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71" r:id="rId3"/>
    <p:sldId id="270" r:id="rId4"/>
    <p:sldId id="260" r:id="rId5"/>
    <p:sldId id="264" r:id="rId6"/>
    <p:sldId id="263" r:id="rId7"/>
    <p:sldId id="265" r:id="rId8"/>
    <p:sldId id="267" r:id="rId9"/>
    <p:sldId id="266" r:id="rId10"/>
    <p:sldId id="273" r:id="rId11"/>
    <p:sldId id="276" r:id="rId12"/>
    <p:sldId id="277" r:id="rId13"/>
    <p:sldId id="268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853E-73F8-4C94-8D6B-65F4B94652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28F18-FA1C-4605-B0FA-D93350B6DD70}">
      <dgm:prSet/>
      <dgm:spPr/>
      <dgm:t>
        <a:bodyPr/>
        <a:lstStyle/>
        <a:p>
          <a:r>
            <a:rPr lang="en-US" dirty="0"/>
            <a:t>Imperative vs functional</a:t>
          </a:r>
        </a:p>
      </dgm:t>
    </dgm:pt>
    <dgm:pt modelId="{8EC523F9-AD90-4617-A579-501B1A6B39CD}" type="parTrans" cxnId="{B51D445A-0A70-4F13-BE10-61D25FFF99C1}">
      <dgm:prSet/>
      <dgm:spPr/>
      <dgm:t>
        <a:bodyPr/>
        <a:lstStyle/>
        <a:p>
          <a:endParaRPr lang="en-US"/>
        </a:p>
      </dgm:t>
    </dgm:pt>
    <dgm:pt modelId="{10905681-1008-4EAC-9CDC-AB3B819CB484}" type="sibTrans" cxnId="{B51D445A-0A70-4F13-BE10-61D25FFF99C1}">
      <dgm:prSet/>
      <dgm:spPr/>
      <dgm:t>
        <a:bodyPr/>
        <a:lstStyle/>
        <a:p>
          <a:endParaRPr lang="en-US"/>
        </a:p>
      </dgm:t>
    </dgm:pt>
    <dgm:pt modelId="{CA98B23D-AB16-4628-AD0F-2AF319810D4F}">
      <dgm:prSet/>
      <dgm:spPr/>
      <dgm:t>
        <a:bodyPr/>
        <a:lstStyle/>
        <a:p>
          <a:r>
            <a:rPr lang="en-US" dirty="0"/>
            <a:t>What are Streams?</a:t>
          </a:r>
        </a:p>
      </dgm:t>
    </dgm:pt>
    <dgm:pt modelId="{86D1CE2A-9144-4C16-8B7E-91B39F6124DD}" type="parTrans" cxnId="{AB02DAE5-C5AE-4DB0-ABDF-D97F19951B7C}">
      <dgm:prSet/>
      <dgm:spPr/>
      <dgm:t>
        <a:bodyPr/>
        <a:lstStyle/>
        <a:p>
          <a:endParaRPr lang="en-US"/>
        </a:p>
      </dgm:t>
    </dgm:pt>
    <dgm:pt modelId="{846CC14C-20E5-4476-A328-BA59AFDEA528}" type="sibTrans" cxnId="{AB02DAE5-C5AE-4DB0-ABDF-D97F19951B7C}">
      <dgm:prSet/>
      <dgm:spPr/>
      <dgm:t>
        <a:bodyPr/>
        <a:lstStyle/>
        <a:p>
          <a:endParaRPr lang="en-US"/>
        </a:p>
      </dgm:t>
    </dgm:pt>
    <dgm:pt modelId="{82E32C09-6184-4397-81E4-F00B98101017}">
      <dgm:prSet/>
      <dgm:spPr/>
      <dgm:t>
        <a:bodyPr/>
        <a:lstStyle/>
        <a:p>
          <a:r>
            <a:rPr lang="en-US" dirty="0"/>
            <a:t>Stream operations - Intermediate &amp; Terminal</a:t>
          </a:r>
        </a:p>
      </dgm:t>
    </dgm:pt>
    <dgm:pt modelId="{44A0F24F-1234-47A6-8622-987A46C94E7B}" type="parTrans" cxnId="{5F021001-7E35-4A6D-A5B4-865E635A03CA}">
      <dgm:prSet/>
      <dgm:spPr/>
      <dgm:t>
        <a:bodyPr/>
        <a:lstStyle/>
        <a:p>
          <a:endParaRPr lang="en-US"/>
        </a:p>
      </dgm:t>
    </dgm:pt>
    <dgm:pt modelId="{C3877E66-E402-4F07-B65F-56DBA98BDAE3}" type="sibTrans" cxnId="{5F021001-7E35-4A6D-A5B4-865E635A03CA}">
      <dgm:prSet/>
      <dgm:spPr/>
      <dgm:t>
        <a:bodyPr/>
        <a:lstStyle/>
        <a:p>
          <a:endParaRPr lang="en-US"/>
        </a:p>
      </dgm:t>
    </dgm:pt>
    <dgm:pt modelId="{E6F3433D-E4FA-42D6-86D7-F334A449049F}">
      <dgm:prSet/>
      <dgm:spPr/>
      <dgm:t>
        <a:bodyPr/>
        <a:lstStyle/>
        <a:p>
          <a:r>
            <a:rPr lang="en-US"/>
            <a:t>Chaining operations</a:t>
          </a:r>
        </a:p>
      </dgm:t>
    </dgm:pt>
    <dgm:pt modelId="{F791C882-399D-490C-B069-9F2A3F6328EC}" type="parTrans" cxnId="{D5701BEC-1C76-4C2F-937C-9377BEB1062B}">
      <dgm:prSet/>
      <dgm:spPr/>
      <dgm:t>
        <a:bodyPr/>
        <a:lstStyle/>
        <a:p>
          <a:endParaRPr lang="en-US"/>
        </a:p>
      </dgm:t>
    </dgm:pt>
    <dgm:pt modelId="{04B41B7B-DB22-4C75-A361-3B3FDD94495F}" type="sibTrans" cxnId="{D5701BEC-1C76-4C2F-937C-9377BEB1062B}">
      <dgm:prSet/>
      <dgm:spPr/>
      <dgm:t>
        <a:bodyPr/>
        <a:lstStyle/>
        <a:p>
          <a:endParaRPr lang="en-US"/>
        </a:p>
      </dgm:t>
    </dgm:pt>
    <dgm:pt modelId="{2AE19C6D-4679-48CC-B516-CABC8D61D395}">
      <dgm:prSet/>
      <dgm:spPr/>
      <dgm:t>
        <a:bodyPr/>
        <a:lstStyle/>
        <a:p>
          <a:r>
            <a:rPr lang="en-US"/>
            <a:t>Processing Order</a:t>
          </a:r>
        </a:p>
      </dgm:t>
    </dgm:pt>
    <dgm:pt modelId="{966BBC4C-DCE5-4918-8CF1-E006660B7CDA}" type="parTrans" cxnId="{53FAEA48-B343-4580-8103-5CD40EC21C02}">
      <dgm:prSet/>
      <dgm:spPr/>
      <dgm:t>
        <a:bodyPr/>
        <a:lstStyle/>
        <a:p>
          <a:endParaRPr lang="en-US"/>
        </a:p>
      </dgm:t>
    </dgm:pt>
    <dgm:pt modelId="{AE2C2B29-A9F6-4278-816D-AB5CA847E72E}" type="sibTrans" cxnId="{53FAEA48-B343-4580-8103-5CD40EC21C02}">
      <dgm:prSet/>
      <dgm:spPr/>
      <dgm:t>
        <a:bodyPr/>
        <a:lstStyle/>
        <a:p>
          <a:endParaRPr lang="en-US"/>
        </a:p>
      </dgm:t>
    </dgm:pt>
    <dgm:pt modelId="{B67BE4DD-5309-4370-AD41-DC166F376CBB}">
      <dgm:prSet/>
      <dgm:spPr/>
      <dgm:t>
        <a:bodyPr/>
        <a:lstStyle/>
        <a:p>
          <a:r>
            <a:rPr lang="en-US" dirty="0"/>
            <a:t>Combining OOP and Functional</a:t>
          </a:r>
        </a:p>
      </dgm:t>
    </dgm:pt>
    <dgm:pt modelId="{FEB986D9-092C-472C-B2BB-C53159FE99C1}" type="parTrans" cxnId="{A0921CF5-EF76-494C-A3FD-3E183BCD3920}">
      <dgm:prSet/>
      <dgm:spPr/>
      <dgm:t>
        <a:bodyPr/>
        <a:lstStyle/>
        <a:p>
          <a:endParaRPr lang="en-US"/>
        </a:p>
      </dgm:t>
    </dgm:pt>
    <dgm:pt modelId="{910A9FC7-1E09-4B46-B613-D2AD71B1BAF0}" type="sibTrans" cxnId="{A0921CF5-EF76-494C-A3FD-3E183BCD3920}">
      <dgm:prSet/>
      <dgm:spPr/>
      <dgm:t>
        <a:bodyPr/>
        <a:lstStyle/>
        <a:p>
          <a:endParaRPr lang="en-US"/>
        </a:p>
      </dgm:t>
    </dgm:pt>
    <dgm:pt modelId="{A9D084E2-CC4E-4D39-883D-FD4A2C1B3892}">
      <dgm:prSet/>
      <dgm:spPr/>
      <dgm:t>
        <a:bodyPr/>
        <a:lstStyle/>
        <a:p>
          <a:r>
            <a:rPr lang="en-US" dirty="0"/>
            <a:t>Advanced operations</a:t>
          </a:r>
        </a:p>
      </dgm:t>
    </dgm:pt>
    <dgm:pt modelId="{9A017492-0BD1-4246-B842-7E40EAE751F1}" type="parTrans" cxnId="{A71A521F-BDB5-438E-98CA-29DF661691FC}">
      <dgm:prSet/>
      <dgm:spPr/>
      <dgm:t>
        <a:bodyPr/>
        <a:lstStyle/>
        <a:p>
          <a:endParaRPr lang="en-US"/>
        </a:p>
      </dgm:t>
    </dgm:pt>
    <dgm:pt modelId="{2C191C0C-5373-48C3-AE68-EE8862115B50}" type="sibTrans" cxnId="{A71A521F-BDB5-438E-98CA-29DF661691FC}">
      <dgm:prSet/>
      <dgm:spPr/>
      <dgm:t>
        <a:bodyPr/>
        <a:lstStyle/>
        <a:p>
          <a:endParaRPr lang="en-US"/>
        </a:p>
      </dgm:t>
    </dgm:pt>
    <dgm:pt modelId="{58598064-C1C3-4196-B318-E27AEE9B5DBF}">
      <dgm:prSet/>
      <dgm:spPr/>
      <dgm:t>
        <a:bodyPr/>
        <a:lstStyle/>
        <a:p>
          <a:r>
            <a:rPr lang="en-US" dirty="0"/>
            <a:t>Best practices</a:t>
          </a:r>
        </a:p>
      </dgm:t>
    </dgm:pt>
    <dgm:pt modelId="{6427B918-A0D7-48A5-B1BC-1309EF671C9A}" type="parTrans" cxnId="{3071B78A-4CA7-43E3-AA2B-2603D82C6D95}">
      <dgm:prSet/>
      <dgm:spPr/>
      <dgm:t>
        <a:bodyPr/>
        <a:lstStyle/>
        <a:p>
          <a:endParaRPr lang="en-US"/>
        </a:p>
      </dgm:t>
    </dgm:pt>
    <dgm:pt modelId="{EA6602EC-8961-4790-8859-0445D56323F9}" type="sibTrans" cxnId="{3071B78A-4CA7-43E3-AA2B-2603D82C6D95}">
      <dgm:prSet/>
      <dgm:spPr/>
      <dgm:t>
        <a:bodyPr/>
        <a:lstStyle/>
        <a:p>
          <a:endParaRPr lang="en-US"/>
        </a:p>
      </dgm:t>
    </dgm:pt>
    <dgm:pt modelId="{D5EC1C7A-D576-402B-B92B-111127F26FD1}">
      <dgm:prSet/>
      <dgm:spPr/>
      <dgm:t>
        <a:bodyPr/>
        <a:lstStyle/>
        <a:p>
          <a:r>
            <a:rPr lang="en-US"/>
            <a:t>Why Streams?</a:t>
          </a:r>
        </a:p>
      </dgm:t>
    </dgm:pt>
    <dgm:pt modelId="{8421F21B-D1DD-4E22-9C2B-05C0C44512CF}" type="parTrans" cxnId="{C90D040E-678B-499E-8D35-E83BA8D0FEA5}">
      <dgm:prSet/>
      <dgm:spPr/>
      <dgm:t>
        <a:bodyPr/>
        <a:lstStyle/>
        <a:p>
          <a:endParaRPr lang="en-US"/>
        </a:p>
      </dgm:t>
    </dgm:pt>
    <dgm:pt modelId="{F92C05E8-1C44-4E77-8060-81E745D86F90}" type="sibTrans" cxnId="{C90D040E-678B-499E-8D35-E83BA8D0FEA5}">
      <dgm:prSet/>
      <dgm:spPr/>
      <dgm:t>
        <a:bodyPr/>
        <a:lstStyle/>
        <a:p>
          <a:endParaRPr lang="en-US"/>
        </a:p>
      </dgm:t>
    </dgm:pt>
    <dgm:pt modelId="{EC916842-AD84-4AFB-9374-CAC623A03693}" type="pres">
      <dgm:prSet presAssocID="{56EF853E-73F8-4C94-8D6B-65F4B9465202}" presName="diagram" presStyleCnt="0">
        <dgm:presLayoutVars>
          <dgm:dir/>
          <dgm:resizeHandles val="exact"/>
        </dgm:presLayoutVars>
      </dgm:prSet>
      <dgm:spPr/>
    </dgm:pt>
    <dgm:pt modelId="{DC5414B0-322E-4F42-BE2D-73C0748D5F9D}" type="pres">
      <dgm:prSet presAssocID="{88728F18-FA1C-4605-B0FA-D93350B6DD70}" presName="node" presStyleLbl="node1" presStyleIdx="0" presStyleCnt="9">
        <dgm:presLayoutVars>
          <dgm:bulletEnabled val="1"/>
        </dgm:presLayoutVars>
      </dgm:prSet>
      <dgm:spPr/>
    </dgm:pt>
    <dgm:pt modelId="{9FF2CEC0-94C7-4667-BC90-BBD252E39760}" type="pres">
      <dgm:prSet presAssocID="{10905681-1008-4EAC-9CDC-AB3B819CB484}" presName="sibTrans" presStyleCnt="0"/>
      <dgm:spPr/>
    </dgm:pt>
    <dgm:pt modelId="{0DB7F326-A872-47D2-ACAD-D17EF47F64B9}" type="pres">
      <dgm:prSet presAssocID="{CA98B23D-AB16-4628-AD0F-2AF319810D4F}" presName="node" presStyleLbl="node1" presStyleIdx="1" presStyleCnt="9">
        <dgm:presLayoutVars>
          <dgm:bulletEnabled val="1"/>
        </dgm:presLayoutVars>
      </dgm:prSet>
      <dgm:spPr/>
    </dgm:pt>
    <dgm:pt modelId="{301CB26C-1417-4FCD-8C22-13DE91299DBF}" type="pres">
      <dgm:prSet presAssocID="{846CC14C-20E5-4476-A328-BA59AFDEA528}" presName="sibTrans" presStyleCnt="0"/>
      <dgm:spPr/>
    </dgm:pt>
    <dgm:pt modelId="{A5B48D3D-B4D0-49C7-B7EF-B5B3B72B613B}" type="pres">
      <dgm:prSet presAssocID="{82E32C09-6184-4397-81E4-F00B98101017}" presName="node" presStyleLbl="node1" presStyleIdx="2" presStyleCnt="9">
        <dgm:presLayoutVars>
          <dgm:bulletEnabled val="1"/>
        </dgm:presLayoutVars>
      </dgm:prSet>
      <dgm:spPr/>
    </dgm:pt>
    <dgm:pt modelId="{5FE9C68F-FD20-4779-918C-64CD122B0ABC}" type="pres">
      <dgm:prSet presAssocID="{C3877E66-E402-4F07-B65F-56DBA98BDAE3}" presName="sibTrans" presStyleCnt="0"/>
      <dgm:spPr/>
    </dgm:pt>
    <dgm:pt modelId="{45CAD88E-9D51-4BEA-8003-B2DC561415DD}" type="pres">
      <dgm:prSet presAssocID="{E6F3433D-E4FA-42D6-86D7-F334A449049F}" presName="node" presStyleLbl="node1" presStyleIdx="3" presStyleCnt="9">
        <dgm:presLayoutVars>
          <dgm:bulletEnabled val="1"/>
        </dgm:presLayoutVars>
      </dgm:prSet>
      <dgm:spPr/>
    </dgm:pt>
    <dgm:pt modelId="{82A2DC09-5C2F-4CAB-9B9C-1AF6E6D2771A}" type="pres">
      <dgm:prSet presAssocID="{04B41B7B-DB22-4C75-A361-3B3FDD94495F}" presName="sibTrans" presStyleCnt="0"/>
      <dgm:spPr/>
    </dgm:pt>
    <dgm:pt modelId="{A52E770C-C40C-48AF-8304-2D357BE19AD8}" type="pres">
      <dgm:prSet presAssocID="{2AE19C6D-4679-48CC-B516-CABC8D61D395}" presName="node" presStyleLbl="node1" presStyleIdx="4" presStyleCnt="9">
        <dgm:presLayoutVars>
          <dgm:bulletEnabled val="1"/>
        </dgm:presLayoutVars>
      </dgm:prSet>
      <dgm:spPr/>
    </dgm:pt>
    <dgm:pt modelId="{F913A45E-6D08-4FB0-A36B-176160205FA0}" type="pres">
      <dgm:prSet presAssocID="{AE2C2B29-A9F6-4278-816D-AB5CA847E72E}" presName="sibTrans" presStyleCnt="0"/>
      <dgm:spPr/>
    </dgm:pt>
    <dgm:pt modelId="{A655E485-AA1D-4DD6-B663-A5CA022ABCB6}" type="pres">
      <dgm:prSet presAssocID="{B67BE4DD-5309-4370-AD41-DC166F376CBB}" presName="node" presStyleLbl="node1" presStyleIdx="5" presStyleCnt="9">
        <dgm:presLayoutVars>
          <dgm:bulletEnabled val="1"/>
        </dgm:presLayoutVars>
      </dgm:prSet>
      <dgm:spPr/>
    </dgm:pt>
    <dgm:pt modelId="{53544B64-16BF-455F-B70A-5C9AB6D566F4}" type="pres">
      <dgm:prSet presAssocID="{910A9FC7-1E09-4B46-B613-D2AD71B1BAF0}" presName="sibTrans" presStyleCnt="0"/>
      <dgm:spPr/>
    </dgm:pt>
    <dgm:pt modelId="{F8423074-3A1C-404A-97B2-9A7066A0E66E}" type="pres">
      <dgm:prSet presAssocID="{A9D084E2-CC4E-4D39-883D-FD4A2C1B3892}" presName="node" presStyleLbl="node1" presStyleIdx="6" presStyleCnt="9">
        <dgm:presLayoutVars>
          <dgm:bulletEnabled val="1"/>
        </dgm:presLayoutVars>
      </dgm:prSet>
      <dgm:spPr/>
    </dgm:pt>
    <dgm:pt modelId="{95D4B7CB-CE2C-42D0-B6F9-04F755C86F25}" type="pres">
      <dgm:prSet presAssocID="{2C191C0C-5373-48C3-AE68-EE8862115B50}" presName="sibTrans" presStyleCnt="0"/>
      <dgm:spPr/>
    </dgm:pt>
    <dgm:pt modelId="{7CB17BFB-F051-4E20-9790-D3087C55886D}" type="pres">
      <dgm:prSet presAssocID="{58598064-C1C3-4196-B318-E27AEE9B5DBF}" presName="node" presStyleLbl="node1" presStyleIdx="7" presStyleCnt="9">
        <dgm:presLayoutVars>
          <dgm:bulletEnabled val="1"/>
        </dgm:presLayoutVars>
      </dgm:prSet>
      <dgm:spPr/>
    </dgm:pt>
    <dgm:pt modelId="{9E2B8FC2-A1A6-4066-A9EC-FF7DCD39E0DD}" type="pres">
      <dgm:prSet presAssocID="{EA6602EC-8961-4790-8859-0445D56323F9}" presName="sibTrans" presStyleCnt="0"/>
      <dgm:spPr/>
    </dgm:pt>
    <dgm:pt modelId="{A97C3C6C-4BC9-45F2-B38B-BDFE61320BB6}" type="pres">
      <dgm:prSet presAssocID="{D5EC1C7A-D576-402B-B92B-111127F26FD1}" presName="node" presStyleLbl="node1" presStyleIdx="8" presStyleCnt="9">
        <dgm:presLayoutVars>
          <dgm:bulletEnabled val="1"/>
        </dgm:presLayoutVars>
      </dgm:prSet>
      <dgm:spPr/>
    </dgm:pt>
  </dgm:ptLst>
  <dgm:cxnLst>
    <dgm:cxn modelId="{5F021001-7E35-4A6D-A5B4-865E635A03CA}" srcId="{56EF853E-73F8-4C94-8D6B-65F4B9465202}" destId="{82E32C09-6184-4397-81E4-F00B98101017}" srcOrd="2" destOrd="0" parTransId="{44A0F24F-1234-47A6-8622-987A46C94E7B}" sibTransId="{C3877E66-E402-4F07-B65F-56DBA98BDAE3}"/>
    <dgm:cxn modelId="{C90D040E-678B-499E-8D35-E83BA8D0FEA5}" srcId="{56EF853E-73F8-4C94-8D6B-65F4B9465202}" destId="{D5EC1C7A-D576-402B-B92B-111127F26FD1}" srcOrd="8" destOrd="0" parTransId="{8421F21B-D1DD-4E22-9C2B-05C0C44512CF}" sibTransId="{F92C05E8-1C44-4E77-8060-81E745D86F90}"/>
    <dgm:cxn modelId="{A71A521F-BDB5-438E-98CA-29DF661691FC}" srcId="{56EF853E-73F8-4C94-8D6B-65F4B9465202}" destId="{A9D084E2-CC4E-4D39-883D-FD4A2C1B3892}" srcOrd="6" destOrd="0" parTransId="{9A017492-0BD1-4246-B842-7E40EAE751F1}" sibTransId="{2C191C0C-5373-48C3-AE68-EE8862115B50}"/>
    <dgm:cxn modelId="{8CA39E23-F21D-4AA5-B974-23E3461F603E}" type="presOf" srcId="{2AE19C6D-4679-48CC-B516-CABC8D61D395}" destId="{A52E770C-C40C-48AF-8304-2D357BE19AD8}" srcOrd="0" destOrd="0" presId="urn:microsoft.com/office/officeart/2005/8/layout/default"/>
    <dgm:cxn modelId="{5E64712C-C483-452E-9F7A-621A09521705}" type="presOf" srcId="{88728F18-FA1C-4605-B0FA-D93350B6DD70}" destId="{DC5414B0-322E-4F42-BE2D-73C0748D5F9D}" srcOrd="0" destOrd="0" presId="urn:microsoft.com/office/officeart/2005/8/layout/default"/>
    <dgm:cxn modelId="{EEBC263B-436B-4F04-847E-928565E5B9FE}" type="presOf" srcId="{E6F3433D-E4FA-42D6-86D7-F334A449049F}" destId="{45CAD88E-9D51-4BEA-8003-B2DC561415DD}" srcOrd="0" destOrd="0" presId="urn:microsoft.com/office/officeart/2005/8/layout/default"/>
    <dgm:cxn modelId="{53FAEA48-B343-4580-8103-5CD40EC21C02}" srcId="{56EF853E-73F8-4C94-8D6B-65F4B9465202}" destId="{2AE19C6D-4679-48CC-B516-CABC8D61D395}" srcOrd="4" destOrd="0" parTransId="{966BBC4C-DCE5-4918-8CF1-E006660B7CDA}" sibTransId="{AE2C2B29-A9F6-4278-816D-AB5CA847E72E}"/>
    <dgm:cxn modelId="{869EA059-93E5-4D6F-BEA0-60C73C6AD8B2}" type="presOf" srcId="{82E32C09-6184-4397-81E4-F00B98101017}" destId="{A5B48D3D-B4D0-49C7-B7EF-B5B3B72B613B}" srcOrd="0" destOrd="0" presId="urn:microsoft.com/office/officeart/2005/8/layout/default"/>
    <dgm:cxn modelId="{B51D445A-0A70-4F13-BE10-61D25FFF99C1}" srcId="{56EF853E-73F8-4C94-8D6B-65F4B9465202}" destId="{88728F18-FA1C-4605-B0FA-D93350B6DD70}" srcOrd="0" destOrd="0" parTransId="{8EC523F9-AD90-4617-A579-501B1A6B39CD}" sibTransId="{10905681-1008-4EAC-9CDC-AB3B819CB484}"/>
    <dgm:cxn modelId="{68C2CA87-6573-4AEC-8D6C-322BDF2B2ED0}" type="presOf" srcId="{B67BE4DD-5309-4370-AD41-DC166F376CBB}" destId="{A655E485-AA1D-4DD6-B663-A5CA022ABCB6}" srcOrd="0" destOrd="0" presId="urn:microsoft.com/office/officeart/2005/8/layout/default"/>
    <dgm:cxn modelId="{3071B78A-4CA7-43E3-AA2B-2603D82C6D95}" srcId="{56EF853E-73F8-4C94-8D6B-65F4B9465202}" destId="{58598064-C1C3-4196-B318-E27AEE9B5DBF}" srcOrd="7" destOrd="0" parTransId="{6427B918-A0D7-48A5-B1BC-1309EF671C9A}" sibTransId="{EA6602EC-8961-4790-8859-0445D56323F9}"/>
    <dgm:cxn modelId="{852E3696-F202-4950-907F-DABBE015851A}" type="presOf" srcId="{56EF853E-73F8-4C94-8D6B-65F4B9465202}" destId="{EC916842-AD84-4AFB-9374-CAC623A03693}" srcOrd="0" destOrd="0" presId="urn:microsoft.com/office/officeart/2005/8/layout/default"/>
    <dgm:cxn modelId="{A3D66BAA-5F12-47BD-B288-B7E81A5E9854}" type="presOf" srcId="{A9D084E2-CC4E-4D39-883D-FD4A2C1B3892}" destId="{F8423074-3A1C-404A-97B2-9A7066A0E66E}" srcOrd="0" destOrd="0" presId="urn:microsoft.com/office/officeart/2005/8/layout/default"/>
    <dgm:cxn modelId="{551319E2-2C89-43E7-9CA1-25E72934CE12}" type="presOf" srcId="{CA98B23D-AB16-4628-AD0F-2AF319810D4F}" destId="{0DB7F326-A872-47D2-ACAD-D17EF47F64B9}" srcOrd="0" destOrd="0" presId="urn:microsoft.com/office/officeart/2005/8/layout/default"/>
    <dgm:cxn modelId="{AB02DAE5-C5AE-4DB0-ABDF-D97F19951B7C}" srcId="{56EF853E-73F8-4C94-8D6B-65F4B9465202}" destId="{CA98B23D-AB16-4628-AD0F-2AF319810D4F}" srcOrd="1" destOrd="0" parTransId="{86D1CE2A-9144-4C16-8B7E-91B39F6124DD}" sibTransId="{846CC14C-20E5-4476-A328-BA59AFDEA528}"/>
    <dgm:cxn modelId="{D5701BEC-1C76-4C2F-937C-9377BEB1062B}" srcId="{56EF853E-73F8-4C94-8D6B-65F4B9465202}" destId="{E6F3433D-E4FA-42D6-86D7-F334A449049F}" srcOrd="3" destOrd="0" parTransId="{F791C882-399D-490C-B069-9F2A3F6328EC}" sibTransId="{04B41B7B-DB22-4C75-A361-3B3FDD94495F}"/>
    <dgm:cxn modelId="{004342EE-2318-4B47-BC42-BC75D3C7A362}" type="presOf" srcId="{58598064-C1C3-4196-B318-E27AEE9B5DBF}" destId="{7CB17BFB-F051-4E20-9790-D3087C55886D}" srcOrd="0" destOrd="0" presId="urn:microsoft.com/office/officeart/2005/8/layout/default"/>
    <dgm:cxn modelId="{A0921CF5-EF76-494C-A3FD-3E183BCD3920}" srcId="{56EF853E-73F8-4C94-8D6B-65F4B9465202}" destId="{B67BE4DD-5309-4370-AD41-DC166F376CBB}" srcOrd="5" destOrd="0" parTransId="{FEB986D9-092C-472C-B2BB-C53159FE99C1}" sibTransId="{910A9FC7-1E09-4B46-B613-D2AD71B1BAF0}"/>
    <dgm:cxn modelId="{E3EB8AFA-30EB-4827-B7B4-2935A67CE698}" type="presOf" srcId="{D5EC1C7A-D576-402B-B92B-111127F26FD1}" destId="{A97C3C6C-4BC9-45F2-B38B-BDFE61320BB6}" srcOrd="0" destOrd="0" presId="urn:microsoft.com/office/officeart/2005/8/layout/default"/>
    <dgm:cxn modelId="{E193C85B-4DEF-4143-9026-CA59381E1026}" type="presParOf" srcId="{EC916842-AD84-4AFB-9374-CAC623A03693}" destId="{DC5414B0-322E-4F42-BE2D-73C0748D5F9D}" srcOrd="0" destOrd="0" presId="urn:microsoft.com/office/officeart/2005/8/layout/default"/>
    <dgm:cxn modelId="{279B7A53-1C84-4BDC-97C9-3B917585011D}" type="presParOf" srcId="{EC916842-AD84-4AFB-9374-CAC623A03693}" destId="{9FF2CEC0-94C7-4667-BC90-BBD252E39760}" srcOrd="1" destOrd="0" presId="urn:microsoft.com/office/officeart/2005/8/layout/default"/>
    <dgm:cxn modelId="{E07339B5-9240-4DA0-AB99-AB88C44F4142}" type="presParOf" srcId="{EC916842-AD84-4AFB-9374-CAC623A03693}" destId="{0DB7F326-A872-47D2-ACAD-D17EF47F64B9}" srcOrd="2" destOrd="0" presId="urn:microsoft.com/office/officeart/2005/8/layout/default"/>
    <dgm:cxn modelId="{A2EB1C7B-4A2C-46BE-A5CF-CBE974D0911F}" type="presParOf" srcId="{EC916842-AD84-4AFB-9374-CAC623A03693}" destId="{301CB26C-1417-4FCD-8C22-13DE91299DBF}" srcOrd="3" destOrd="0" presId="urn:microsoft.com/office/officeart/2005/8/layout/default"/>
    <dgm:cxn modelId="{CC91EE91-1CAF-4DCA-BF25-5CF250213492}" type="presParOf" srcId="{EC916842-AD84-4AFB-9374-CAC623A03693}" destId="{A5B48D3D-B4D0-49C7-B7EF-B5B3B72B613B}" srcOrd="4" destOrd="0" presId="urn:microsoft.com/office/officeart/2005/8/layout/default"/>
    <dgm:cxn modelId="{2096C2D6-51FF-45CC-83A5-48B09B5D837D}" type="presParOf" srcId="{EC916842-AD84-4AFB-9374-CAC623A03693}" destId="{5FE9C68F-FD20-4779-918C-64CD122B0ABC}" srcOrd="5" destOrd="0" presId="urn:microsoft.com/office/officeart/2005/8/layout/default"/>
    <dgm:cxn modelId="{B7F60E28-A7F3-4D41-A592-BE33412909E9}" type="presParOf" srcId="{EC916842-AD84-4AFB-9374-CAC623A03693}" destId="{45CAD88E-9D51-4BEA-8003-B2DC561415DD}" srcOrd="6" destOrd="0" presId="urn:microsoft.com/office/officeart/2005/8/layout/default"/>
    <dgm:cxn modelId="{F948201F-4FD7-417B-88A8-2C8F8BFF87D7}" type="presParOf" srcId="{EC916842-AD84-4AFB-9374-CAC623A03693}" destId="{82A2DC09-5C2F-4CAB-9B9C-1AF6E6D2771A}" srcOrd="7" destOrd="0" presId="urn:microsoft.com/office/officeart/2005/8/layout/default"/>
    <dgm:cxn modelId="{51CC5C1D-AA33-4143-8440-8C28D017C53A}" type="presParOf" srcId="{EC916842-AD84-4AFB-9374-CAC623A03693}" destId="{A52E770C-C40C-48AF-8304-2D357BE19AD8}" srcOrd="8" destOrd="0" presId="urn:microsoft.com/office/officeart/2005/8/layout/default"/>
    <dgm:cxn modelId="{BDC1CE03-9DCE-4ECE-9E2D-12E2DBA51B8A}" type="presParOf" srcId="{EC916842-AD84-4AFB-9374-CAC623A03693}" destId="{F913A45E-6D08-4FB0-A36B-176160205FA0}" srcOrd="9" destOrd="0" presId="urn:microsoft.com/office/officeart/2005/8/layout/default"/>
    <dgm:cxn modelId="{D058C6D0-44B9-4C9E-9F74-6391524723D0}" type="presParOf" srcId="{EC916842-AD84-4AFB-9374-CAC623A03693}" destId="{A655E485-AA1D-4DD6-B663-A5CA022ABCB6}" srcOrd="10" destOrd="0" presId="urn:microsoft.com/office/officeart/2005/8/layout/default"/>
    <dgm:cxn modelId="{7F96324B-9B84-4546-9C67-01D423DECA5E}" type="presParOf" srcId="{EC916842-AD84-4AFB-9374-CAC623A03693}" destId="{53544B64-16BF-455F-B70A-5C9AB6D566F4}" srcOrd="11" destOrd="0" presId="urn:microsoft.com/office/officeart/2005/8/layout/default"/>
    <dgm:cxn modelId="{145E47C3-4170-4A27-9DFC-91D465DAB06E}" type="presParOf" srcId="{EC916842-AD84-4AFB-9374-CAC623A03693}" destId="{F8423074-3A1C-404A-97B2-9A7066A0E66E}" srcOrd="12" destOrd="0" presId="urn:microsoft.com/office/officeart/2005/8/layout/default"/>
    <dgm:cxn modelId="{8B6FA75A-FDC7-45B3-93AB-A93EC9C37ACE}" type="presParOf" srcId="{EC916842-AD84-4AFB-9374-CAC623A03693}" destId="{95D4B7CB-CE2C-42D0-B6F9-04F755C86F25}" srcOrd="13" destOrd="0" presId="urn:microsoft.com/office/officeart/2005/8/layout/default"/>
    <dgm:cxn modelId="{019D6BB8-13BA-4FA8-A89C-D59B6A339247}" type="presParOf" srcId="{EC916842-AD84-4AFB-9374-CAC623A03693}" destId="{7CB17BFB-F051-4E20-9790-D3087C55886D}" srcOrd="14" destOrd="0" presId="urn:microsoft.com/office/officeart/2005/8/layout/default"/>
    <dgm:cxn modelId="{694AEE18-9607-4FB8-B6FC-1D681A77C457}" type="presParOf" srcId="{EC916842-AD84-4AFB-9374-CAC623A03693}" destId="{9E2B8FC2-A1A6-4066-A9EC-FF7DCD39E0DD}" srcOrd="15" destOrd="0" presId="urn:microsoft.com/office/officeart/2005/8/layout/default"/>
    <dgm:cxn modelId="{C99A03C7-04DE-439F-82B2-6930796AD73A}" type="presParOf" srcId="{EC916842-AD84-4AFB-9374-CAC623A03693}" destId="{A97C3C6C-4BC9-45F2-B38B-BDFE61320BB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163007-FE79-4669-B547-A84925E847F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18E46-97DE-451D-9278-00D39C5B9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Sequence of elements</a:t>
          </a:r>
        </a:p>
      </dgm:t>
    </dgm:pt>
    <dgm:pt modelId="{116257CE-D166-4C81-9807-D9CB28DF7CD5}" type="parTrans" cxnId="{C010F2F8-942E-496D-831F-15FBD56817EC}">
      <dgm:prSet/>
      <dgm:spPr/>
      <dgm:t>
        <a:bodyPr/>
        <a:lstStyle/>
        <a:p>
          <a:endParaRPr lang="en-US"/>
        </a:p>
      </dgm:t>
    </dgm:pt>
    <dgm:pt modelId="{384EB67C-D8EB-4B84-B14D-C139F853B3B4}" type="sibTrans" cxnId="{C010F2F8-942E-496D-831F-15FBD56817EC}">
      <dgm:prSet/>
      <dgm:spPr/>
      <dgm:t>
        <a:bodyPr/>
        <a:lstStyle/>
        <a:p>
          <a:endParaRPr lang="en-US"/>
        </a:p>
      </dgm:t>
    </dgm:pt>
    <dgm:pt modelId="{2530BAB9-5BAD-4D21-A11C-9026E5D1A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Operation on elements</a:t>
          </a:r>
        </a:p>
      </dgm:t>
    </dgm:pt>
    <dgm:pt modelId="{DA690DDA-BF57-4498-94EF-4FBBD1291CED}" type="parTrans" cxnId="{138D32DF-087C-4A68-84A8-02EF129009FD}">
      <dgm:prSet/>
      <dgm:spPr/>
      <dgm:t>
        <a:bodyPr/>
        <a:lstStyle/>
        <a:p>
          <a:endParaRPr lang="en-US"/>
        </a:p>
      </dgm:t>
    </dgm:pt>
    <dgm:pt modelId="{2B2FB710-458D-49EB-8AC4-7C3DBFBB94D2}" type="sibTrans" cxnId="{138D32DF-087C-4A68-84A8-02EF129009FD}">
      <dgm:prSet/>
      <dgm:spPr/>
      <dgm:t>
        <a:bodyPr/>
        <a:lstStyle/>
        <a:p>
          <a:endParaRPr lang="en-US"/>
        </a:p>
      </dgm:t>
    </dgm:pt>
    <dgm:pt modelId="{0E245324-E617-4B44-B5A7-9F77E88E10C3}" type="pres">
      <dgm:prSet presAssocID="{46163007-FE79-4669-B547-A84925E847FC}" presName="root" presStyleCnt="0">
        <dgm:presLayoutVars>
          <dgm:dir/>
          <dgm:resizeHandles val="exact"/>
        </dgm:presLayoutVars>
      </dgm:prSet>
      <dgm:spPr/>
    </dgm:pt>
    <dgm:pt modelId="{F2FD8092-1801-4D83-AC41-69545C2E25B5}" type="pres">
      <dgm:prSet presAssocID="{B0B18E46-97DE-451D-9278-00D39C5B9534}" presName="compNode" presStyleCnt="0"/>
      <dgm:spPr/>
    </dgm:pt>
    <dgm:pt modelId="{DD45B427-9EA3-43DD-B620-B958980CF526}" type="pres">
      <dgm:prSet presAssocID="{B0B18E46-97DE-451D-9278-00D39C5B95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62AB919-7EFE-4677-82F1-1DCDF146C15F}" type="pres">
      <dgm:prSet presAssocID="{B0B18E46-97DE-451D-9278-00D39C5B9534}" presName="spaceRect" presStyleCnt="0"/>
      <dgm:spPr/>
    </dgm:pt>
    <dgm:pt modelId="{F094BA0B-458C-4D6A-9021-0142748CE1C1}" type="pres">
      <dgm:prSet presAssocID="{B0B18E46-97DE-451D-9278-00D39C5B9534}" presName="textRect" presStyleLbl="revTx" presStyleIdx="0" presStyleCnt="2">
        <dgm:presLayoutVars>
          <dgm:chMax val="1"/>
          <dgm:chPref val="1"/>
        </dgm:presLayoutVars>
      </dgm:prSet>
      <dgm:spPr/>
    </dgm:pt>
    <dgm:pt modelId="{065BBC14-B647-497A-B887-D98E5400ED45}" type="pres">
      <dgm:prSet presAssocID="{384EB67C-D8EB-4B84-B14D-C139F853B3B4}" presName="sibTrans" presStyleCnt="0"/>
      <dgm:spPr/>
    </dgm:pt>
    <dgm:pt modelId="{B07C8012-286F-46E2-B606-41F39D61E422}" type="pres">
      <dgm:prSet presAssocID="{2530BAB9-5BAD-4D21-A11C-9026E5D1A71B}" presName="compNode" presStyleCnt="0"/>
      <dgm:spPr/>
    </dgm:pt>
    <dgm:pt modelId="{2BFD4E13-7845-408C-8B0F-8A14E74F8A21}" type="pres">
      <dgm:prSet presAssocID="{2530BAB9-5BAD-4D21-A11C-9026E5D1A7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47DBA5-9A72-49F9-8F81-9319F9A03585}" type="pres">
      <dgm:prSet presAssocID="{2530BAB9-5BAD-4D21-A11C-9026E5D1A71B}" presName="spaceRect" presStyleCnt="0"/>
      <dgm:spPr/>
    </dgm:pt>
    <dgm:pt modelId="{D6691F57-0E6D-4800-9D01-9CDB77998205}" type="pres">
      <dgm:prSet presAssocID="{2530BAB9-5BAD-4D21-A11C-9026E5D1A7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09AF2F-912E-49C2-A851-52CE5EC24122}" type="presOf" srcId="{2530BAB9-5BAD-4D21-A11C-9026E5D1A71B}" destId="{D6691F57-0E6D-4800-9D01-9CDB77998205}" srcOrd="0" destOrd="0" presId="urn:microsoft.com/office/officeart/2018/2/layout/IconLabelList"/>
    <dgm:cxn modelId="{1B198E5B-544C-451B-A124-4EA79F4B7E2B}" type="presOf" srcId="{46163007-FE79-4669-B547-A84925E847FC}" destId="{0E245324-E617-4B44-B5A7-9F77E88E10C3}" srcOrd="0" destOrd="0" presId="urn:microsoft.com/office/officeart/2018/2/layout/IconLabelList"/>
    <dgm:cxn modelId="{EE2CBDB0-EB50-4D35-B6D1-6297F1F5B4FF}" type="presOf" srcId="{B0B18E46-97DE-451D-9278-00D39C5B9534}" destId="{F094BA0B-458C-4D6A-9021-0142748CE1C1}" srcOrd="0" destOrd="0" presId="urn:microsoft.com/office/officeart/2018/2/layout/IconLabelList"/>
    <dgm:cxn modelId="{138D32DF-087C-4A68-84A8-02EF129009FD}" srcId="{46163007-FE79-4669-B547-A84925E847FC}" destId="{2530BAB9-5BAD-4D21-A11C-9026E5D1A71B}" srcOrd="1" destOrd="0" parTransId="{DA690DDA-BF57-4498-94EF-4FBBD1291CED}" sibTransId="{2B2FB710-458D-49EB-8AC4-7C3DBFBB94D2}"/>
    <dgm:cxn modelId="{C010F2F8-942E-496D-831F-15FBD56817EC}" srcId="{46163007-FE79-4669-B547-A84925E847FC}" destId="{B0B18E46-97DE-451D-9278-00D39C5B9534}" srcOrd="0" destOrd="0" parTransId="{116257CE-D166-4C81-9807-D9CB28DF7CD5}" sibTransId="{384EB67C-D8EB-4B84-B14D-C139F853B3B4}"/>
    <dgm:cxn modelId="{1F22A2FE-9EE5-4FFB-957D-7ED173508DB5}" type="presParOf" srcId="{0E245324-E617-4B44-B5A7-9F77E88E10C3}" destId="{F2FD8092-1801-4D83-AC41-69545C2E25B5}" srcOrd="0" destOrd="0" presId="urn:microsoft.com/office/officeart/2018/2/layout/IconLabelList"/>
    <dgm:cxn modelId="{D4D33DFF-59C8-44D2-9704-AB684560E331}" type="presParOf" srcId="{F2FD8092-1801-4D83-AC41-69545C2E25B5}" destId="{DD45B427-9EA3-43DD-B620-B958980CF526}" srcOrd="0" destOrd="0" presId="urn:microsoft.com/office/officeart/2018/2/layout/IconLabelList"/>
    <dgm:cxn modelId="{9852713F-30AC-4B8A-BD61-123C671D117B}" type="presParOf" srcId="{F2FD8092-1801-4D83-AC41-69545C2E25B5}" destId="{962AB919-7EFE-4677-82F1-1DCDF146C15F}" srcOrd="1" destOrd="0" presId="urn:microsoft.com/office/officeart/2018/2/layout/IconLabelList"/>
    <dgm:cxn modelId="{5EFE0FAD-7FAA-4D9E-84D8-638AEB2C4A18}" type="presParOf" srcId="{F2FD8092-1801-4D83-AC41-69545C2E25B5}" destId="{F094BA0B-458C-4D6A-9021-0142748CE1C1}" srcOrd="2" destOrd="0" presId="urn:microsoft.com/office/officeart/2018/2/layout/IconLabelList"/>
    <dgm:cxn modelId="{BF63AFA2-B144-48BF-A883-14FA94267125}" type="presParOf" srcId="{0E245324-E617-4B44-B5A7-9F77E88E10C3}" destId="{065BBC14-B647-497A-B887-D98E5400ED45}" srcOrd="1" destOrd="0" presId="urn:microsoft.com/office/officeart/2018/2/layout/IconLabelList"/>
    <dgm:cxn modelId="{780C3F07-FED7-4244-9F9D-509DFEFD38FC}" type="presParOf" srcId="{0E245324-E617-4B44-B5A7-9F77E88E10C3}" destId="{B07C8012-286F-46E2-B606-41F39D61E422}" srcOrd="2" destOrd="0" presId="urn:microsoft.com/office/officeart/2018/2/layout/IconLabelList"/>
    <dgm:cxn modelId="{C65F927C-23D0-4CC4-8E5D-A7D4F87F8C48}" type="presParOf" srcId="{B07C8012-286F-46E2-B606-41F39D61E422}" destId="{2BFD4E13-7845-408C-8B0F-8A14E74F8A21}" srcOrd="0" destOrd="0" presId="urn:microsoft.com/office/officeart/2018/2/layout/IconLabelList"/>
    <dgm:cxn modelId="{FA34090B-6D86-44A8-9C37-F75BEDDBC4BB}" type="presParOf" srcId="{B07C8012-286F-46E2-B606-41F39D61E422}" destId="{0247DBA5-9A72-49F9-8F81-9319F9A03585}" srcOrd="1" destOrd="0" presId="urn:microsoft.com/office/officeart/2018/2/layout/IconLabelList"/>
    <dgm:cxn modelId="{24464BA4-043F-4840-A04D-2180F8B287F1}" type="presParOf" srcId="{B07C8012-286F-46E2-B606-41F39D61E422}" destId="{D6691F57-0E6D-4800-9D01-9CDB779982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14B0-322E-4F42-BE2D-73C0748D5F9D}">
      <dsp:nvSpPr>
        <dsp:cNvPr id="0" name=""/>
        <dsp:cNvSpPr/>
      </dsp:nvSpPr>
      <dsp:spPr>
        <a:xfrm>
          <a:off x="0" y="297669"/>
          <a:ext cx="2148595" cy="1289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Imperative vs functional</a:t>
          </a:r>
        </a:p>
      </dsp:txBody>
      <dsp:txXfrm>
        <a:off x="0" y="297669"/>
        <a:ext cx="2148595" cy="1289157"/>
      </dsp:txXfrm>
    </dsp:sp>
    <dsp:sp modelId="{0DB7F326-A872-47D2-ACAD-D17EF47F64B9}">
      <dsp:nvSpPr>
        <dsp:cNvPr id="0" name=""/>
        <dsp:cNvSpPr/>
      </dsp:nvSpPr>
      <dsp:spPr>
        <a:xfrm>
          <a:off x="2363454" y="297669"/>
          <a:ext cx="2148595" cy="1289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Streams?</a:t>
          </a:r>
        </a:p>
      </dsp:txBody>
      <dsp:txXfrm>
        <a:off x="2363454" y="297669"/>
        <a:ext cx="2148595" cy="1289157"/>
      </dsp:txXfrm>
    </dsp:sp>
    <dsp:sp modelId="{A5B48D3D-B4D0-49C7-B7EF-B5B3B72B613B}">
      <dsp:nvSpPr>
        <dsp:cNvPr id="0" name=""/>
        <dsp:cNvSpPr/>
      </dsp:nvSpPr>
      <dsp:spPr>
        <a:xfrm>
          <a:off x="4726909" y="297669"/>
          <a:ext cx="2148595" cy="1289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Stream operations - Intermediate &amp; Terminal</a:t>
          </a:r>
        </a:p>
      </dsp:txBody>
      <dsp:txXfrm>
        <a:off x="4726909" y="297669"/>
        <a:ext cx="2148595" cy="1289157"/>
      </dsp:txXfrm>
    </dsp:sp>
    <dsp:sp modelId="{45CAD88E-9D51-4BEA-8003-B2DC561415DD}">
      <dsp:nvSpPr>
        <dsp:cNvPr id="0" name=""/>
        <dsp:cNvSpPr/>
      </dsp:nvSpPr>
      <dsp:spPr>
        <a:xfrm>
          <a:off x="0" y="1801686"/>
          <a:ext cx="2148595" cy="1289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Chaining operations</a:t>
          </a:r>
        </a:p>
      </dsp:txBody>
      <dsp:txXfrm>
        <a:off x="0" y="1801686"/>
        <a:ext cx="2148595" cy="1289157"/>
      </dsp:txXfrm>
    </dsp:sp>
    <dsp:sp modelId="{A52E770C-C40C-48AF-8304-2D357BE19AD8}">
      <dsp:nvSpPr>
        <dsp:cNvPr id="0" name=""/>
        <dsp:cNvSpPr/>
      </dsp:nvSpPr>
      <dsp:spPr>
        <a:xfrm>
          <a:off x="2363454" y="1801686"/>
          <a:ext cx="2148595" cy="1289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Processing Order</a:t>
          </a:r>
        </a:p>
      </dsp:txBody>
      <dsp:txXfrm>
        <a:off x="2363454" y="1801686"/>
        <a:ext cx="2148595" cy="1289157"/>
      </dsp:txXfrm>
    </dsp:sp>
    <dsp:sp modelId="{A655E485-AA1D-4DD6-B663-A5CA022ABCB6}">
      <dsp:nvSpPr>
        <dsp:cNvPr id="0" name=""/>
        <dsp:cNvSpPr/>
      </dsp:nvSpPr>
      <dsp:spPr>
        <a:xfrm>
          <a:off x="4726909" y="1801686"/>
          <a:ext cx="2148595" cy="1289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Combining OOP and Functional</a:t>
          </a:r>
        </a:p>
      </dsp:txBody>
      <dsp:txXfrm>
        <a:off x="4726909" y="1801686"/>
        <a:ext cx="2148595" cy="1289157"/>
      </dsp:txXfrm>
    </dsp:sp>
    <dsp:sp modelId="{F8423074-3A1C-404A-97B2-9A7066A0E66E}">
      <dsp:nvSpPr>
        <dsp:cNvPr id="0" name=""/>
        <dsp:cNvSpPr/>
      </dsp:nvSpPr>
      <dsp:spPr>
        <a:xfrm>
          <a:off x="0" y="3305703"/>
          <a:ext cx="2148595" cy="1289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Advanced operations</a:t>
          </a:r>
        </a:p>
      </dsp:txBody>
      <dsp:txXfrm>
        <a:off x="0" y="3305703"/>
        <a:ext cx="2148595" cy="1289157"/>
      </dsp:txXfrm>
    </dsp:sp>
    <dsp:sp modelId="{7CB17BFB-F051-4E20-9790-D3087C55886D}">
      <dsp:nvSpPr>
        <dsp:cNvPr id="0" name=""/>
        <dsp:cNvSpPr/>
      </dsp:nvSpPr>
      <dsp:spPr>
        <a:xfrm>
          <a:off x="2363454" y="3305703"/>
          <a:ext cx="2148595" cy="1289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Best practices</a:t>
          </a:r>
        </a:p>
      </dsp:txBody>
      <dsp:txXfrm>
        <a:off x="2363454" y="3305703"/>
        <a:ext cx="2148595" cy="1289157"/>
      </dsp:txXfrm>
    </dsp:sp>
    <dsp:sp modelId="{A97C3C6C-4BC9-45F2-B38B-BDFE61320BB6}">
      <dsp:nvSpPr>
        <dsp:cNvPr id="0" name=""/>
        <dsp:cNvSpPr/>
      </dsp:nvSpPr>
      <dsp:spPr>
        <a:xfrm>
          <a:off x="4726909" y="3305703"/>
          <a:ext cx="2148595" cy="1289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Why Streams?</a:t>
          </a:r>
        </a:p>
      </dsp:txBody>
      <dsp:txXfrm>
        <a:off x="4726909" y="3305703"/>
        <a:ext cx="2148595" cy="1289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5B427-9EA3-43DD-B620-B958980CF526}">
      <dsp:nvSpPr>
        <dsp:cNvPr id="0" name=""/>
        <dsp:cNvSpPr/>
      </dsp:nvSpPr>
      <dsp:spPr>
        <a:xfrm>
          <a:off x="680409" y="1129709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4BA0B-458C-4D6A-9021-0142748CE1C1}">
      <dsp:nvSpPr>
        <dsp:cNvPr id="0" name=""/>
        <dsp:cNvSpPr/>
      </dsp:nvSpPr>
      <dsp:spPr>
        <a:xfrm>
          <a:off x="33815" y="2501628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Sequence of elements</a:t>
          </a:r>
        </a:p>
      </dsp:txBody>
      <dsp:txXfrm>
        <a:off x="33815" y="2501628"/>
        <a:ext cx="2351250" cy="720000"/>
      </dsp:txXfrm>
    </dsp:sp>
    <dsp:sp modelId="{2BFD4E13-7845-408C-8B0F-8A14E74F8A21}">
      <dsp:nvSpPr>
        <dsp:cNvPr id="0" name=""/>
        <dsp:cNvSpPr/>
      </dsp:nvSpPr>
      <dsp:spPr>
        <a:xfrm>
          <a:off x="3443128" y="1129709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91F57-0E6D-4800-9D01-9CDB77998205}">
      <dsp:nvSpPr>
        <dsp:cNvPr id="0" name=""/>
        <dsp:cNvSpPr/>
      </dsp:nvSpPr>
      <dsp:spPr>
        <a:xfrm>
          <a:off x="2796534" y="2501628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Operation on elements</a:t>
          </a:r>
        </a:p>
      </dsp:txBody>
      <dsp:txXfrm>
        <a:off x="2796534" y="2501628"/>
        <a:ext cx="235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8AAB-C975-47C2-8C16-380533CBB31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586F5-7C5B-4C65-AF97-36902B7A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586F5-7C5B-4C65-AF97-36902B7A1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2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7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4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>
            <a:extLst>
              <a:ext uri="{FF2B5EF4-FFF2-40B4-BE49-F238E27FC236}">
                <a16:creationId xmlns:a16="http://schemas.microsoft.com/office/drawing/2014/main" id="{9D41D223-BB73-4CB6-B048-88E39AA1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255489"/>
            <a:ext cx="4783697" cy="845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Processing Order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95223D2-2857-4202-A5C1-88A20661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1" y="1356899"/>
            <a:ext cx="9148015" cy="2722099"/>
          </a:xfrm>
        </p:spPr>
        <p:txBody>
          <a:bodyPr/>
          <a:lstStyle/>
          <a:p>
            <a:r>
              <a:rPr lang="en-US" dirty="0"/>
              <a:t>All operations are merged</a:t>
            </a:r>
          </a:p>
          <a:p>
            <a:r>
              <a:rPr lang="en-US" dirty="0"/>
              <a:t>Lazy evaluation (performance optimized)</a:t>
            </a:r>
          </a:p>
          <a:p>
            <a:r>
              <a:rPr lang="en-US" dirty="0"/>
              <a:t>For </a:t>
            </a:r>
            <a:r>
              <a:rPr lang="en-US" dirty="0" err="1"/>
              <a:t>findFirst</a:t>
            </a:r>
            <a:r>
              <a:rPr lang="en-US" dirty="0"/>
              <a:t>() – checks one at a time.  Stops when found.</a:t>
            </a:r>
          </a:p>
          <a:p>
            <a:r>
              <a:rPr lang="en-US" dirty="0"/>
              <a:t>Sorted – waits for all elements</a:t>
            </a:r>
          </a:p>
        </p:txBody>
      </p:sp>
    </p:spTree>
    <p:extLst>
      <p:ext uri="{BB962C8B-B14F-4D97-AF65-F5344CB8AC3E}">
        <p14:creationId xmlns:p14="http://schemas.microsoft.com/office/powerpoint/2010/main" val="40782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63" y="11773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DF6D-1E04-43C1-9DF5-4FE86F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592" y="1582257"/>
            <a:ext cx="6422848" cy="1349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Starting value</a:t>
            </a:r>
          </a:p>
          <a:p>
            <a:r>
              <a:rPr lang="en-US" sz="2000" dirty="0"/>
              <a:t>Lambda to fold</a:t>
            </a:r>
          </a:p>
        </p:txBody>
      </p:sp>
      <p:sp>
        <p:nvSpPr>
          <p:cNvPr id="6150" name="Rectangle 72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Higher Order Functions - Learn You a Haskell for Great Good!">
            <a:extLst>
              <a:ext uri="{FF2B5EF4-FFF2-40B4-BE49-F238E27FC236}">
                <a16:creationId xmlns:a16="http://schemas.microsoft.com/office/drawing/2014/main" id="{ADE3845A-A8C9-4773-8E8F-DF9073D3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3488" y="876201"/>
            <a:ext cx="2521852" cy="51023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6C2A735-2C00-454F-B163-19330DFD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69" y="4342077"/>
            <a:ext cx="6223895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IntStream.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.reduce(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(subtotal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element) -&gt; subtotal + element)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CAB36AD-E924-497C-A621-CB081E5C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70D-0FD1-4D97-BB7C-CDF4F43C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pic>
        <p:nvPicPr>
          <p:cNvPr id="7170" name="Picture 2" descr="Stream flatMap() – Basics Strong">
            <a:extLst>
              <a:ext uri="{FF2B5EF4-FFF2-40B4-BE49-F238E27FC236}">
                <a16:creationId xmlns:a16="http://schemas.microsoft.com/office/drawing/2014/main" id="{FA0C872A-66D1-4CC6-9FCC-5D032696D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4591651"/>
            <a:ext cx="97536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7B2CF3-4973-40AB-810D-AB6E7F3C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43"/>
            <a:ext cx="9148015" cy="2531223"/>
          </a:xfrm>
        </p:spPr>
        <p:txBody>
          <a:bodyPr>
            <a:normAutofit/>
          </a:bodyPr>
          <a:lstStyle/>
          <a:p>
            <a:r>
              <a:rPr lang="en-US" dirty="0"/>
              <a:t>Flattens stream of streams to a stream</a:t>
            </a:r>
          </a:p>
          <a:p>
            <a:r>
              <a:rPr lang="en-US" dirty="0"/>
              <a:t>Few Example</a:t>
            </a:r>
          </a:p>
          <a:p>
            <a:pPr lvl="1"/>
            <a:r>
              <a:rPr lang="en-US" dirty="0"/>
              <a:t>Lines having words</a:t>
            </a:r>
          </a:p>
          <a:p>
            <a:pPr lvl="1"/>
            <a:r>
              <a:rPr lang="en-US" dirty="0"/>
              <a:t>Books having Trades</a:t>
            </a:r>
          </a:p>
        </p:txBody>
      </p:sp>
    </p:spTree>
    <p:extLst>
      <p:ext uri="{BB962C8B-B14F-4D97-AF65-F5344CB8AC3E}">
        <p14:creationId xmlns:p14="http://schemas.microsoft.com/office/powerpoint/2010/main" val="103685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69FF-0ED6-4181-A7F7-2D3C4F11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325563"/>
          </a:xfrm>
        </p:spPr>
        <p:txBody>
          <a:bodyPr/>
          <a:lstStyle/>
          <a:p>
            <a:r>
              <a:rPr lang="en-US" sz="5400" dirty="0"/>
              <a:t>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F625-9222-40D6-9D87-91C51292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9249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</a:rPr>
              <a:t>Intermediate</a:t>
            </a:r>
          </a:p>
          <a:p>
            <a:r>
              <a:rPr lang="en-US" dirty="0"/>
              <a:t>filter()</a:t>
            </a:r>
          </a:p>
          <a:p>
            <a:r>
              <a:rPr lang="en-US" dirty="0"/>
              <a:t>map()</a:t>
            </a:r>
          </a:p>
          <a:p>
            <a:r>
              <a:rPr lang="en-US" dirty="0"/>
              <a:t>sorted()</a:t>
            </a:r>
          </a:p>
          <a:p>
            <a:r>
              <a:rPr lang="en-US" dirty="0" err="1"/>
              <a:t>anyMatch</a:t>
            </a:r>
            <a:r>
              <a:rPr lang="en-US" dirty="0"/>
              <a:t>()</a:t>
            </a:r>
          </a:p>
          <a:p>
            <a:r>
              <a:rPr lang="en-US" dirty="0" err="1"/>
              <a:t>findFirst</a:t>
            </a:r>
            <a:r>
              <a:rPr lang="en-US" dirty="0"/>
              <a:t>()</a:t>
            </a:r>
          </a:p>
          <a:p>
            <a:r>
              <a:rPr lang="en-US" dirty="0"/>
              <a:t>distinct()</a:t>
            </a:r>
          </a:p>
          <a:p>
            <a:r>
              <a:rPr lang="en-US" dirty="0"/>
              <a:t>skip()</a:t>
            </a:r>
          </a:p>
          <a:p>
            <a:r>
              <a:rPr lang="en-US" dirty="0" err="1"/>
              <a:t>flatmap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E294-9ADF-45B2-94EF-BE742FED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958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</a:rPr>
              <a:t>Terminal</a:t>
            </a:r>
          </a:p>
          <a:p>
            <a:r>
              <a:rPr lang="en-US" dirty="0"/>
              <a:t>forEach()</a:t>
            </a:r>
          </a:p>
          <a:p>
            <a:r>
              <a:rPr lang="en-US" dirty="0"/>
              <a:t>collect()</a:t>
            </a:r>
          </a:p>
          <a:p>
            <a:r>
              <a:rPr lang="en-US" dirty="0"/>
              <a:t>reduce()</a:t>
            </a:r>
          </a:p>
          <a:p>
            <a:r>
              <a:rPr lang="en-US" dirty="0"/>
              <a:t>count()</a:t>
            </a:r>
          </a:p>
          <a:p>
            <a:r>
              <a:rPr lang="en-US" dirty="0"/>
              <a:t>sum()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max()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586-4D38-48B2-8246-B274F896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7B1D-7B86-4304-B963-40E7923247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()</a:t>
            </a:r>
          </a:p>
          <a:p>
            <a:r>
              <a:rPr lang="en-US" dirty="0" err="1"/>
              <a:t>summingDouble</a:t>
            </a:r>
            <a:r>
              <a:rPr lang="en-US" dirty="0"/>
              <a:t>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57DF54-C1CF-4260-B8EE-71ABFF48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44" y="5514967"/>
            <a:ext cx="250607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GroupingByExample.java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0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6B6-BD3A-4D8D-AA54-836D71A1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5D44-9B0C-4D52-BD3C-BC5912FA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596718" cy="2938476"/>
          </a:xfrm>
        </p:spPr>
        <p:txBody>
          <a:bodyPr/>
          <a:lstStyle/>
          <a:p>
            <a:r>
              <a:rPr lang="en-US" dirty="0"/>
              <a:t>Much simpler to develop - What vs How</a:t>
            </a:r>
          </a:p>
          <a:p>
            <a:r>
              <a:rPr lang="en-US" dirty="0"/>
              <a:t>Easier to understand</a:t>
            </a:r>
          </a:p>
          <a:p>
            <a:r>
              <a:rPr lang="en-US" dirty="0"/>
              <a:t>Less code == Fewer bugs </a:t>
            </a:r>
          </a:p>
          <a:p>
            <a:r>
              <a:rPr lang="en-US" dirty="0"/>
              <a:t>Runs faster (most of the times)</a:t>
            </a:r>
          </a:p>
          <a:p>
            <a:r>
              <a:rPr lang="en-US" dirty="0"/>
              <a:t>Combines OOP and Functional Programming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B5E64F-F973-4B44-87A4-EF96093F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69016"/>
            <a:ext cx="466228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WhyStreams.java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D7C1D18B-3BA2-4B7B-9209-03CA520D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What?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7" name="TextBox 6">
            <a:extLst>
              <a:ext uri="{FF2B5EF4-FFF2-40B4-BE49-F238E27FC236}">
                <a16:creationId xmlns:a16="http://schemas.microsoft.com/office/drawing/2014/main" id="{0BFA67D9-45EB-4A3E-9D0D-0B3C165534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294808"/>
              </p:ext>
            </p:extLst>
          </p:nvPr>
        </p:nvGraphicFramePr>
        <p:xfrm>
          <a:off x="4037925" y="795283"/>
          <a:ext cx="6875505" cy="489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15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D5F-365D-4647-9145-D7585F81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DA99-E263-4AE4-B965-0F22B20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205"/>
            <a:ext cx="5101354" cy="2722099"/>
          </a:xfrm>
        </p:spPr>
        <p:txBody>
          <a:bodyPr/>
          <a:lstStyle/>
          <a:p>
            <a:r>
              <a:rPr lang="en-US" dirty="0"/>
              <a:t>How?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Side effects</a:t>
            </a:r>
          </a:p>
          <a:p>
            <a:r>
              <a:rPr lang="en-US" dirty="0"/>
              <a:t>Mutable state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E8D226-E021-470D-86AD-48AAE0E139F9}"/>
              </a:ext>
            </a:extLst>
          </p:cNvPr>
          <p:cNvSpPr txBox="1">
            <a:spLocks/>
          </p:cNvSpPr>
          <p:nvPr/>
        </p:nvSpPr>
        <p:spPr>
          <a:xfrm>
            <a:off x="5740013" y="1710709"/>
            <a:ext cx="5101354" cy="3429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What?</a:t>
            </a:r>
          </a:p>
          <a:p>
            <a:r>
              <a:rPr lang="en-US" dirty="0"/>
              <a:t>Simpler</a:t>
            </a:r>
          </a:p>
          <a:p>
            <a:r>
              <a:rPr lang="en-US" dirty="0"/>
              <a:t>Avoids side effects</a:t>
            </a:r>
          </a:p>
          <a:p>
            <a:r>
              <a:rPr lang="en-US" dirty="0"/>
              <a:t>Favors immutability (no variables)</a:t>
            </a:r>
          </a:p>
          <a:p>
            <a:r>
              <a:rPr lang="en-US" dirty="0"/>
              <a:t>Functions are first class citizens</a:t>
            </a:r>
          </a:p>
          <a:p>
            <a:r>
              <a:rPr lang="en-US" dirty="0"/>
              <a:t>Pass functions, return functions..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89E477-AFDF-4F3E-AAF0-F5C908E4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36" y="5485759"/>
            <a:ext cx="428239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ImperativeVsFunctional.java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Stream</a:t>
            </a:r>
          </a:p>
        </p:txBody>
      </p:sp>
      <p:graphicFrame>
        <p:nvGraphicFramePr>
          <p:cNvPr id="25" name="Text Placeholder 3">
            <a:extLst>
              <a:ext uri="{FF2B5EF4-FFF2-40B4-BE49-F238E27FC236}">
                <a16:creationId xmlns:a16="http://schemas.microsoft.com/office/drawing/2014/main" id="{0FC7AC23-2ADE-4CBF-9C50-236F69E2B9A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38014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2400607-D70F-46C0-A725-3FFCB54C0349}"/>
              </a:ext>
            </a:extLst>
          </p:cNvPr>
          <p:cNvSpPr/>
          <p:nvPr/>
        </p:nvSpPr>
        <p:spPr>
          <a:xfrm>
            <a:off x="6974042" y="1825625"/>
            <a:ext cx="736931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18A1FC-55E2-4102-8356-6A8F54814767}"/>
              </a:ext>
            </a:extLst>
          </p:cNvPr>
          <p:cNvSpPr/>
          <p:nvPr/>
        </p:nvSpPr>
        <p:spPr>
          <a:xfrm>
            <a:off x="6974041" y="2406041"/>
            <a:ext cx="736931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C34A03-AECE-48D5-8587-CB00780259F4}"/>
              </a:ext>
            </a:extLst>
          </p:cNvPr>
          <p:cNvSpPr/>
          <p:nvPr/>
        </p:nvSpPr>
        <p:spPr>
          <a:xfrm>
            <a:off x="6974040" y="2986457"/>
            <a:ext cx="736931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3</a:t>
            </a:r>
            <a:endParaRPr lang="en-US" sz="24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F98AB37-7A8F-4448-BA7D-83E22A7ECAC4}"/>
              </a:ext>
            </a:extLst>
          </p:cNvPr>
          <p:cNvSpPr/>
          <p:nvPr/>
        </p:nvSpPr>
        <p:spPr>
          <a:xfrm>
            <a:off x="6974040" y="3555814"/>
            <a:ext cx="736931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4</a:t>
            </a:r>
            <a:endParaRPr lang="en-US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3DBC32-CB9A-4892-A402-163CF2C81406}"/>
              </a:ext>
            </a:extLst>
          </p:cNvPr>
          <p:cNvSpPr/>
          <p:nvPr/>
        </p:nvSpPr>
        <p:spPr>
          <a:xfrm>
            <a:off x="6974040" y="4141417"/>
            <a:ext cx="736931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5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C9A7DE-63EA-4A74-AFBE-064037004C04}"/>
              </a:ext>
            </a:extLst>
          </p:cNvPr>
          <p:cNvSpPr/>
          <p:nvPr/>
        </p:nvSpPr>
        <p:spPr>
          <a:xfrm>
            <a:off x="9769288" y="1825625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Mowgli</a:t>
            </a:r>
            <a:endParaRPr lang="en-US" sz="24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97174D6-F8F1-40DA-82F7-3DB580559C48}"/>
              </a:ext>
            </a:extLst>
          </p:cNvPr>
          <p:cNvSpPr/>
          <p:nvPr/>
        </p:nvSpPr>
        <p:spPr>
          <a:xfrm>
            <a:off x="9769288" y="2445885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Lilly</a:t>
            </a:r>
            <a:endParaRPr lang="en-US" sz="2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C996BD-E456-477B-B310-E0389BD58A21}"/>
              </a:ext>
            </a:extLst>
          </p:cNvPr>
          <p:cNvSpPr/>
          <p:nvPr/>
        </p:nvSpPr>
        <p:spPr>
          <a:xfrm>
            <a:off x="9769288" y="2986457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Max</a:t>
            </a:r>
            <a:endParaRPr lang="en-US" sz="24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7F0D10-AAB8-4FFE-AC39-A032C716BB3A}"/>
              </a:ext>
            </a:extLst>
          </p:cNvPr>
          <p:cNvSpPr/>
          <p:nvPr/>
        </p:nvSpPr>
        <p:spPr>
          <a:xfrm>
            <a:off x="9769288" y="3555814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Panda</a:t>
            </a:r>
            <a:endParaRPr lang="en-US" sz="24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639287-0A99-4B2D-83A1-EF790252D417}"/>
              </a:ext>
            </a:extLst>
          </p:cNvPr>
          <p:cNvSpPr/>
          <p:nvPr/>
        </p:nvSpPr>
        <p:spPr>
          <a:xfrm>
            <a:off x="9769288" y="4141417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Daisy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ABD1F-21CB-40B0-9219-BEF98E165F1B}"/>
              </a:ext>
            </a:extLst>
          </p:cNvPr>
          <p:cNvSpPr txBox="1"/>
          <p:nvPr/>
        </p:nvSpPr>
        <p:spPr>
          <a:xfrm>
            <a:off x="6472518" y="1264066"/>
            <a:ext cx="211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integers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9D2BA-B78B-4541-831B-CFCFF8F6601B}"/>
              </a:ext>
            </a:extLst>
          </p:cNvPr>
          <p:cNvSpPr txBox="1"/>
          <p:nvPr/>
        </p:nvSpPr>
        <p:spPr>
          <a:xfrm>
            <a:off x="9538448" y="1053396"/>
            <a:ext cx="211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of names (Strings)</a:t>
            </a:r>
          </a:p>
        </p:txBody>
      </p:sp>
    </p:spTree>
    <p:extLst>
      <p:ext uri="{BB962C8B-B14F-4D97-AF65-F5344CB8AC3E}">
        <p14:creationId xmlns:p14="http://schemas.microsoft.com/office/powerpoint/2010/main" val="404443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35" y="522220"/>
            <a:ext cx="4783697" cy="9392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DF6D-1E04-43C1-9DF5-4FE86F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235" y="1829218"/>
            <a:ext cx="5307624" cy="1872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Intermediate Operations</a:t>
            </a:r>
          </a:p>
          <a:p>
            <a:pPr lvl="1"/>
            <a:r>
              <a:rPr lang="en-US" dirty="0"/>
              <a:t>Returns a stream</a:t>
            </a:r>
          </a:p>
          <a:p>
            <a:pPr lvl="1"/>
            <a:r>
              <a:rPr lang="en-US" dirty="0"/>
              <a:t>Multiple operations can be chained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55A7C4-E45E-46D6-9BE1-0112C14AB2E0}"/>
              </a:ext>
            </a:extLst>
          </p:cNvPr>
          <p:cNvGrpSpPr/>
          <p:nvPr/>
        </p:nvGrpSpPr>
        <p:grpSpPr>
          <a:xfrm>
            <a:off x="1137989" y="4437107"/>
            <a:ext cx="10436180" cy="917407"/>
            <a:chOff x="1137989" y="4437107"/>
            <a:chExt cx="10436180" cy="91740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DE4D56-352B-41E9-9C71-602852DE462E}"/>
                </a:ext>
              </a:extLst>
            </p:cNvPr>
            <p:cNvSpPr/>
            <p:nvPr/>
          </p:nvSpPr>
          <p:spPr>
            <a:xfrm>
              <a:off x="1137989" y="4437107"/>
              <a:ext cx="1701925" cy="917407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Source</a:t>
              </a:r>
              <a:endParaRPr lang="en-US" sz="35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EB59B7-A0C3-4029-82F3-7EA739A6BBA7}"/>
                </a:ext>
              </a:extLst>
            </p:cNvPr>
            <p:cNvSpPr/>
            <p:nvPr/>
          </p:nvSpPr>
          <p:spPr>
            <a:xfrm>
              <a:off x="3423278" y="4437107"/>
              <a:ext cx="1600200" cy="917407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62500" lnSpcReduction="2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Intermediate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Operation 1</a:t>
              </a:r>
              <a:endParaRPr lang="en-US" sz="35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217EC1-CDC3-4971-845B-C7EDEC62B2BF}"/>
                </a:ext>
              </a:extLst>
            </p:cNvPr>
            <p:cNvSpPr/>
            <p:nvPr/>
          </p:nvSpPr>
          <p:spPr>
            <a:xfrm>
              <a:off x="5606842" y="4437107"/>
              <a:ext cx="1600200" cy="917407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62500" lnSpcReduction="2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Intermediate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Operation 1</a:t>
              </a:r>
              <a:endParaRPr lang="en-US" sz="35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F5C9A3-E107-4EEA-8C26-0A0CC62780BB}"/>
                </a:ext>
              </a:extLst>
            </p:cNvPr>
            <p:cNvSpPr/>
            <p:nvPr/>
          </p:nvSpPr>
          <p:spPr>
            <a:xfrm>
              <a:off x="7790406" y="4437107"/>
              <a:ext cx="1600200" cy="917407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62500" lnSpcReduction="2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Intermediate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Operation 1</a:t>
              </a:r>
              <a:endParaRPr lang="en-US" sz="3500" kern="1200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F14BA4-EC91-4942-87CD-2253B6F6863D}"/>
                </a:ext>
              </a:extLst>
            </p:cNvPr>
            <p:cNvSpPr/>
            <p:nvPr/>
          </p:nvSpPr>
          <p:spPr>
            <a:xfrm>
              <a:off x="9973969" y="4437107"/>
              <a:ext cx="1600200" cy="917407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85000" lnSpcReduction="2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Terminal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dirty="0"/>
                <a:t>Operation</a:t>
              </a:r>
              <a:endParaRPr lang="en-US" sz="3500" kern="1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42618A7-F960-4571-A5D2-958F82B78F23}"/>
                </a:ext>
              </a:extLst>
            </p:cNvPr>
            <p:cNvCxnSpPr/>
            <p:nvPr/>
          </p:nvCxnSpPr>
          <p:spPr>
            <a:xfrm>
              <a:off x="2839914" y="4923693"/>
              <a:ext cx="583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CCF9727-80EA-4846-980A-5E5654DF506A}"/>
                </a:ext>
              </a:extLst>
            </p:cNvPr>
            <p:cNvCxnSpPr/>
            <p:nvPr/>
          </p:nvCxnSpPr>
          <p:spPr>
            <a:xfrm>
              <a:off x="5023478" y="4891455"/>
              <a:ext cx="583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3D921AE-86AE-4EFC-8226-E134CAC43B18}"/>
                </a:ext>
              </a:extLst>
            </p:cNvPr>
            <p:cNvCxnSpPr/>
            <p:nvPr/>
          </p:nvCxnSpPr>
          <p:spPr>
            <a:xfrm>
              <a:off x="7207042" y="4923693"/>
              <a:ext cx="583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80D062F-40ED-417E-AF7B-D46DE39B9484}"/>
                </a:ext>
              </a:extLst>
            </p:cNvPr>
            <p:cNvCxnSpPr/>
            <p:nvPr/>
          </p:nvCxnSpPr>
          <p:spPr>
            <a:xfrm>
              <a:off x="9390605" y="4897317"/>
              <a:ext cx="583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E6ADD29-0DB6-493D-9F06-84F9EA19FC7A}"/>
              </a:ext>
            </a:extLst>
          </p:cNvPr>
          <p:cNvSpPr txBox="1"/>
          <p:nvPr/>
        </p:nvSpPr>
        <p:spPr>
          <a:xfrm>
            <a:off x="6633555" y="1829218"/>
            <a:ext cx="609746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Terminal Operation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Returns a non-stream</a:t>
            </a:r>
          </a:p>
        </p:txBody>
      </p:sp>
    </p:spTree>
    <p:extLst>
      <p:ext uri="{BB962C8B-B14F-4D97-AF65-F5344CB8AC3E}">
        <p14:creationId xmlns:p14="http://schemas.microsoft.com/office/powerpoint/2010/main" val="360123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2C0-3835-4C46-96C7-653B398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70" y="-4755"/>
            <a:ext cx="10515600" cy="1325563"/>
          </a:xfrm>
        </p:spPr>
        <p:txBody>
          <a:bodyPr/>
          <a:lstStyle/>
          <a:p>
            <a:r>
              <a:rPr lang="en-US" dirty="0"/>
              <a:t>Get Started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1AA432-0A1E-462B-AD13-CA3CCF1F58C4}"/>
              </a:ext>
            </a:extLst>
          </p:cNvPr>
          <p:cNvGrpSpPr/>
          <p:nvPr/>
        </p:nvGrpSpPr>
        <p:grpSpPr>
          <a:xfrm>
            <a:off x="760070" y="1111234"/>
            <a:ext cx="10593730" cy="2810630"/>
            <a:chOff x="760070" y="1743440"/>
            <a:chExt cx="10593730" cy="32148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9ADEA4-2B13-4F0D-9093-00F8413AAACA}"/>
                </a:ext>
              </a:extLst>
            </p:cNvPr>
            <p:cNvSpPr/>
            <p:nvPr/>
          </p:nvSpPr>
          <p:spPr bwMode="auto">
            <a:xfrm>
              <a:off x="760070" y="1743440"/>
              <a:ext cx="10593730" cy="321483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endParaRPr lang="en-US" sz="360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71ADB8-ED2A-463C-BCCA-8568FD358C93}"/>
                </a:ext>
              </a:extLst>
            </p:cNvPr>
            <p:cNvSpPr txBox="1"/>
            <p:nvPr/>
          </p:nvSpPr>
          <p:spPr bwMode="ltGray">
            <a:xfrm>
              <a:off x="4947418" y="4231285"/>
              <a:ext cx="3454069" cy="43338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 wrap="square" lIns="100913" tIns="50457" rIns="100913" bIns="50457" rtlCol="0" anchor="ctr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Operation on each element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E04A18-461E-4B2A-841D-35374A5DC5C8}"/>
                </a:ext>
              </a:extLst>
            </p:cNvPr>
            <p:cNvSpPr txBox="1"/>
            <p:nvPr/>
          </p:nvSpPr>
          <p:spPr bwMode="ltGray">
            <a:xfrm>
              <a:off x="7027706" y="1785143"/>
              <a:ext cx="3454069" cy="43338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 wrap="square" lIns="100913" tIns="50457" rIns="100913" bIns="50457" rtlCol="0" anchor="ctr"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highlight>
                    <a:srgbClr val="FFFF00"/>
                  </a:highlight>
                </a:rPr>
                <a:t>elements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85DD3A-C65C-4C60-B59F-507177AD1811}"/>
                </a:ext>
              </a:extLst>
            </p:cNvPr>
            <p:cNvSpPr/>
            <p:nvPr/>
          </p:nvSpPr>
          <p:spPr>
            <a:xfrm>
              <a:off x="1048874" y="2660244"/>
              <a:ext cx="9995644" cy="668874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lIns="91440" tIns="45720" rIns="91440" bIns="45720" anchor="t">
              <a:spAutoFit/>
            </a:bodyPr>
            <a:lstStyle/>
            <a:p>
              <a:endParaRPr lang="en-US" sz="3200" b="1" noProof="1">
                <a:solidFill>
                  <a:srgbClr val="CC7832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8B6CE5-E6DA-4977-8811-77C4F9C79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3072" y="3713303"/>
              <a:ext cx="1" cy="552852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E5E48A-587A-41C6-ABCF-2D8F2C6DFA20}"/>
                </a:ext>
              </a:extLst>
            </p:cNvPr>
            <p:cNvCxnSpPr>
              <a:cxnSpLocks/>
            </p:cNvCxnSpPr>
            <p:nvPr/>
          </p:nvCxnSpPr>
          <p:spPr>
            <a:xfrm>
              <a:off x="8706515" y="2196148"/>
              <a:ext cx="0" cy="427557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7248A5-8A79-4E44-8EC8-DB4604DE53F2}"/>
              </a:ext>
            </a:extLst>
          </p:cNvPr>
          <p:cNvSpPr txBox="1"/>
          <p:nvPr/>
        </p:nvSpPr>
        <p:spPr>
          <a:xfrm>
            <a:off x="1101858" y="1783710"/>
            <a:ext cx="99687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 stream = IntStream.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stream.forEach(System.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CC4738-D487-4BB0-9EE5-71E07D10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70" y="5485156"/>
            <a:ext cx="243957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GetStarted.java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290146"/>
            <a:ext cx="4783697" cy="845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Operation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DF6D-1E04-43C1-9DF5-4FE86F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392" y="1341100"/>
            <a:ext cx="4783697" cy="6811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map input to output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130CC-D68B-4099-BBC9-69748CD8992D}"/>
              </a:ext>
            </a:extLst>
          </p:cNvPr>
          <p:cNvGrpSpPr/>
          <p:nvPr/>
        </p:nvGrpSpPr>
        <p:grpSpPr>
          <a:xfrm>
            <a:off x="6180992" y="52420"/>
            <a:ext cx="4176346" cy="4279660"/>
            <a:chOff x="7098227" y="1007030"/>
            <a:chExt cx="3622724" cy="3502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400607-D70F-46C0-A725-3FFCB54C0349}"/>
                </a:ext>
              </a:extLst>
            </p:cNvPr>
            <p:cNvSpPr/>
            <p:nvPr/>
          </p:nvSpPr>
          <p:spPr>
            <a:xfrm>
              <a:off x="7098229" y="1825625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1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D18A1FC-55E2-4102-8356-6A8F54814767}"/>
                </a:ext>
              </a:extLst>
            </p:cNvPr>
            <p:cNvSpPr/>
            <p:nvPr/>
          </p:nvSpPr>
          <p:spPr>
            <a:xfrm>
              <a:off x="7098228" y="2406041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2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1C34A03-AECE-48D5-8587-CB00780259F4}"/>
                </a:ext>
              </a:extLst>
            </p:cNvPr>
            <p:cNvSpPr/>
            <p:nvPr/>
          </p:nvSpPr>
          <p:spPr>
            <a:xfrm>
              <a:off x="7098227" y="298645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3</a:t>
              </a:r>
              <a:endParaRPr lang="en-US" sz="35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98AB37-7A8F-4448-BA7D-83E22A7ECAC4}"/>
                </a:ext>
              </a:extLst>
            </p:cNvPr>
            <p:cNvSpPr/>
            <p:nvPr/>
          </p:nvSpPr>
          <p:spPr>
            <a:xfrm>
              <a:off x="7098227" y="3555814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4</a:t>
              </a:r>
              <a:endParaRPr lang="en-US" sz="35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3DBC32-CB9A-4892-A402-163CF2C81406}"/>
                </a:ext>
              </a:extLst>
            </p:cNvPr>
            <p:cNvSpPr/>
            <p:nvPr/>
          </p:nvSpPr>
          <p:spPr>
            <a:xfrm>
              <a:off x="7098227" y="414141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5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4C60375-8ADF-4C49-9417-1AF74028258A}"/>
                </a:ext>
              </a:extLst>
            </p:cNvPr>
            <p:cNvSpPr/>
            <p:nvPr/>
          </p:nvSpPr>
          <p:spPr>
            <a:xfrm>
              <a:off x="9984020" y="1825625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2</a:t>
              </a:r>
              <a:endParaRPr lang="en-US" sz="35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288A82-39A1-4ECA-8E1F-D8E2B18017E7}"/>
                </a:ext>
              </a:extLst>
            </p:cNvPr>
            <p:cNvSpPr/>
            <p:nvPr/>
          </p:nvSpPr>
          <p:spPr>
            <a:xfrm>
              <a:off x="9984019" y="2406041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4</a:t>
              </a:r>
              <a:endParaRPr lang="en-US" sz="35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0F3F2-530B-4119-B106-894E1E72427A}"/>
                </a:ext>
              </a:extLst>
            </p:cNvPr>
            <p:cNvSpPr/>
            <p:nvPr/>
          </p:nvSpPr>
          <p:spPr>
            <a:xfrm>
              <a:off x="9984018" y="298645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6</a:t>
              </a:r>
              <a:endParaRPr lang="en-US" sz="35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2B9C83-7129-42B6-8B71-A469FCD72E49}"/>
                </a:ext>
              </a:extLst>
            </p:cNvPr>
            <p:cNvSpPr/>
            <p:nvPr/>
          </p:nvSpPr>
          <p:spPr>
            <a:xfrm>
              <a:off x="9984018" y="3555814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8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F0278D-2573-4CF3-A2C3-38C078B92A61}"/>
                </a:ext>
              </a:extLst>
            </p:cNvPr>
            <p:cNvSpPr/>
            <p:nvPr/>
          </p:nvSpPr>
          <p:spPr>
            <a:xfrm>
              <a:off x="9984018" y="414141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10</a:t>
              </a:r>
              <a:endParaRPr lang="en-US" sz="3500" kern="12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8011A2B-1187-4D69-945D-915FFEB744C3}"/>
                </a:ext>
              </a:extLst>
            </p:cNvPr>
            <p:cNvSpPr/>
            <p:nvPr/>
          </p:nvSpPr>
          <p:spPr>
            <a:xfrm>
              <a:off x="8125534" y="1007030"/>
              <a:ext cx="1585843" cy="79521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n -&gt; 2 * 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3E5515B-9735-4E3F-A4F6-60D87B8B1D5D}"/>
              </a:ext>
            </a:extLst>
          </p:cNvPr>
          <p:cNvSpPr/>
          <p:nvPr/>
        </p:nvSpPr>
        <p:spPr>
          <a:xfrm>
            <a:off x="760069" y="4701783"/>
            <a:ext cx="10593729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3600" dirty="0">
                <a:solidFill>
                  <a:srgbClr val="A9B7C6"/>
                </a:solidFill>
                <a:latin typeface="Consolas" panose="020B0609020204030204" pitchFamily="49" charset="0"/>
              </a:rPr>
              <a:t>	.map(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-&gt;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 n</a:t>
            </a:r>
            <a:r>
              <a:rPr lang="en-US" altLang="en-US" sz="3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.forEach(System.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A2CE42-F15D-49C2-990B-1E6BD496D68F}"/>
              </a:ext>
            </a:extLst>
          </p:cNvPr>
          <p:cNvCxnSpPr/>
          <p:nvPr/>
        </p:nvCxnSpPr>
        <p:spPr>
          <a:xfrm>
            <a:off x="7030540" y="1277638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DD8DF-B85F-4BF1-BAC8-2192F2A25631}"/>
              </a:ext>
            </a:extLst>
          </p:cNvPr>
          <p:cNvCxnSpPr/>
          <p:nvPr/>
        </p:nvCxnSpPr>
        <p:spPr>
          <a:xfrm>
            <a:off x="7040763" y="2010039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5A3A5C-8AF1-4493-AB3A-46A863D46D4D}"/>
              </a:ext>
            </a:extLst>
          </p:cNvPr>
          <p:cNvCxnSpPr/>
          <p:nvPr/>
        </p:nvCxnSpPr>
        <p:spPr>
          <a:xfrm>
            <a:off x="7040763" y="2695901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F697AB-9F8E-417B-BD31-5F82C39BB42D}"/>
              </a:ext>
            </a:extLst>
          </p:cNvPr>
          <p:cNvCxnSpPr/>
          <p:nvPr/>
        </p:nvCxnSpPr>
        <p:spPr>
          <a:xfrm>
            <a:off x="7030539" y="3391522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EE2D5-B58E-454A-94FB-9861A5459ED1}"/>
              </a:ext>
            </a:extLst>
          </p:cNvPr>
          <p:cNvCxnSpPr/>
          <p:nvPr/>
        </p:nvCxnSpPr>
        <p:spPr>
          <a:xfrm>
            <a:off x="7040763" y="4106991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0081D6-61E1-4C2D-9CE6-F5BC84B44F19}"/>
              </a:ext>
            </a:extLst>
          </p:cNvPr>
          <p:cNvSpPr/>
          <p:nvPr/>
        </p:nvSpPr>
        <p:spPr>
          <a:xfrm>
            <a:off x="6175130" y="356930"/>
            <a:ext cx="902678" cy="450177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rmAutofit fontScale="62500" lnSpcReduction="20000"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dirty="0"/>
              <a:t>Source</a:t>
            </a:r>
            <a:endParaRPr lang="en-US" sz="35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C053F6-89C5-49AA-85DA-FC1C2D00A10C}"/>
              </a:ext>
            </a:extLst>
          </p:cNvPr>
          <p:cNvSpPr/>
          <p:nvPr/>
        </p:nvSpPr>
        <p:spPr>
          <a:xfrm>
            <a:off x="9518010" y="305634"/>
            <a:ext cx="849548" cy="450177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rmAutofit fontScale="70000" lnSpcReduction="20000"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dirty="0"/>
              <a:t>Target</a:t>
            </a:r>
            <a:endParaRPr lang="en-US" sz="3500" kern="1200" dirty="0"/>
          </a:p>
        </p:txBody>
      </p:sp>
    </p:spTree>
    <p:extLst>
      <p:ext uri="{BB962C8B-B14F-4D97-AF65-F5344CB8AC3E}">
        <p14:creationId xmlns:p14="http://schemas.microsoft.com/office/powerpoint/2010/main" val="27854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290146"/>
            <a:ext cx="4783697" cy="845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Filter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7DF6D-1E04-43C1-9DF5-4FE86F06C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392" y="1341100"/>
            <a:ext cx="4783697" cy="17543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Filter elements which doesn’t meet criteria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130CC-D68B-4099-BBC9-69748CD8992D}"/>
              </a:ext>
            </a:extLst>
          </p:cNvPr>
          <p:cNvGrpSpPr/>
          <p:nvPr/>
        </p:nvGrpSpPr>
        <p:grpSpPr>
          <a:xfrm>
            <a:off x="6189784" y="290146"/>
            <a:ext cx="4176346" cy="4279660"/>
            <a:chOff x="7098227" y="1007030"/>
            <a:chExt cx="3622724" cy="3502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400607-D70F-46C0-A725-3FFCB54C0349}"/>
                </a:ext>
              </a:extLst>
            </p:cNvPr>
            <p:cNvSpPr/>
            <p:nvPr/>
          </p:nvSpPr>
          <p:spPr>
            <a:xfrm>
              <a:off x="7098229" y="1825625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1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D18A1FC-55E2-4102-8356-6A8F54814767}"/>
                </a:ext>
              </a:extLst>
            </p:cNvPr>
            <p:cNvSpPr/>
            <p:nvPr/>
          </p:nvSpPr>
          <p:spPr>
            <a:xfrm>
              <a:off x="7098228" y="2406041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2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1C34A03-AECE-48D5-8587-CB00780259F4}"/>
                </a:ext>
              </a:extLst>
            </p:cNvPr>
            <p:cNvSpPr/>
            <p:nvPr/>
          </p:nvSpPr>
          <p:spPr>
            <a:xfrm>
              <a:off x="7098227" y="298645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3</a:t>
              </a:r>
              <a:endParaRPr lang="en-US" sz="35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98AB37-7A8F-4448-BA7D-83E22A7ECAC4}"/>
                </a:ext>
              </a:extLst>
            </p:cNvPr>
            <p:cNvSpPr/>
            <p:nvPr/>
          </p:nvSpPr>
          <p:spPr>
            <a:xfrm>
              <a:off x="7098227" y="3555814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/>
                <a:t>4</a:t>
              </a:r>
              <a:endParaRPr lang="en-US" sz="35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3DBC32-CB9A-4892-A402-163CF2C81406}"/>
                </a:ext>
              </a:extLst>
            </p:cNvPr>
            <p:cNvSpPr/>
            <p:nvPr/>
          </p:nvSpPr>
          <p:spPr>
            <a:xfrm>
              <a:off x="7098227" y="414141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/>
                <a:t>5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4C60375-8ADF-4C49-9417-1AF74028258A}"/>
                </a:ext>
              </a:extLst>
            </p:cNvPr>
            <p:cNvSpPr/>
            <p:nvPr/>
          </p:nvSpPr>
          <p:spPr>
            <a:xfrm>
              <a:off x="9984020" y="1825625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1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00F3F2-530B-4119-B106-894E1E72427A}"/>
                </a:ext>
              </a:extLst>
            </p:cNvPr>
            <p:cNvSpPr/>
            <p:nvPr/>
          </p:nvSpPr>
          <p:spPr>
            <a:xfrm>
              <a:off x="9984018" y="298645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3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F0278D-2573-4CF3-A2C3-38C078B92A61}"/>
                </a:ext>
              </a:extLst>
            </p:cNvPr>
            <p:cNvSpPr/>
            <p:nvPr/>
          </p:nvSpPr>
          <p:spPr>
            <a:xfrm>
              <a:off x="9984018" y="4141417"/>
              <a:ext cx="736931" cy="368465"/>
            </a:xfrm>
            <a:custGeom>
              <a:avLst/>
              <a:gdLst>
                <a:gd name="connsiteX0" fmla="*/ 0 w 736931"/>
                <a:gd name="connsiteY0" fmla="*/ 0 h 368465"/>
                <a:gd name="connsiteX1" fmla="*/ 736931 w 736931"/>
                <a:gd name="connsiteY1" fmla="*/ 0 h 368465"/>
                <a:gd name="connsiteX2" fmla="*/ 736931 w 736931"/>
                <a:gd name="connsiteY2" fmla="*/ 368465 h 368465"/>
                <a:gd name="connsiteX3" fmla="*/ 0 w 736931"/>
                <a:gd name="connsiteY3" fmla="*/ 368465 h 368465"/>
                <a:gd name="connsiteX4" fmla="*/ 0 w 736931"/>
                <a:gd name="connsiteY4" fmla="*/ 0 h 36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31" h="368465">
                  <a:moveTo>
                    <a:pt x="0" y="0"/>
                  </a:moveTo>
                  <a:lnTo>
                    <a:pt x="736931" y="0"/>
                  </a:lnTo>
                  <a:lnTo>
                    <a:pt x="736931" y="368465"/>
                  </a:lnTo>
                  <a:lnTo>
                    <a:pt x="0" y="3684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rmAutofit fontScale="92500" lnSpcReduction="10000"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kern="1200" dirty="0"/>
                <a:t>5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8011A2B-1187-4D69-945D-915FFEB744C3}"/>
                </a:ext>
              </a:extLst>
            </p:cNvPr>
            <p:cNvSpPr/>
            <p:nvPr/>
          </p:nvSpPr>
          <p:spPr>
            <a:xfrm>
              <a:off x="8125534" y="1007030"/>
              <a:ext cx="1585843" cy="795212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/>
                <a:t>n -&gt; n%2 == 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3E5515B-9735-4E3F-A4F6-60D87B8B1D5D}"/>
              </a:ext>
            </a:extLst>
          </p:cNvPr>
          <p:cNvSpPr/>
          <p:nvPr/>
        </p:nvSpPr>
        <p:spPr>
          <a:xfrm>
            <a:off x="760069" y="4745743"/>
            <a:ext cx="10593729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IntStream.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3600" dirty="0">
                <a:solidFill>
                  <a:srgbClr val="A9B7C6"/>
                </a:solidFill>
                <a:latin typeface="Consolas" panose="020B0609020204030204" pitchFamily="49" charset="0"/>
              </a:rPr>
              <a:t>	.filter(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 -&gt; n %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altLang="en-US" sz="3600" dirty="0">
                <a:solidFill>
                  <a:srgbClr val="A9B7C6"/>
                </a:solidFill>
                <a:latin typeface="Consolas" panose="020B0609020204030204" pitchFamily="49" charset="0"/>
              </a:rPr>
              <a:t>)	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// odd number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.forEach(System.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A2CE42-F15D-49C2-990B-1E6BD496D68F}"/>
              </a:ext>
            </a:extLst>
          </p:cNvPr>
          <p:cNvCxnSpPr/>
          <p:nvPr/>
        </p:nvCxnSpPr>
        <p:spPr>
          <a:xfrm>
            <a:off x="7039332" y="1515364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5A3A5C-8AF1-4493-AB3A-46A863D46D4D}"/>
              </a:ext>
            </a:extLst>
          </p:cNvPr>
          <p:cNvCxnSpPr/>
          <p:nvPr/>
        </p:nvCxnSpPr>
        <p:spPr>
          <a:xfrm>
            <a:off x="7049555" y="2933627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EE2D5-B58E-454A-94FB-9861A5459ED1}"/>
              </a:ext>
            </a:extLst>
          </p:cNvPr>
          <p:cNvCxnSpPr/>
          <p:nvPr/>
        </p:nvCxnSpPr>
        <p:spPr>
          <a:xfrm>
            <a:off x="7049555" y="4344717"/>
            <a:ext cx="247724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0081D6-61E1-4C2D-9CE6-F5BC84B44F19}"/>
              </a:ext>
            </a:extLst>
          </p:cNvPr>
          <p:cNvSpPr/>
          <p:nvPr/>
        </p:nvSpPr>
        <p:spPr>
          <a:xfrm>
            <a:off x="6183922" y="594656"/>
            <a:ext cx="902678" cy="450177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rmAutofit fontScale="62500" lnSpcReduction="20000"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dirty="0"/>
              <a:t>Source</a:t>
            </a:r>
            <a:endParaRPr lang="en-US" sz="35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C053F6-89C5-49AA-85DA-FC1C2D00A10C}"/>
              </a:ext>
            </a:extLst>
          </p:cNvPr>
          <p:cNvSpPr/>
          <p:nvPr/>
        </p:nvSpPr>
        <p:spPr>
          <a:xfrm>
            <a:off x="9526802" y="543360"/>
            <a:ext cx="849548" cy="450177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rmAutofit fontScale="70000" lnSpcReduction="20000"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dirty="0"/>
              <a:t>Target</a:t>
            </a:r>
            <a:endParaRPr lang="en-US" sz="3500" kern="1200" dirty="0"/>
          </a:p>
        </p:txBody>
      </p:sp>
    </p:spTree>
    <p:extLst>
      <p:ext uri="{BB962C8B-B14F-4D97-AF65-F5344CB8AC3E}">
        <p14:creationId xmlns:p14="http://schemas.microsoft.com/office/powerpoint/2010/main" val="36624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41E-6607-47BE-B8D1-C71DE6D8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92" y="255489"/>
            <a:ext cx="4783697" cy="845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Processing Order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48104C-30A3-48F2-8137-9024C470B7E8}"/>
              </a:ext>
            </a:extLst>
          </p:cNvPr>
          <p:cNvSpPr/>
          <p:nvPr/>
        </p:nvSpPr>
        <p:spPr>
          <a:xfrm>
            <a:off x="1891381" y="3701562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Mowgli</a:t>
            </a:r>
            <a:endParaRPr lang="en-US" sz="24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F9D288-0918-4E28-8D96-7E895CB933BC}"/>
              </a:ext>
            </a:extLst>
          </p:cNvPr>
          <p:cNvSpPr/>
          <p:nvPr/>
        </p:nvSpPr>
        <p:spPr>
          <a:xfrm>
            <a:off x="1891381" y="4321822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Lilly</a:t>
            </a:r>
            <a:endParaRPr lang="en-US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B7C829-4A4B-46FD-938C-6CAE13820426}"/>
              </a:ext>
            </a:extLst>
          </p:cNvPr>
          <p:cNvSpPr/>
          <p:nvPr/>
        </p:nvSpPr>
        <p:spPr>
          <a:xfrm>
            <a:off x="1891381" y="4862394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Max</a:t>
            </a:r>
            <a:endParaRPr lang="en-US" sz="24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37928C-29A8-4AFC-BB6A-0464FB5A62CE}"/>
              </a:ext>
            </a:extLst>
          </p:cNvPr>
          <p:cNvSpPr/>
          <p:nvPr/>
        </p:nvSpPr>
        <p:spPr>
          <a:xfrm>
            <a:off x="1891381" y="5431751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Panda</a:t>
            </a:r>
            <a:endParaRPr lang="en-US" sz="24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CB62541-A042-4D64-94D4-8DFD1141B888}"/>
              </a:ext>
            </a:extLst>
          </p:cNvPr>
          <p:cNvSpPr/>
          <p:nvPr/>
        </p:nvSpPr>
        <p:spPr>
          <a:xfrm>
            <a:off x="1891381" y="6017354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Daisy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303250-2ACB-4F04-A782-264DAE31F31B}"/>
              </a:ext>
            </a:extLst>
          </p:cNvPr>
          <p:cNvSpPr/>
          <p:nvPr/>
        </p:nvSpPr>
        <p:spPr>
          <a:xfrm>
            <a:off x="4848174" y="3722959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Mowgli</a:t>
            </a:r>
            <a:endParaRPr lang="en-US" sz="24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54722E7-606E-45CC-B3CA-D3365C790A99}"/>
              </a:ext>
            </a:extLst>
          </p:cNvPr>
          <p:cNvSpPr/>
          <p:nvPr/>
        </p:nvSpPr>
        <p:spPr>
          <a:xfrm>
            <a:off x="4848174" y="4883791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Max</a:t>
            </a:r>
            <a:endParaRPr lang="en-US" sz="2400" kern="12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CFE63A-7102-4206-9B15-F1E43AE80417}"/>
              </a:ext>
            </a:extLst>
          </p:cNvPr>
          <p:cNvSpPr/>
          <p:nvPr/>
        </p:nvSpPr>
        <p:spPr>
          <a:xfrm>
            <a:off x="7804967" y="3701562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MOWGLI</a:t>
            </a:r>
            <a:endParaRPr lang="en-US" sz="2400" kern="12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95C2FD9-7371-454A-A6C7-072D772BC8D6}"/>
              </a:ext>
            </a:extLst>
          </p:cNvPr>
          <p:cNvSpPr/>
          <p:nvPr/>
        </p:nvSpPr>
        <p:spPr>
          <a:xfrm>
            <a:off x="7804967" y="4862394"/>
            <a:ext cx="1584512" cy="368465"/>
          </a:xfrm>
          <a:custGeom>
            <a:avLst/>
            <a:gdLst>
              <a:gd name="connsiteX0" fmla="*/ 0 w 736931"/>
              <a:gd name="connsiteY0" fmla="*/ 0 h 368465"/>
              <a:gd name="connsiteX1" fmla="*/ 736931 w 736931"/>
              <a:gd name="connsiteY1" fmla="*/ 0 h 368465"/>
              <a:gd name="connsiteX2" fmla="*/ 736931 w 736931"/>
              <a:gd name="connsiteY2" fmla="*/ 368465 h 368465"/>
              <a:gd name="connsiteX3" fmla="*/ 0 w 736931"/>
              <a:gd name="connsiteY3" fmla="*/ 368465 h 368465"/>
              <a:gd name="connsiteX4" fmla="*/ 0 w 736931"/>
              <a:gd name="connsiteY4" fmla="*/ 0 h 36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31" h="368465">
                <a:moveTo>
                  <a:pt x="0" y="0"/>
                </a:moveTo>
                <a:lnTo>
                  <a:pt x="736931" y="0"/>
                </a:lnTo>
                <a:lnTo>
                  <a:pt x="736931" y="368465"/>
                </a:lnTo>
                <a:lnTo>
                  <a:pt x="0" y="3684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MOWGLI</a:t>
            </a:r>
            <a:endParaRPr lang="en-US" sz="2400" kern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1CDF5F-98CE-4E62-B9F5-4E9F2164129D}"/>
              </a:ext>
            </a:extLst>
          </p:cNvPr>
          <p:cNvSpPr/>
          <p:nvPr/>
        </p:nvSpPr>
        <p:spPr>
          <a:xfrm>
            <a:off x="618392" y="1221131"/>
            <a:ext cx="10593729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Stream.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"Mowgli"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"Lilly"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"Max"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"Panda"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"Daisy"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.filter(name -&gt; name.startsWith(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.map(name -&gt; name.toUpperCase())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.forEach(System.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::println)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C92611-7CAD-40A0-88F1-E34064BC4260}"/>
              </a:ext>
            </a:extLst>
          </p:cNvPr>
          <p:cNvCxnSpPr/>
          <p:nvPr/>
        </p:nvCxnSpPr>
        <p:spPr>
          <a:xfrm>
            <a:off x="3475893" y="3877408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2B40E9-6761-42E8-94B2-72665297D621}"/>
              </a:ext>
            </a:extLst>
          </p:cNvPr>
          <p:cNvCxnSpPr/>
          <p:nvPr/>
        </p:nvCxnSpPr>
        <p:spPr>
          <a:xfrm>
            <a:off x="3475893" y="4513385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715870-52E5-47C6-85F0-42CC97ACDE3F}"/>
              </a:ext>
            </a:extLst>
          </p:cNvPr>
          <p:cNvCxnSpPr/>
          <p:nvPr/>
        </p:nvCxnSpPr>
        <p:spPr>
          <a:xfrm>
            <a:off x="3475893" y="5076093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15815-5A08-40E9-AD54-9D8720779E4F}"/>
              </a:ext>
            </a:extLst>
          </p:cNvPr>
          <p:cNvCxnSpPr/>
          <p:nvPr/>
        </p:nvCxnSpPr>
        <p:spPr>
          <a:xfrm>
            <a:off x="3475893" y="5650526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10163C-F384-4982-BB8A-1509B9F63401}"/>
              </a:ext>
            </a:extLst>
          </p:cNvPr>
          <p:cNvCxnSpPr/>
          <p:nvPr/>
        </p:nvCxnSpPr>
        <p:spPr>
          <a:xfrm>
            <a:off x="3475893" y="6172203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F1573B-1068-48CB-BC8D-2C40EEDDCA14}"/>
              </a:ext>
            </a:extLst>
          </p:cNvPr>
          <p:cNvCxnSpPr/>
          <p:nvPr/>
        </p:nvCxnSpPr>
        <p:spPr>
          <a:xfrm>
            <a:off x="6432686" y="3880339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75992F-1CC4-48B9-9F11-E5CE83F670E0}"/>
              </a:ext>
            </a:extLst>
          </p:cNvPr>
          <p:cNvCxnSpPr/>
          <p:nvPr/>
        </p:nvCxnSpPr>
        <p:spPr>
          <a:xfrm>
            <a:off x="6432686" y="5076093"/>
            <a:ext cx="137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3EDD8B-4789-4FCE-91AA-13847DFEAA92}"/>
              </a:ext>
            </a:extLst>
          </p:cNvPr>
          <p:cNvSpPr txBox="1"/>
          <p:nvPr/>
        </p:nvSpPr>
        <p:spPr>
          <a:xfrm>
            <a:off x="3640015" y="3297079"/>
            <a:ext cx="932628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660F7B-BA48-4957-96A2-30FE42CE8E68}"/>
              </a:ext>
            </a:extLst>
          </p:cNvPr>
          <p:cNvSpPr txBox="1"/>
          <p:nvPr/>
        </p:nvSpPr>
        <p:spPr>
          <a:xfrm>
            <a:off x="6652512" y="3284014"/>
            <a:ext cx="853119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714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42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510</Words>
  <Application>Microsoft Office PowerPoint</Application>
  <PresentationFormat>Widescreen</PresentationFormat>
  <Paragraphs>148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JetBrains Mono</vt:lpstr>
      <vt:lpstr>Office Theme</vt:lpstr>
      <vt:lpstr>Streams</vt:lpstr>
      <vt:lpstr>What?</vt:lpstr>
      <vt:lpstr>Imperative Vs Functional</vt:lpstr>
      <vt:lpstr>Stream</vt:lpstr>
      <vt:lpstr>Operation Types</vt:lpstr>
      <vt:lpstr>Get Started</vt:lpstr>
      <vt:lpstr>Operation map</vt:lpstr>
      <vt:lpstr>Filter</vt:lpstr>
      <vt:lpstr>Processing Order</vt:lpstr>
      <vt:lpstr>Processing Order</vt:lpstr>
      <vt:lpstr>Reduce</vt:lpstr>
      <vt:lpstr>FlatMap</vt:lpstr>
      <vt:lpstr>Operations</vt:lpstr>
      <vt:lpstr>Advanced Operations</vt:lpstr>
      <vt:lpstr>Why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</dc:title>
  <dc:creator>Satish Babu</dc:creator>
  <cp:lastModifiedBy>Satish Babu</cp:lastModifiedBy>
  <cp:revision>6</cp:revision>
  <dcterms:created xsi:type="dcterms:W3CDTF">2020-10-06T11:21:15Z</dcterms:created>
  <dcterms:modified xsi:type="dcterms:W3CDTF">2020-10-06T12:41:30Z</dcterms:modified>
</cp:coreProperties>
</file>