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7F2-06A2-412D-83F1-A0E24B4AF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DEC3-30FE-4C81-8FA8-D5FE6FFF3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5718-BD81-46BF-9DB9-222B2272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306F-2384-41D7-8424-8BA154F1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445E-D15C-41D2-B9D5-92D58AA1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3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7C26-6A54-4C1C-BC36-1A9F0C40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56A0-C832-431A-B4AF-A052BFF1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DB0E-11AB-4BFE-B8D7-E98AC06F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204B-F43A-4344-9477-BF154822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65E3-1FA4-4BF0-B056-7388437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A80D1-9013-415B-9CFD-7CBD69A37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F9A93-0297-4A0C-B934-BABA17E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1FB7-23E9-4595-A110-55E67516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A831-A33F-4537-93CB-043591DB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2415-02F2-42C8-B2DF-72C81B7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91A0-7D43-4F12-A8B1-127B453C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1726-97F5-45D5-9158-07B64F94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B99-9FC7-4B31-9F2E-5482E19C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FD54-1AE3-43C6-ADF1-93907945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7E3E-0812-4065-BEE3-12148D2B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2FA-A241-4961-A482-9FBD8574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9BD9B-67B9-487A-9F09-902BDBBA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32FA-C29F-4DB6-8B3E-91BF852F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6778-EFDB-40D1-A3F6-78268D1B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EBFF-85D8-4E4F-80C5-6FDD397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5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9375-F5C7-49C9-825F-16BA126D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4419-C87D-41F7-A418-531866434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8B585-DDED-434D-9C88-D34EE810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096B7-69ED-4B85-821B-B59ECB1C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FF61-FD3B-46D8-B7F9-BBBF20F2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A2036-903C-4571-8E22-D15B985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B9F1-89F6-4E16-BD3B-F9E42559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303F-87F1-4046-9B7D-2525FB44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9F72-1A0B-455A-A3C2-9879AAD3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F58D8-ECF0-4AB3-AC9E-BABA040FD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2DCFE-EC89-457D-9A4D-A5E6B4915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AAB98-9605-48A9-B72B-FA348A24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F1353-9708-4165-A178-5B175DDC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133D1-6186-4D24-BE85-7B7204C4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3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41A3-5EA8-426D-977F-24EE88AA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07174-9E15-4996-94B9-0A00B0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CE545-C493-4DA2-90A8-A8B737AB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10E3A-DF3B-4ED7-A31C-EBB2677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15017-092A-46E3-AC3A-5E056881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52688-811C-4B2C-8D92-0D974417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49A7-D45A-4188-B6CD-0DCAA15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0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2949-ADB1-4740-AD16-072A1C91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27C3-E224-4891-B75D-05E8E626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C87BF-A615-4231-8BD6-C532A872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271E-5C51-4E84-B3F2-330F3BA6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FBFA-3C44-4906-A42F-5D000F34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0E951-4173-46F4-85D1-FE032C36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621-912B-4C5D-A0FC-97ADF55D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95268-7BD1-46BF-B102-ECC750FBB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2178F-762A-4F34-B4FA-3BDB5FD99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31DF-DA3E-4C99-97E3-1FBA5F6A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4788B-DE07-4279-AD19-4A200ED5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939C-F80F-47D1-8697-1B4E3A5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039AF-64B4-4898-98C1-6E1578E2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4509-918F-4AFF-AD75-111F1425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0397E-D6D0-44E3-88EC-FAAD899C6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5456-476B-43E8-8DED-EBBF69C561CB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3F1E-17E5-4C7C-BA50-D738F341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3A7A-C465-4129-B5B0-D27353ED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0BC1-4951-4568-9FDA-5DE4D5964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3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220F8-5F05-4EC5-B8E8-1BEF323A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5" y="496623"/>
            <a:ext cx="8152598" cy="53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48123-FAF3-404E-B043-E95238D4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25" y="683983"/>
            <a:ext cx="8412480" cy="54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4CEA1-D6C7-4CC3-BFAD-513F38A4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87142"/>
            <a:ext cx="6705725" cy="43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 Anandi</dc:creator>
  <cp:lastModifiedBy>Vinodkumar Anandi</cp:lastModifiedBy>
  <cp:revision>1</cp:revision>
  <dcterms:created xsi:type="dcterms:W3CDTF">2022-01-25T15:41:14Z</dcterms:created>
  <dcterms:modified xsi:type="dcterms:W3CDTF">2022-01-25T15:45:06Z</dcterms:modified>
</cp:coreProperties>
</file>