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Watermelon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Summary: Watermelon (Citrullus lanatus) is a flowering plant species of the Cucurbitaceae family and the name of its edible fruit. A scrambling and trailing vine-like plant, it is a highly cultivated fruit worldwide, with more than 1,000 varieties.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Watermelon is grown in favorable climates from tropical to temperate regions worldwide for its large edible fruit, which is a berry with a hard rind and no internal divisions, and is botanically called a pepo. The sweet, juicy flesh is usually deep red to pink, with many black seeds, although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seedless varieties exist. The fruit can be eaten raw or pickled, and the rind is edible after cooking. It may also be consumed as a juice or an ingredient in mixed beverages.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