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452718"/>
            <a:ext cx="9410754" cy="553122"/>
          </a:xfrm>
        </p:spPr>
        <p:txBody>
          <a:bodyPr/>
          <a:lstStyle/>
          <a:p>
            <a:r>
              <a:rPr lang="en-US" sz="2800" dirty="0" smtClean="0"/>
              <a:t>AZURE VPN – Virtual Private Network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808" y="1005840"/>
            <a:ext cx="9300045" cy="5242559"/>
          </a:xfrm>
        </p:spPr>
        <p:txBody>
          <a:bodyPr/>
          <a:lstStyle/>
          <a:p>
            <a:r>
              <a:rPr lang="en-US" dirty="0" smtClean="0"/>
              <a:t>Join an outside machine or network to Azure Network</a:t>
            </a:r>
          </a:p>
          <a:p>
            <a:r>
              <a:rPr lang="en-US" dirty="0" smtClean="0"/>
              <a:t>End-to-End encryption of traffic</a:t>
            </a:r>
          </a:p>
          <a:p>
            <a:r>
              <a:rPr lang="en-US" dirty="0" smtClean="0"/>
              <a:t>Able to access systems by their Private </a:t>
            </a:r>
            <a:r>
              <a:rPr lang="en-US" dirty="0" err="1" smtClean="0"/>
              <a:t>Ips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Types:</a:t>
            </a:r>
          </a:p>
          <a:p>
            <a:r>
              <a:rPr lang="en-US" dirty="0" smtClean="0"/>
              <a:t>1.Point to Site (P2S)</a:t>
            </a:r>
          </a:p>
          <a:p>
            <a:r>
              <a:rPr lang="en-US" dirty="0" smtClean="0"/>
              <a:t>2.Site to Site (S2S)</a:t>
            </a:r>
          </a:p>
          <a:p>
            <a:r>
              <a:rPr lang="en-US" dirty="0" smtClean="0"/>
              <a:t>Express Route</a:t>
            </a:r>
          </a:p>
        </p:txBody>
      </p:sp>
    </p:spTree>
    <p:extLst>
      <p:ext uri="{BB962C8B-B14F-4D97-AF65-F5344CB8AC3E}">
        <p14:creationId xmlns:p14="http://schemas.microsoft.com/office/powerpoint/2010/main" val="173117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5428"/>
            <a:ext cx="12192000" cy="53625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168" y="96012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P2S &amp; S2S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71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288"/>
            <a:ext cx="12192000" cy="62087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6888" y="676656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Express Route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086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7026"/>
            <a:ext cx="12192000" cy="53609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6888" y="9875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6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 of virtual network peering transi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90" y="1718858"/>
            <a:ext cx="12220389" cy="513914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795528"/>
            <a:ext cx="9392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Virtual network peering</a:t>
            </a:r>
            <a:r>
              <a:rPr lang="en-US" dirty="0"/>
              <a:t>: Connecting virtual networks within the same Azure region.</a:t>
            </a:r>
          </a:p>
          <a:p>
            <a:r>
              <a:rPr lang="en-US" b="1" dirty="0"/>
              <a:t>Global virtual network peering</a:t>
            </a:r>
            <a:r>
              <a:rPr lang="en-US" dirty="0"/>
              <a:t>: Connecting virtual networks across Azure regions.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8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75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AZURE VPN – Virtual Private Network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VPN – Virtual Private Network</dc:title>
  <dc:creator>Microsoft account</dc:creator>
  <cp:lastModifiedBy>Microsoft account</cp:lastModifiedBy>
  <cp:revision>4</cp:revision>
  <dcterms:created xsi:type="dcterms:W3CDTF">2023-08-29T16:16:16Z</dcterms:created>
  <dcterms:modified xsi:type="dcterms:W3CDTF">2023-08-29T17:34:04Z</dcterms:modified>
</cp:coreProperties>
</file>