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190-FF4F-4ED4-A44C-25A465105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6E77F-512B-4407-9B39-BF12443E2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3BEC-EC7B-475B-AA42-E5D4836F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4B45-E6FA-46E3-B3C8-95C841D3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1B6F-A6E8-4AE3-B70F-BBCB6B42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0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EFC8-054C-4BA3-91A0-98A705EA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C754B-38F6-4103-994D-6EA59B64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601B-0E6C-4B6C-AEAD-4A5AD71E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81B2-1889-4822-A489-2754CAB5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A1C9-A3E3-4B9F-9A4B-69C8F6FA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20D5A-D9B1-4A02-B9B0-A439911F6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1138B-5404-496A-AC10-99B613176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9C45-0F48-4038-A956-89898FAF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0623-4FA8-44B8-9D04-829282B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6FFD-5FB3-4D98-B249-54BAC528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1C29-15D6-42AD-8163-66A7B5EA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BBEB-9EEF-4A5C-8070-DA7C6CC0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757F-7796-41EA-A63F-7DD73E40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6D8B-AB65-42AE-8E74-213EB0EA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904CF-5BB8-4038-A025-02B8615D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5C8E-D891-4221-B53B-3B7138D4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54107-B874-4AB5-B187-F1C3EFC1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99C6-AA0A-4C1D-A093-BD2E3C75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36CC-3ECF-4484-8736-9F2B6CA9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B63E-8051-4485-AD89-19C56CE6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F860-248C-404A-8F83-8F895F21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3BAB-AC09-4A57-AD3E-4B45871E0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08EC-1ECB-4EDF-B7F5-CB2EE9934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E7EE4-29E3-4376-9DB8-007F873E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2B8F6-9070-4175-81AB-BEABA739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490E-2C3A-46E3-BCEE-09EC137F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0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A569-2724-45C9-8796-77C4CBED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D4087-5A6F-4569-B447-259DAAE75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2D04E-B415-46D9-BBEC-B4E43997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89783-BD23-4030-959C-77ADD69A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F5E4A-E1C9-497A-B0F0-D64412219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6C48D-A286-4872-8D4E-718C41EC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D9643-756B-4D63-86C3-EA696B8D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7950A-D966-4461-98D6-A6F0EA44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6AAF-A808-47C8-9F12-F03DAFF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A2BC6-407B-401D-BBB5-59177EA1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7FEBD-689F-4A09-BB5F-3847605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E3CD1-ECB5-43D5-A099-9EE5F71B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C5ECF-FEAC-4C92-9D8E-90B548CA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C4AF4-177B-4F87-93BE-804EBAA6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B72B4-E005-479E-93F4-B344B8AB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0FCD-B04D-4943-8B84-D6602725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817F-F8D0-4B89-B845-FED9909D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B25E6-2C22-409C-A9CE-2FEFD4221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64BCD-7D86-419C-9087-C3BDA9CA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AB27E-B837-4689-B122-2ACC3938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7C047-9149-4905-92ED-B6908408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F23E-7410-40C2-8557-2ED88460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F2137-6090-432B-B66C-C33636077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AF76B-9FF8-4CCB-A8D9-046D7A8C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3FDB3-5B07-43A4-8762-007F0A4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72BEA-48CE-499D-A30E-3D5AE76C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BD07-D71E-44AC-8DB0-B283A8BF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37831-3860-41E2-AEDA-250DD8A4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4E11C-95BD-4F6F-B3B5-32A8FFFA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A57E-4CE4-496B-885B-50203BC62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76D8-17E7-4CC6-AFFC-5D3A50464703}" type="datetimeFigureOut">
              <a:rPr lang="en-US" smtClean="0"/>
              <a:t>13-May-2022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BF27-02D9-4707-B62F-69C095370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E624-40CA-451F-AD56-F071E298F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711B-BCC2-4A65-AE1B-D81C265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6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73CC-F611-4FDB-9F76-22F95314A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Case study Architecture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1323C-206D-433A-892A-DBDCC91C6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5982"/>
            <a:ext cx="7739270" cy="79181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2683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78306-CFB7-4B97-B14D-5BDD2F6A3F4D}"/>
              </a:ext>
            </a:extLst>
          </p:cNvPr>
          <p:cNvSpPr/>
          <p:nvPr/>
        </p:nvSpPr>
        <p:spPr>
          <a:xfrm>
            <a:off x="887896" y="1205948"/>
            <a:ext cx="2107096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70F6E-23E5-4A03-BCBB-C0F32D2BCC46}"/>
              </a:ext>
            </a:extLst>
          </p:cNvPr>
          <p:cNvSpPr txBox="1"/>
          <p:nvPr/>
        </p:nvSpPr>
        <p:spPr>
          <a:xfrm>
            <a:off x="1007165" y="1537252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API Created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9A3DD8-3D20-481E-A286-3C916CA454A5}"/>
              </a:ext>
            </a:extLst>
          </p:cNvPr>
          <p:cNvCxnSpPr>
            <a:stCxn id="2" idx="3"/>
          </p:cNvCxnSpPr>
          <p:nvPr/>
        </p:nvCxnSpPr>
        <p:spPr>
          <a:xfrm>
            <a:off x="2994992" y="1694766"/>
            <a:ext cx="1073425" cy="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87E137E-545F-4664-BCBA-BCED626D2F3E}"/>
              </a:ext>
            </a:extLst>
          </p:cNvPr>
          <p:cNvSpPr/>
          <p:nvPr/>
        </p:nvSpPr>
        <p:spPr>
          <a:xfrm>
            <a:off x="887896" y="2904745"/>
            <a:ext cx="2345635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A71F4-F194-4E9F-A043-687AF66F9057}"/>
              </a:ext>
            </a:extLst>
          </p:cNvPr>
          <p:cNvSpPr txBox="1"/>
          <p:nvPr/>
        </p:nvSpPr>
        <p:spPr>
          <a:xfrm>
            <a:off x="887894" y="3058297"/>
            <a:ext cx="264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Storage and uploaded the images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1B639-49F8-4C11-97B6-9270A1765DB7}"/>
              </a:ext>
            </a:extLst>
          </p:cNvPr>
          <p:cNvSpPr/>
          <p:nvPr/>
        </p:nvSpPr>
        <p:spPr>
          <a:xfrm>
            <a:off x="4035287" y="1260253"/>
            <a:ext cx="2345635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7C0AA-2C32-4CB9-BDE1-B4088280084E}"/>
              </a:ext>
            </a:extLst>
          </p:cNvPr>
          <p:cNvCxnSpPr>
            <a:cxnSpLocks/>
          </p:cNvCxnSpPr>
          <p:nvPr/>
        </p:nvCxnSpPr>
        <p:spPr>
          <a:xfrm>
            <a:off x="1828798" y="2196653"/>
            <a:ext cx="0" cy="69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404F84-6B8C-4FFF-9209-B3CBE31B1715}"/>
              </a:ext>
            </a:extLst>
          </p:cNvPr>
          <p:cNvSpPr txBox="1"/>
          <p:nvPr/>
        </p:nvSpPr>
        <p:spPr>
          <a:xfrm>
            <a:off x="4273825" y="1450896"/>
            <a:ext cx="23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Pushed the API Code into Azure Repo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1F3BAB-0353-476A-BE6B-3691CE546052}"/>
              </a:ext>
            </a:extLst>
          </p:cNvPr>
          <p:cNvCxnSpPr>
            <a:cxnSpLocks/>
          </p:cNvCxnSpPr>
          <p:nvPr/>
        </p:nvCxnSpPr>
        <p:spPr>
          <a:xfrm flipV="1">
            <a:off x="6380920" y="1735311"/>
            <a:ext cx="636106" cy="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02C29-622B-4B0D-8646-84823E696AAA}"/>
              </a:ext>
            </a:extLst>
          </p:cNvPr>
          <p:cNvSpPr/>
          <p:nvPr/>
        </p:nvSpPr>
        <p:spPr>
          <a:xfrm>
            <a:off x="7053471" y="1245023"/>
            <a:ext cx="2093843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E84E9-3072-461F-B91D-7B6EE5F38416}"/>
              </a:ext>
            </a:extLst>
          </p:cNvPr>
          <p:cNvSpPr txBox="1"/>
          <p:nvPr/>
        </p:nvSpPr>
        <p:spPr>
          <a:xfrm>
            <a:off x="7292010" y="1537252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Pipeline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4F66DF-50F0-4273-B422-186A3F897890}"/>
              </a:ext>
            </a:extLst>
          </p:cNvPr>
          <p:cNvSpPr/>
          <p:nvPr/>
        </p:nvSpPr>
        <p:spPr>
          <a:xfrm>
            <a:off x="9707216" y="1260253"/>
            <a:ext cx="2345635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735D1-56DF-4658-AB92-773605C8B7EE}"/>
              </a:ext>
            </a:extLst>
          </p:cNvPr>
          <p:cNvSpPr txBox="1"/>
          <p:nvPr/>
        </p:nvSpPr>
        <p:spPr>
          <a:xfrm>
            <a:off x="9664148" y="1510099"/>
            <a:ext cx="23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Pushed Image to ACR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8AEC59-2B4C-49DF-9F07-A129DB9AEEE1}"/>
              </a:ext>
            </a:extLst>
          </p:cNvPr>
          <p:cNvCxnSpPr>
            <a:cxnSpLocks/>
          </p:cNvCxnSpPr>
          <p:nvPr/>
        </p:nvCxnSpPr>
        <p:spPr>
          <a:xfrm>
            <a:off x="9105902" y="1733840"/>
            <a:ext cx="651008" cy="1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69979CD-186A-4521-B30B-68B764288848}"/>
              </a:ext>
            </a:extLst>
          </p:cNvPr>
          <p:cNvSpPr/>
          <p:nvPr/>
        </p:nvSpPr>
        <p:spPr>
          <a:xfrm>
            <a:off x="9713841" y="2891675"/>
            <a:ext cx="2345635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995A0C-2836-47E3-8DBA-7D5ADC105D77}"/>
              </a:ext>
            </a:extLst>
          </p:cNvPr>
          <p:cNvSpPr txBox="1"/>
          <p:nvPr/>
        </p:nvSpPr>
        <p:spPr>
          <a:xfrm>
            <a:off x="9846365" y="2891675"/>
            <a:ext cx="207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ACR Repos into Kubernetes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C6D5B4-A21D-4F5B-BC4E-278A8167C1FF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0880034" y="2237888"/>
            <a:ext cx="6625" cy="6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626C38-E076-40B1-857A-C2A6712E9BC3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269145" y="3380493"/>
            <a:ext cx="557418" cy="1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B1C6732-FEAE-4235-BA82-9F3EA0F7C06E}"/>
              </a:ext>
            </a:extLst>
          </p:cNvPr>
          <p:cNvSpPr/>
          <p:nvPr/>
        </p:nvSpPr>
        <p:spPr>
          <a:xfrm>
            <a:off x="3826563" y="2891675"/>
            <a:ext cx="2554358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2CCD05-13A8-4568-B263-562CA347B27B}"/>
              </a:ext>
            </a:extLst>
          </p:cNvPr>
          <p:cNvSpPr txBox="1"/>
          <p:nvPr/>
        </p:nvSpPr>
        <p:spPr>
          <a:xfrm>
            <a:off x="4068417" y="3032336"/>
            <a:ext cx="28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Table Storage with columns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4CAAB0-C064-48F4-88EC-F5785184462D}"/>
              </a:ext>
            </a:extLst>
          </p:cNvPr>
          <p:cNvSpPr/>
          <p:nvPr/>
        </p:nvSpPr>
        <p:spPr>
          <a:xfrm>
            <a:off x="7008740" y="2904744"/>
            <a:ext cx="2345635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B8AF37-BDF5-4B06-86C5-4E22D5A93318}"/>
              </a:ext>
            </a:extLst>
          </p:cNvPr>
          <p:cNvCxnSpPr>
            <a:cxnSpLocks/>
          </p:cNvCxnSpPr>
          <p:nvPr/>
        </p:nvCxnSpPr>
        <p:spPr>
          <a:xfrm flipV="1">
            <a:off x="6357727" y="3346423"/>
            <a:ext cx="636106" cy="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1E3DBE-985F-43D3-825C-EC9D6C659054}"/>
              </a:ext>
            </a:extLst>
          </p:cNvPr>
          <p:cNvSpPr txBox="1"/>
          <p:nvPr/>
        </p:nvSpPr>
        <p:spPr>
          <a:xfrm>
            <a:off x="7025311" y="2967335"/>
            <a:ext cx="241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using Function to store data in TODOS table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BE44DB-F355-453A-A0BB-56B369DD5668}"/>
              </a:ext>
            </a:extLst>
          </p:cNvPr>
          <p:cNvCxnSpPr/>
          <p:nvPr/>
        </p:nvCxnSpPr>
        <p:spPr>
          <a:xfrm>
            <a:off x="8083826" y="3890665"/>
            <a:ext cx="0" cy="62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7040BD-72BA-484A-BDB9-9D29F9D280A2}"/>
              </a:ext>
            </a:extLst>
          </p:cNvPr>
          <p:cNvSpPr/>
          <p:nvPr/>
        </p:nvSpPr>
        <p:spPr>
          <a:xfrm>
            <a:off x="6891130" y="4564465"/>
            <a:ext cx="2554358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238E63-44E6-4301-9D7A-6DAC957991DA}"/>
              </a:ext>
            </a:extLst>
          </p:cNvPr>
          <p:cNvSpPr txBox="1"/>
          <p:nvPr/>
        </p:nvSpPr>
        <p:spPr>
          <a:xfrm>
            <a:off x="7053471" y="4688536"/>
            <a:ext cx="238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 Azure Function in API Mgmt service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2BE3C5-BCBD-430A-9C76-1F3D4A02BF8A}"/>
              </a:ext>
            </a:extLst>
          </p:cNvPr>
          <p:cNvSpPr/>
          <p:nvPr/>
        </p:nvSpPr>
        <p:spPr>
          <a:xfrm>
            <a:off x="3826562" y="4564464"/>
            <a:ext cx="2554358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19E8B1-B568-473B-BAF3-18514CACADB9}"/>
              </a:ext>
            </a:extLst>
          </p:cNvPr>
          <p:cNvSpPr txBox="1"/>
          <p:nvPr/>
        </p:nvSpPr>
        <p:spPr>
          <a:xfrm>
            <a:off x="4091611" y="4578548"/>
            <a:ext cx="223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Deployed the Static website in </a:t>
            </a:r>
            <a:r>
              <a:rPr lang="en-US" dirty="0" err="1"/>
              <a:t>Appservice</a:t>
            </a:r>
            <a:r>
              <a:rPr lang="en-US" dirty="0"/>
              <a:t> using Docker build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326E3D-C3F2-4F3D-AD1B-4292A50FA0BE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>
          <a:xfrm flipH="1" flipV="1">
            <a:off x="6380920" y="5053282"/>
            <a:ext cx="5102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9709C3E-D8B9-42AE-841D-A5C1D682011E}"/>
              </a:ext>
            </a:extLst>
          </p:cNvPr>
          <p:cNvSpPr/>
          <p:nvPr/>
        </p:nvSpPr>
        <p:spPr>
          <a:xfrm>
            <a:off x="679173" y="4564464"/>
            <a:ext cx="2554358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F74FF3-4D5B-4DF3-AAEA-E4ACEF5E029D}"/>
              </a:ext>
            </a:extLst>
          </p:cNvPr>
          <p:cNvCxnSpPr>
            <a:cxnSpLocks/>
            <a:stCxn id="53" idx="1"/>
            <a:endCxn id="61" idx="3"/>
          </p:cNvCxnSpPr>
          <p:nvPr/>
        </p:nvCxnSpPr>
        <p:spPr>
          <a:xfrm flipH="1">
            <a:off x="3233531" y="5053282"/>
            <a:ext cx="5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A519990-540B-4728-8057-500F005D3903}"/>
              </a:ext>
            </a:extLst>
          </p:cNvPr>
          <p:cNvSpPr txBox="1"/>
          <p:nvPr/>
        </p:nvSpPr>
        <p:spPr>
          <a:xfrm>
            <a:off x="781878" y="4578548"/>
            <a:ext cx="2289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Consumed the APIs and store data in </a:t>
            </a:r>
            <a:r>
              <a:rPr lang="en-US" dirty="0" err="1"/>
              <a:t>Todos</a:t>
            </a:r>
            <a:r>
              <a:rPr lang="en-US" dirty="0"/>
              <a:t> table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225630-67F3-4D35-98E2-2D4D4FFCEF07}"/>
              </a:ext>
            </a:extLst>
          </p:cNvPr>
          <p:cNvSpPr/>
          <p:nvPr/>
        </p:nvSpPr>
        <p:spPr>
          <a:xfrm>
            <a:off x="679173" y="5854532"/>
            <a:ext cx="2625587" cy="858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121FF-CE8E-4685-A6DE-4794386B70A8}"/>
              </a:ext>
            </a:extLst>
          </p:cNvPr>
          <p:cNvCxnSpPr>
            <a:cxnSpLocks/>
          </p:cNvCxnSpPr>
          <p:nvPr/>
        </p:nvCxnSpPr>
        <p:spPr>
          <a:xfrm>
            <a:off x="1822172" y="5540369"/>
            <a:ext cx="6626" cy="31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CE5664C-BDAA-4138-94E7-9C4E80D423F8}"/>
              </a:ext>
            </a:extLst>
          </p:cNvPr>
          <p:cNvSpPr txBox="1"/>
          <p:nvPr/>
        </p:nvSpPr>
        <p:spPr>
          <a:xfrm>
            <a:off x="679174" y="5950226"/>
            <a:ext cx="254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the files in Mongo DB using Event Grid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87638E-EBE4-43EB-BEFC-2662A23AB391}"/>
              </a:ext>
            </a:extLst>
          </p:cNvPr>
          <p:cNvSpPr/>
          <p:nvPr/>
        </p:nvSpPr>
        <p:spPr>
          <a:xfrm>
            <a:off x="3803369" y="5822882"/>
            <a:ext cx="2554358" cy="97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B6818E-7E07-4DD5-9460-9AC0AB1DA588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3304760" y="6283767"/>
            <a:ext cx="521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75FCC1F-0D70-4E34-A075-CDB9086F0C6D}"/>
              </a:ext>
            </a:extLst>
          </p:cNvPr>
          <p:cNvSpPr txBox="1"/>
          <p:nvPr/>
        </p:nvSpPr>
        <p:spPr>
          <a:xfrm>
            <a:off x="3803369" y="5829246"/>
            <a:ext cx="2653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Mongo DB Doc using Azure </a:t>
            </a:r>
            <a:r>
              <a:rPr lang="en-US" dirty="0" err="1"/>
              <a:t>Func</a:t>
            </a:r>
            <a:r>
              <a:rPr lang="en-US" dirty="0"/>
              <a:t> and display in the form of Json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288B639-23DB-4186-A3E1-1771E96CCA5F}"/>
              </a:ext>
            </a:extLst>
          </p:cNvPr>
          <p:cNvSpPr/>
          <p:nvPr/>
        </p:nvSpPr>
        <p:spPr>
          <a:xfrm>
            <a:off x="6891130" y="5789610"/>
            <a:ext cx="2554358" cy="962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A92490-6881-4AD7-AEC8-343FF9402234}"/>
              </a:ext>
            </a:extLst>
          </p:cNvPr>
          <p:cNvCxnSpPr>
            <a:cxnSpLocks/>
          </p:cNvCxnSpPr>
          <p:nvPr/>
        </p:nvCxnSpPr>
        <p:spPr>
          <a:xfrm>
            <a:off x="6380920" y="6283767"/>
            <a:ext cx="521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0ECA97C-BCFB-42B5-9DCE-F755D49AC820}"/>
              </a:ext>
            </a:extLst>
          </p:cNvPr>
          <p:cNvSpPr txBox="1"/>
          <p:nvPr/>
        </p:nvSpPr>
        <p:spPr>
          <a:xfrm>
            <a:off x="7025311" y="5829246"/>
            <a:ext cx="232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 the API using API Mgmt Service</a:t>
            </a:r>
          </a:p>
        </p:txBody>
      </p:sp>
    </p:spTree>
    <p:extLst>
      <p:ext uri="{BB962C8B-B14F-4D97-AF65-F5344CB8AC3E}">
        <p14:creationId xmlns:p14="http://schemas.microsoft.com/office/powerpoint/2010/main" val="45783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Case study Architecture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Case study Architecture Diagram</dc:title>
  <dc:creator>Satish Kumar Gandrati</dc:creator>
  <cp:lastModifiedBy>Satish Kumar Gandrati</cp:lastModifiedBy>
  <cp:revision>13</cp:revision>
  <dcterms:created xsi:type="dcterms:W3CDTF">2022-05-13T05:34:13Z</dcterms:created>
  <dcterms:modified xsi:type="dcterms:W3CDTF">2022-05-13T07:31:09Z</dcterms:modified>
</cp:coreProperties>
</file>