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gif" Type="http://schemas.openxmlformats.org/officeDocument/2006/relationships/image"/><Relationship Id="rId21" Target="../media/image20.gif" Type="http://schemas.openxmlformats.org/officeDocument/2006/relationships/image"/><Relationship Id="rId22" Target="../media/image21.gif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gif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12800" y="2874638"/>
            <a:ext cx="1936139" cy="1087758"/>
          </a:xfrm>
          <a:custGeom>
            <a:avLst/>
            <a:gdLst/>
            <a:ahLst/>
            <a:cxnLst/>
            <a:rect r="r" b="b" t="t" l="l"/>
            <a:pathLst>
              <a:path h="1087758" w="1936139">
                <a:moveTo>
                  <a:pt x="0" y="0"/>
                </a:moveTo>
                <a:lnTo>
                  <a:pt x="1936139" y="0"/>
                </a:lnTo>
                <a:lnTo>
                  <a:pt x="1936139" y="1087758"/>
                </a:lnTo>
                <a:lnTo>
                  <a:pt x="0" y="1087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46469" y="3274606"/>
            <a:ext cx="1383124" cy="1375580"/>
          </a:xfrm>
          <a:custGeom>
            <a:avLst/>
            <a:gdLst/>
            <a:ahLst/>
            <a:cxnLst/>
            <a:rect r="r" b="b" t="t" l="l"/>
            <a:pathLst>
              <a:path h="1375580" w="1383124">
                <a:moveTo>
                  <a:pt x="0" y="0"/>
                </a:moveTo>
                <a:lnTo>
                  <a:pt x="1383124" y="0"/>
                </a:lnTo>
                <a:lnTo>
                  <a:pt x="1383124" y="1375580"/>
                </a:lnTo>
                <a:lnTo>
                  <a:pt x="0" y="1375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9276" y="6819904"/>
            <a:ext cx="985191" cy="1389372"/>
          </a:xfrm>
          <a:custGeom>
            <a:avLst/>
            <a:gdLst/>
            <a:ahLst/>
            <a:cxnLst/>
            <a:rect r="r" b="b" t="t" l="l"/>
            <a:pathLst>
              <a:path h="1389372" w="985191">
                <a:moveTo>
                  <a:pt x="0" y="0"/>
                </a:moveTo>
                <a:lnTo>
                  <a:pt x="985191" y="0"/>
                </a:lnTo>
                <a:lnTo>
                  <a:pt x="985191" y="1389372"/>
                </a:lnTo>
                <a:lnTo>
                  <a:pt x="0" y="1389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19276" y="5143500"/>
            <a:ext cx="837510" cy="1181104"/>
          </a:xfrm>
          <a:custGeom>
            <a:avLst/>
            <a:gdLst/>
            <a:ahLst/>
            <a:cxnLst/>
            <a:rect r="r" b="b" t="t" l="l"/>
            <a:pathLst>
              <a:path h="1181104" w="837510">
                <a:moveTo>
                  <a:pt x="0" y="0"/>
                </a:moveTo>
                <a:lnTo>
                  <a:pt x="837510" y="0"/>
                </a:lnTo>
                <a:lnTo>
                  <a:pt x="837510" y="1181104"/>
                </a:lnTo>
                <a:lnTo>
                  <a:pt x="0" y="11811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74467" y="2874638"/>
            <a:ext cx="2874808" cy="5718828"/>
          </a:xfrm>
          <a:custGeom>
            <a:avLst/>
            <a:gdLst/>
            <a:ahLst/>
            <a:cxnLst/>
            <a:rect r="r" b="b" t="t" l="l"/>
            <a:pathLst>
              <a:path h="5718828" w="2874808">
                <a:moveTo>
                  <a:pt x="0" y="0"/>
                </a:moveTo>
                <a:lnTo>
                  <a:pt x="2874808" y="0"/>
                </a:lnTo>
                <a:lnTo>
                  <a:pt x="2874808" y="5718828"/>
                </a:lnTo>
                <a:lnTo>
                  <a:pt x="0" y="57188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02673" y="2581448"/>
            <a:ext cx="9398775" cy="6305208"/>
          </a:xfrm>
          <a:custGeom>
            <a:avLst/>
            <a:gdLst/>
            <a:ahLst/>
            <a:cxnLst/>
            <a:rect r="r" b="b" t="t" l="l"/>
            <a:pathLst>
              <a:path h="6305208" w="9398775">
                <a:moveTo>
                  <a:pt x="0" y="0"/>
                </a:moveTo>
                <a:lnTo>
                  <a:pt x="9398775" y="0"/>
                </a:lnTo>
                <a:lnTo>
                  <a:pt x="9398775" y="6305208"/>
                </a:lnTo>
                <a:lnTo>
                  <a:pt x="0" y="6305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10499" y="5046262"/>
            <a:ext cx="1383124" cy="1375580"/>
          </a:xfrm>
          <a:custGeom>
            <a:avLst/>
            <a:gdLst/>
            <a:ahLst/>
            <a:cxnLst/>
            <a:rect r="r" b="b" t="t" l="l"/>
            <a:pathLst>
              <a:path h="1375580" w="1383124">
                <a:moveTo>
                  <a:pt x="0" y="0"/>
                </a:moveTo>
                <a:lnTo>
                  <a:pt x="1383124" y="0"/>
                </a:lnTo>
                <a:lnTo>
                  <a:pt x="1383124" y="1375580"/>
                </a:lnTo>
                <a:lnTo>
                  <a:pt x="0" y="1375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50848" y="5542561"/>
            <a:ext cx="1564086" cy="1564086"/>
          </a:xfrm>
          <a:custGeom>
            <a:avLst/>
            <a:gdLst/>
            <a:ahLst/>
            <a:cxnLst/>
            <a:rect r="r" b="b" t="t" l="l"/>
            <a:pathLst>
              <a:path h="1564086" w="1564086">
                <a:moveTo>
                  <a:pt x="0" y="0"/>
                </a:moveTo>
                <a:lnTo>
                  <a:pt x="1564086" y="0"/>
                </a:lnTo>
                <a:lnTo>
                  <a:pt x="1564086" y="1564086"/>
                </a:lnTo>
                <a:lnTo>
                  <a:pt x="0" y="15640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62641" y="556541"/>
            <a:ext cx="1400830" cy="1400830"/>
          </a:xfrm>
          <a:custGeom>
            <a:avLst/>
            <a:gdLst/>
            <a:ahLst/>
            <a:cxnLst/>
            <a:rect r="r" b="b" t="t" l="l"/>
            <a:pathLst>
              <a:path h="1400830" w="1400830">
                <a:moveTo>
                  <a:pt x="0" y="0"/>
                </a:moveTo>
                <a:lnTo>
                  <a:pt x="1400831" y="0"/>
                </a:lnTo>
                <a:lnTo>
                  <a:pt x="1400831" y="1400830"/>
                </a:lnTo>
                <a:lnTo>
                  <a:pt x="0" y="14008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7207" y="4650186"/>
            <a:ext cx="2186699" cy="1845938"/>
          </a:xfrm>
          <a:custGeom>
            <a:avLst/>
            <a:gdLst/>
            <a:ahLst/>
            <a:cxnLst/>
            <a:rect r="r" b="b" t="t" l="l"/>
            <a:pathLst>
              <a:path h="1845938" w="2186699">
                <a:moveTo>
                  <a:pt x="0" y="0"/>
                </a:moveTo>
                <a:lnTo>
                  <a:pt x="2186699" y="0"/>
                </a:lnTo>
                <a:lnTo>
                  <a:pt x="2186699" y="1845938"/>
                </a:lnTo>
                <a:lnTo>
                  <a:pt x="0" y="184593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397723" y="714381"/>
            <a:ext cx="986500" cy="1242990"/>
          </a:xfrm>
          <a:custGeom>
            <a:avLst/>
            <a:gdLst/>
            <a:ahLst/>
            <a:cxnLst/>
            <a:rect r="r" b="b" t="t" l="l"/>
            <a:pathLst>
              <a:path h="1242990" w="986500">
                <a:moveTo>
                  <a:pt x="0" y="0"/>
                </a:moveTo>
                <a:lnTo>
                  <a:pt x="986500" y="0"/>
                </a:lnTo>
                <a:lnTo>
                  <a:pt x="986500" y="1242990"/>
                </a:lnTo>
                <a:lnTo>
                  <a:pt x="0" y="124299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1946127" y="5021546"/>
            <a:ext cx="2451597" cy="110321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8429593" y="5143500"/>
            <a:ext cx="1494509" cy="144220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2"/>
          <a:srcRect l="292" t="0" r="292" b="0"/>
          <a:stretch>
            <a:fillRect/>
          </a:stretch>
        </p:blipFill>
        <p:spPr>
          <a:xfrm flipH="false" flipV="false" rot="0">
            <a:off x="1978477" y="2581448"/>
            <a:ext cx="1085746" cy="1277348"/>
          </a:xfrm>
          <a:prstGeom prst="rect">
            <a:avLst/>
          </a:prstGeom>
        </p:spPr>
      </p:pic>
      <p:sp>
        <p:nvSpPr>
          <p:cNvPr name="Freeform 16" id="16"/>
          <p:cNvSpPr/>
          <p:nvPr/>
        </p:nvSpPr>
        <p:spPr>
          <a:xfrm flipH="false" flipV="false" rot="0">
            <a:off x="9661307" y="4107555"/>
            <a:ext cx="3853626" cy="3853626"/>
          </a:xfrm>
          <a:custGeom>
            <a:avLst/>
            <a:gdLst/>
            <a:ahLst/>
            <a:cxnLst/>
            <a:rect r="r" b="b" t="t" l="l"/>
            <a:pathLst>
              <a:path h="3853626" w="3853626">
                <a:moveTo>
                  <a:pt x="0" y="0"/>
                </a:moveTo>
                <a:lnTo>
                  <a:pt x="3853627" y="0"/>
                </a:lnTo>
                <a:lnTo>
                  <a:pt x="3853627" y="3853627"/>
                </a:lnTo>
                <a:lnTo>
                  <a:pt x="0" y="385362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10739838">
            <a:off x="11479082" y="1967430"/>
            <a:ext cx="1160921" cy="1297118"/>
          </a:xfrm>
          <a:prstGeom prst="rect">
            <a:avLst/>
          </a:prstGeom>
        </p:spPr>
      </p:pic>
      <p:sp>
        <p:nvSpPr>
          <p:cNvPr name="Freeform 18" id="18"/>
          <p:cNvSpPr/>
          <p:nvPr/>
        </p:nvSpPr>
        <p:spPr>
          <a:xfrm flipH="false" flipV="false" rot="0">
            <a:off x="3894102" y="474201"/>
            <a:ext cx="13529836" cy="9069046"/>
          </a:xfrm>
          <a:custGeom>
            <a:avLst/>
            <a:gdLst/>
            <a:ahLst/>
            <a:cxnLst/>
            <a:rect r="r" b="b" t="t" l="l"/>
            <a:pathLst>
              <a:path h="9069046" w="13529836">
                <a:moveTo>
                  <a:pt x="0" y="0"/>
                </a:moveTo>
                <a:lnTo>
                  <a:pt x="13529837" y="0"/>
                </a:lnTo>
                <a:lnTo>
                  <a:pt x="13529837" y="9069045"/>
                </a:lnTo>
                <a:lnTo>
                  <a:pt x="0" y="90690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0" y="6526257"/>
            <a:ext cx="31405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FLASK GUI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82038" y="4040880"/>
            <a:ext cx="24060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f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l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k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661307" y="7039972"/>
            <a:ext cx="38536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Backend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94142" y="8142601"/>
            <a:ext cx="35989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docker Container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32891" y="1376981"/>
            <a:ext cx="41923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Apache2 web server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79855" y="9619446"/>
            <a:ext cx="25796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LINUX HOST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DAFyE0caYdg</dc:identifier>
  <dcterms:modified xsi:type="dcterms:W3CDTF">2011-08-01T06:04:30Z</dcterms:modified>
  <cp:revision>1</cp:revision>
  <dc:title>FLASK GUI</dc:title>
</cp:coreProperties>
</file>