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9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sh G" userId="b5855656e3a75fbe" providerId="LiveId" clId="{198EB02D-BC07-47B6-B781-13E62D739EFC}"/>
    <pc:docChg chg="undo custSel addSld delSld modSld">
      <pc:chgData name="Satish G" userId="b5855656e3a75fbe" providerId="LiveId" clId="{198EB02D-BC07-47B6-B781-13E62D739EFC}" dt="2020-11-23T11:21:43.829" v="449" actId="47"/>
      <pc:docMkLst>
        <pc:docMk/>
      </pc:docMkLst>
      <pc:sldChg chg="modSp mod">
        <pc:chgData name="Satish G" userId="b5855656e3a75fbe" providerId="LiveId" clId="{198EB02D-BC07-47B6-B781-13E62D739EFC}" dt="2020-11-23T09:31:55.663" v="7" actId="1076"/>
        <pc:sldMkLst>
          <pc:docMk/>
          <pc:sldMk cId="1833430956" sldId="272"/>
        </pc:sldMkLst>
        <pc:picChg chg="mod">
          <ac:chgData name="Satish G" userId="b5855656e3a75fbe" providerId="LiveId" clId="{198EB02D-BC07-47B6-B781-13E62D739EFC}" dt="2020-11-23T09:31:55.663" v="7" actId="1076"/>
          <ac:picMkLst>
            <pc:docMk/>
            <pc:sldMk cId="1833430956" sldId="272"/>
            <ac:picMk id="9" creationId="{A78C8B2E-90A5-4475-89EF-9684BBBC221C}"/>
          </ac:picMkLst>
        </pc:picChg>
      </pc:sldChg>
      <pc:sldChg chg="addSp delSp modSp mod">
        <pc:chgData name="Satish G" userId="b5855656e3a75fbe" providerId="LiveId" clId="{198EB02D-BC07-47B6-B781-13E62D739EFC}" dt="2020-11-23T09:39:07.326" v="20" actId="14100"/>
        <pc:sldMkLst>
          <pc:docMk/>
          <pc:sldMk cId="1599134936" sldId="273"/>
        </pc:sldMkLst>
        <pc:picChg chg="add del mod">
          <ac:chgData name="Satish G" userId="b5855656e3a75fbe" providerId="LiveId" clId="{198EB02D-BC07-47B6-B781-13E62D739EFC}" dt="2020-11-23T09:30:55.123" v="2" actId="478"/>
          <ac:picMkLst>
            <pc:docMk/>
            <pc:sldMk cId="1599134936" sldId="273"/>
            <ac:picMk id="2" creationId="{3B38CEED-680B-4710-8CE7-930BA8EFF468}"/>
          </ac:picMkLst>
        </pc:picChg>
        <pc:picChg chg="add del mod">
          <ac:chgData name="Satish G" userId="b5855656e3a75fbe" providerId="LiveId" clId="{198EB02D-BC07-47B6-B781-13E62D739EFC}" dt="2020-11-23T09:32:05.987" v="8" actId="478"/>
          <ac:picMkLst>
            <pc:docMk/>
            <pc:sldMk cId="1599134936" sldId="273"/>
            <ac:picMk id="3" creationId="{7E0CF322-649D-4AEE-983B-52BA6D658599}"/>
          </ac:picMkLst>
        </pc:picChg>
        <pc:picChg chg="add mod">
          <ac:chgData name="Satish G" userId="b5855656e3a75fbe" providerId="LiveId" clId="{198EB02D-BC07-47B6-B781-13E62D739EFC}" dt="2020-11-23T09:39:07.326" v="20" actId="14100"/>
          <ac:picMkLst>
            <pc:docMk/>
            <pc:sldMk cId="1599134936" sldId="273"/>
            <ac:picMk id="4" creationId="{64BD072A-0C42-4F75-A1C1-59AA9CF362B7}"/>
          </ac:picMkLst>
        </pc:picChg>
      </pc:sldChg>
      <pc:sldChg chg="addSp delSp modSp mod">
        <pc:chgData name="Satish G" userId="b5855656e3a75fbe" providerId="LiveId" clId="{198EB02D-BC07-47B6-B781-13E62D739EFC}" dt="2020-11-23T11:19:08.916" v="425" actId="14100"/>
        <pc:sldMkLst>
          <pc:docMk/>
          <pc:sldMk cId="3031819895" sldId="274"/>
        </pc:sldMkLst>
        <pc:spChg chg="add del">
          <ac:chgData name="Satish G" userId="b5855656e3a75fbe" providerId="LiveId" clId="{198EB02D-BC07-47B6-B781-13E62D739EFC}" dt="2020-11-23T11:14:07.391" v="399" actId="22"/>
          <ac:spMkLst>
            <pc:docMk/>
            <pc:sldMk cId="3031819895" sldId="274"/>
            <ac:spMk id="5" creationId="{DABC01A1-8FA8-4ABE-8D67-87F740316580}"/>
          </ac:spMkLst>
        </pc:spChg>
        <pc:spChg chg="add mod">
          <ac:chgData name="Satish G" userId="b5855656e3a75fbe" providerId="LiveId" clId="{198EB02D-BC07-47B6-B781-13E62D739EFC}" dt="2020-11-23T11:19:08.916" v="425" actId="14100"/>
          <ac:spMkLst>
            <pc:docMk/>
            <pc:sldMk cId="3031819895" sldId="274"/>
            <ac:spMk id="7" creationId="{4E46D549-B667-4C05-8263-FDD76396E9BF}"/>
          </ac:spMkLst>
        </pc:spChg>
        <pc:picChg chg="add mod">
          <ac:chgData name="Satish G" userId="b5855656e3a75fbe" providerId="LiveId" clId="{198EB02D-BC07-47B6-B781-13E62D739EFC}" dt="2020-11-23T09:38:59.714" v="17" actId="1076"/>
          <ac:picMkLst>
            <pc:docMk/>
            <pc:sldMk cId="3031819895" sldId="274"/>
            <ac:picMk id="2" creationId="{5FE9BBE6-E96C-4768-87C8-6C46379AB25F}"/>
          </ac:picMkLst>
        </pc:picChg>
        <pc:picChg chg="add mod">
          <ac:chgData name="Satish G" userId="b5855656e3a75fbe" providerId="LiveId" clId="{198EB02D-BC07-47B6-B781-13E62D739EFC}" dt="2020-11-23T09:38:59.714" v="17" actId="1076"/>
          <ac:picMkLst>
            <pc:docMk/>
            <pc:sldMk cId="3031819895" sldId="274"/>
            <ac:picMk id="3" creationId="{01F76AC6-D664-43AD-AD6D-E6233D807593}"/>
          </ac:picMkLst>
        </pc:picChg>
      </pc:sldChg>
      <pc:sldChg chg="addSp delSp modSp mod">
        <pc:chgData name="Satish G" userId="b5855656e3a75fbe" providerId="LiveId" clId="{198EB02D-BC07-47B6-B781-13E62D739EFC}" dt="2020-11-23T09:43:54.855" v="54" actId="21"/>
        <pc:sldMkLst>
          <pc:docMk/>
          <pc:sldMk cId="4058890316" sldId="275"/>
        </pc:sldMkLst>
        <pc:spChg chg="add mod">
          <ac:chgData name="Satish G" userId="b5855656e3a75fbe" providerId="LiveId" clId="{198EB02D-BC07-47B6-B781-13E62D739EFC}" dt="2020-11-23T09:39:45.091" v="26" actId="14100"/>
          <ac:spMkLst>
            <pc:docMk/>
            <pc:sldMk cId="4058890316" sldId="275"/>
            <ac:spMk id="3" creationId="{92004083-45CF-4E84-84DB-28FF0199EFDA}"/>
          </ac:spMkLst>
        </pc:spChg>
        <pc:spChg chg="add mod">
          <ac:chgData name="Satish G" userId="b5855656e3a75fbe" providerId="LiveId" clId="{198EB02D-BC07-47B6-B781-13E62D739EFC}" dt="2020-11-23T09:41:12.822" v="38" actId="20577"/>
          <ac:spMkLst>
            <pc:docMk/>
            <pc:sldMk cId="4058890316" sldId="275"/>
            <ac:spMk id="5" creationId="{EEB2028C-01F1-4DE8-A37B-E42F9665CDD7}"/>
          </ac:spMkLst>
        </pc:spChg>
        <pc:picChg chg="add mod">
          <ac:chgData name="Satish G" userId="b5855656e3a75fbe" providerId="LiveId" clId="{198EB02D-BC07-47B6-B781-13E62D739EFC}" dt="2020-11-23T09:41:45.228" v="42" actId="1076"/>
          <ac:picMkLst>
            <pc:docMk/>
            <pc:sldMk cId="4058890316" sldId="275"/>
            <ac:picMk id="6" creationId="{5418605C-AA53-4169-AE58-673C9BD2029C}"/>
          </ac:picMkLst>
        </pc:picChg>
        <pc:picChg chg="add mod">
          <ac:chgData name="Satish G" userId="b5855656e3a75fbe" providerId="LiveId" clId="{198EB02D-BC07-47B6-B781-13E62D739EFC}" dt="2020-11-23T09:42:29.548" v="47" actId="14100"/>
          <ac:picMkLst>
            <pc:docMk/>
            <pc:sldMk cId="4058890316" sldId="275"/>
            <ac:picMk id="7" creationId="{6D10F1B7-B098-4291-BC39-7F18F450501A}"/>
          </ac:picMkLst>
        </pc:picChg>
        <pc:picChg chg="add del mod">
          <ac:chgData name="Satish G" userId="b5855656e3a75fbe" providerId="LiveId" clId="{198EB02D-BC07-47B6-B781-13E62D739EFC}" dt="2020-11-23T09:43:54.855" v="54" actId="21"/>
          <ac:picMkLst>
            <pc:docMk/>
            <pc:sldMk cId="4058890316" sldId="275"/>
            <ac:picMk id="8" creationId="{8E762F2C-99A2-4440-8E9B-92136C472739}"/>
          </ac:picMkLst>
        </pc:picChg>
        <pc:picChg chg="add del mod">
          <ac:chgData name="Satish G" userId="b5855656e3a75fbe" providerId="LiveId" clId="{198EB02D-BC07-47B6-B781-13E62D739EFC}" dt="2020-11-23T09:43:49.533" v="52" actId="21"/>
          <ac:picMkLst>
            <pc:docMk/>
            <pc:sldMk cId="4058890316" sldId="275"/>
            <ac:picMk id="9" creationId="{390559F4-4909-4B26-AC71-F01F3CB91B72}"/>
          </ac:picMkLst>
        </pc:picChg>
      </pc:sldChg>
      <pc:sldChg chg="addSp delSp modSp mod">
        <pc:chgData name="Satish G" userId="b5855656e3a75fbe" providerId="LiveId" clId="{198EB02D-BC07-47B6-B781-13E62D739EFC}" dt="2020-11-23T10:40:51.093" v="74" actId="478"/>
        <pc:sldMkLst>
          <pc:docMk/>
          <pc:sldMk cId="1062596050" sldId="276"/>
        </pc:sldMkLst>
        <pc:picChg chg="add mod">
          <ac:chgData name="Satish G" userId="b5855656e3a75fbe" providerId="LiveId" clId="{198EB02D-BC07-47B6-B781-13E62D739EFC}" dt="2020-11-23T10:38:59.966" v="60" actId="1076"/>
          <ac:picMkLst>
            <pc:docMk/>
            <pc:sldMk cId="1062596050" sldId="276"/>
            <ac:picMk id="2" creationId="{2CDF6926-6914-4FCE-BCE0-AA11DE6ECAC7}"/>
          </ac:picMkLst>
        </pc:picChg>
        <pc:picChg chg="add mod">
          <ac:chgData name="Satish G" userId="b5855656e3a75fbe" providerId="LiveId" clId="{198EB02D-BC07-47B6-B781-13E62D739EFC}" dt="2020-11-23T10:38:54.990" v="59" actId="1076"/>
          <ac:picMkLst>
            <pc:docMk/>
            <pc:sldMk cId="1062596050" sldId="276"/>
            <ac:picMk id="3" creationId="{D0F809FC-B54A-404F-A965-5BE19636AAF2}"/>
          </ac:picMkLst>
        </pc:picChg>
        <pc:picChg chg="add mod">
          <ac:chgData name="Satish G" userId="b5855656e3a75fbe" providerId="LiveId" clId="{198EB02D-BC07-47B6-B781-13E62D739EFC}" dt="2020-11-23T10:40:11.879" v="71" actId="1076"/>
          <ac:picMkLst>
            <pc:docMk/>
            <pc:sldMk cId="1062596050" sldId="276"/>
            <ac:picMk id="4" creationId="{A00DEB62-F02D-474F-AD81-5E8331E581A8}"/>
          </ac:picMkLst>
        </pc:picChg>
        <pc:picChg chg="add mod">
          <ac:chgData name="Satish G" userId="b5855656e3a75fbe" providerId="LiveId" clId="{198EB02D-BC07-47B6-B781-13E62D739EFC}" dt="2020-11-23T10:40:11.879" v="71" actId="1076"/>
          <ac:picMkLst>
            <pc:docMk/>
            <pc:sldMk cId="1062596050" sldId="276"/>
            <ac:picMk id="5" creationId="{0AFCD94B-B45E-446B-8E60-9F08089A015B}"/>
          </ac:picMkLst>
        </pc:picChg>
        <pc:picChg chg="add del mod">
          <ac:chgData name="Satish G" userId="b5855656e3a75fbe" providerId="LiveId" clId="{198EB02D-BC07-47B6-B781-13E62D739EFC}" dt="2020-11-23T10:40:51.093" v="74" actId="478"/>
          <ac:picMkLst>
            <pc:docMk/>
            <pc:sldMk cId="1062596050" sldId="276"/>
            <ac:picMk id="6" creationId="{DDB83386-1F8A-4EF9-ACE8-0A228F6E701C}"/>
          </ac:picMkLst>
        </pc:picChg>
      </pc:sldChg>
      <pc:sldChg chg="addSp modSp mod">
        <pc:chgData name="Satish G" userId="b5855656e3a75fbe" providerId="LiveId" clId="{198EB02D-BC07-47B6-B781-13E62D739EFC}" dt="2020-11-23T10:49:39.988" v="269" actId="1076"/>
        <pc:sldMkLst>
          <pc:docMk/>
          <pc:sldMk cId="740541928" sldId="277"/>
        </pc:sldMkLst>
        <pc:spChg chg="add mod">
          <ac:chgData name="Satish G" userId="b5855656e3a75fbe" providerId="LiveId" clId="{198EB02D-BC07-47B6-B781-13E62D739EFC}" dt="2020-11-23T10:49:39.988" v="269" actId="1076"/>
          <ac:spMkLst>
            <pc:docMk/>
            <pc:sldMk cId="740541928" sldId="277"/>
            <ac:spMk id="3" creationId="{769E15AB-F527-4D53-A427-BF9252B328C7}"/>
          </ac:spMkLst>
        </pc:spChg>
        <pc:picChg chg="add mod">
          <ac:chgData name="Satish G" userId="b5855656e3a75fbe" providerId="LiveId" clId="{198EB02D-BC07-47B6-B781-13E62D739EFC}" dt="2020-11-23T10:49:27.975" v="267" actId="1076"/>
          <ac:picMkLst>
            <pc:docMk/>
            <pc:sldMk cId="740541928" sldId="277"/>
            <ac:picMk id="4" creationId="{5C0AAB16-F589-474A-862D-4D97638321FF}"/>
          </ac:picMkLst>
        </pc:picChg>
      </pc:sldChg>
      <pc:sldChg chg="addSp delSp modSp new mod">
        <pc:chgData name="Satish G" userId="b5855656e3a75fbe" providerId="LiveId" clId="{198EB02D-BC07-47B6-B781-13E62D739EFC}" dt="2020-11-23T11:20:07.174" v="435" actId="478"/>
        <pc:sldMkLst>
          <pc:docMk/>
          <pc:sldMk cId="2626458984" sldId="278"/>
        </pc:sldMkLst>
        <pc:spChg chg="del">
          <ac:chgData name="Satish G" userId="b5855656e3a75fbe" providerId="LiveId" clId="{198EB02D-BC07-47B6-B781-13E62D739EFC}" dt="2020-11-23T10:49:54.477" v="272" actId="478"/>
          <ac:spMkLst>
            <pc:docMk/>
            <pc:sldMk cId="2626458984" sldId="278"/>
            <ac:spMk id="2" creationId="{1A77625C-CCB0-4980-B011-D48EA1D77A8A}"/>
          </ac:spMkLst>
        </pc:spChg>
        <pc:spChg chg="del">
          <ac:chgData name="Satish G" userId="b5855656e3a75fbe" providerId="LiveId" clId="{198EB02D-BC07-47B6-B781-13E62D739EFC}" dt="2020-11-23T10:49:51.185" v="271" actId="478"/>
          <ac:spMkLst>
            <pc:docMk/>
            <pc:sldMk cId="2626458984" sldId="278"/>
            <ac:spMk id="3" creationId="{5C13AA25-379E-40CF-AD10-29D33BA032E3}"/>
          </ac:spMkLst>
        </pc:spChg>
        <pc:spChg chg="add del mod">
          <ac:chgData name="Satish G" userId="b5855656e3a75fbe" providerId="LiveId" clId="{198EB02D-BC07-47B6-B781-13E62D739EFC}" dt="2020-11-23T11:20:07.174" v="435" actId="478"/>
          <ac:spMkLst>
            <pc:docMk/>
            <pc:sldMk cId="2626458984" sldId="278"/>
            <ac:spMk id="7" creationId="{754DE823-FA82-4C3E-8681-B3335AF48E4C}"/>
          </ac:spMkLst>
        </pc:spChg>
        <pc:picChg chg="add del mod">
          <ac:chgData name="Satish G" userId="b5855656e3a75fbe" providerId="LiveId" clId="{198EB02D-BC07-47B6-B781-13E62D739EFC}" dt="2020-11-23T10:54:30.208" v="290" actId="478"/>
          <ac:picMkLst>
            <pc:docMk/>
            <pc:sldMk cId="2626458984" sldId="278"/>
            <ac:picMk id="4" creationId="{AEFAD991-A6A4-47C1-85C3-2DE87E13C5E1}"/>
          </ac:picMkLst>
        </pc:picChg>
        <pc:picChg chg="add mod">
          <ac:chgData name="Satish G" userId="b5855656e3a75fbe" providerId="LiveId" clId="{198EB02D-BC07-47B6-B781-13E62D739EFC}" dt="2020-11-23T10:57:24.855" v="326" actId="1076"/>
          <ac:picMkLst>
            <pc:docMk/>
            <pc:sldMk cId="2626458984" sldId="278"/>
            <ac:picMk id="5" creationId="{4A9267DF-D703-4B18-8EF0-65322512FB01}"/>
          </ac:picMkLst>
        </pc:picChg>
        <pc:picChg chg="add mod">
          <ac:chgData name="Satish G" userId="b5855656e3a75fbe" providerId="LiveId" clId="{198EB02D-BC07-47B6-B781-13E62D739EFC}" dt="2020-11-23T10:57:45.833" v="329" actId="14100"/>
          <ac:picMkLst>
            <pc:docMk/>
            <pc:sldMk cId="2626458984" sldId="278"/>
            <ac:picMk id="6" creationId="{6898EAD1-619A-4590-A59D-3E40816AB302}"/>
          </ac:picMkLst>
        </pc:picChg>
        <pc:picChg chg="add mod">
          <ac:chgData name="Satish G" userId="b5855656e3a75fbe" providerId="LiveId" clId="{198EB02D-BC07-47B6-B781-13E62D739EFC}" dt="2020-11-23T11:20:03.763" v="434" actId="14100"/>
          <ac:picMkLst>
            <pc:docMk/>
            <pc:sldMk cId="2626458984" sldId="278"/>
            <ac:picMk id="8" creationId="{8EEF9910-F510-44FE-8889-73762FCADDBC}"/>
          </ac:picMkLst>
        </pc:picChg>
      </pc:sldChg>
      <pc:sldChg chg="addSp modSp add mod">
        <pc:chgData name="Satish G" userId="b5855656e3a75fbe" providerId="LiveId" clId="{198EB02D-BC07-47B6-B781-13E62D739EFC}" dt="2020-11-23T11:20:11.520" v="436"/>
        <pc:sldMkLst>
          <pc:docMk/>
          <pc:sldMk cId="2020007037" sldId="279"/>
        </pc:sldMkLst>
        <pc:picChg chg="add mod">
          <ac:chgData name="Satish G" userId="b5855656e3a75fbe" providerId="LiveId" clId="{198EB02D-BC07-47B6-B781-13E62D739EFC}" dt="2020-11-23T10:59:39.288" v="335" actId="1076"/>
          <ac:picMkLst>
            <pc:docMk/>
            <pc:sldMk cId="2020007037" sldId="279"/>
            <ac:picMk id="2" creationId="{23405868-0FC7-48F6-8422-D7804C32848A}"/>
          </ac:picMkLst>
        </pc:picChg>
        <pc:picChg chg="add mod">
          <ac:chgData name="Satish G" userId="b5855656e3a75fbe" providerId="LiveId" clId="{198EB02D-BC07-47B6-B781-13E62D739EFC}" dt="2020-11-23T11:01:12.234" v="342" actId="1076"/>
          <ac:picMkLst>
            <pc:docMk/>
            <pc:sldMk cId="2020007037" sldId="279"/>
            <ac:picMk id="3" creationId="{D4756BDF-8DA4-4540-9182-ECC23A857AA0}"/>
          </ac:picMkLst>
        </pc:picChg>
        <pc:picChg chg="add mod">
          <ac:chgData name="Satish G" userId="b5855656e3a75fbe" providerId="LiveId" clId="{198EB02D-BC07-47B6-B781-13E62D739EFC}" dt="2020-11-23T11:20:11.520" v="436"/>
          <ac:picMkLst>
            <pc:docMk/>
            <pc:sldMk cId="2020007037" sldId="279"/>
            <ac:picMk id="4" creationId="{0722E134-7300-4FDA-8EBA-434150EA32BD}"/>
          </ac:picMkLst>
        </pc:picChg>
      </pc:sldChg>
      <pc:sldChg chg="addSp modSp add mod">
        <pc:chgData name="Satish G" userId="b5855656e3a75fbe" providerId="LiveId" clId="{198EB02D-BC07-47B6-B781-13E62D739EFC}" dt="2020-11-23T11:20:17.054" v="438" actId="1076"/>
        <pc:sldMkLst>
          <pc:docMk/>
          <pc:sldMk cId="4082175821" sldId="280"/>
        </pc:sldMkLst>
        <pc:picChg chg="add mod">
          <ac:chgData name="Satish G" userId="b5855656e3a75fbe" providerId="LiveId" clId="{198EB02D-BC07-47B6-B781-13E62D739EFC}" dt="2020-11-23T11:01:26.320" v="346" actId="1076"/>
          <ac:picMkLst>
            <pc:docMk/>
            <pc:sldMk cId="4082175821" sldId="280"/>
            <ac:picMk id="2" creationId="{6B87DE0F-EEE9-4BA6-9DC4-FB4687D51C58}"/>
          </ac:picMkLst>
        </pc:picChg>
        <pc:picChg chg="add mod">
          <ac:chgData name="Satish G" userId="b5855656e3a75fbe" providerId="LiveId" clId="{198EB02D-BC07-47B6-B781-13E62D739EFC}" dt="2020-11-23T11:20:17.054" v="438" actId="1076"/>
          <ac:picMkLst>
            <pc:docMk/>
            <pc:sldMk cId="4082175821" sldId="280"/>
            <ac:picMk id="3" creationId="{4C265E0D-55BC-43F3-A7A7-9E2B34EE1619}"/>
          </ac:picMkLst>
        </pc:picChg>
      </pc:sldChg>
      <pc:sldChg chg="addSp modSp add mod">
        <pc:chgData name="Satish G" userId="b5855656e3a75fbe" providerId="LiveId" clId="{198EB02D-BC07-47B6-B781-13E62D739EFC}" dt="2020-11-23T11:20:22.922" v="440" actId="1076"/>
        <pc:sldMkLst>
          <pc:docMk/>
          <pc:sldMk cId="2684059100" sldId="281"/>
        </pc:sldMkLst>
        <pc:picChg chg="add mod">
          <ac:chgData name="Satish G" userId="b5855656e3a75fbe" providerId="LiveId" clId="{198EB02D-BC07-47B6-B781-13E62D739EFC}" dt="2020-11-23T11:02:19.385" v="349" actId="1076"/>
          <ac:picMkLst>
            <pc:docMk/>
            <pc:sldMk cId="2684059100" sldId="281"/>
            <ac:picMk id="2" creationId="{8C9E752E-BC5B-4AC2-A50B-9CF11A800874}"/>
          </ac:picMkLst>
        </pc:picChg>
        <pc:picChg chg="add mod">
          <ac:chgData name="Satish G" userId="b5855656e3a75fbe" providerId="LiveId" clId="{198EB02D-BC07-47B6-B781-13E62D739EFC}" dt="2020-11-23T11:02:57.691" v="353" actId="1076"/>
          <ac:picMkLst>
            <pc:docMk/>
            <pc:sldMk cId="2684059100" sldId="281"/>
            <ac:picMk id="3" creationId="{1DB95663-3B97-4890-9BF8-120CE5AE257D}"/>
          </ac:picMkLst>
        </pc:picChg>
        <pc:picChg chg="add mod">
          <ac:chgData name="Satish G" userId="b5855656e3a75fbe" providerId="LiveId" clId="{198EB02D-BC07-47B6-B781-13E62D739EFC}" dt="2020-11-23T11:20:22.922" v="440" actId="1076"/>
          <ac:picMkLst>
            <pc:docMk/>
            <pc:sldMk cId="2684059100" sldId="281"/>
            <ac:picMk id="4" creationId="{BCA66A47-2C23-4B5A-A215-BFF976D0A6A6}"/>
          </ac:picMkLst>
        </pc:picChg>
      </pc:sldChg>
      <pc:sldChg chg="addSp modSp add mod">
        <pc:chgData name="Satish G" userId="b5855656e3a75fbe" providerId="LiveId" clId="{198EB02D-BC07-47B6-B781-13E62D739EFC}" dt="2020-11-23T11:20:27.367" v="442" actId="1076"/>
        <pc:sldMkLst>
          <pc:docMk/>
          <pc:sldMk cId="3917714443" sldId="282"/>
        </pc:sldMkLst>
        <pc:picChg chg="add mod">
          <ac:chgData name="Satish G" userId="b5855656e3a75fbe" providerId="LiveId" clId="{198EB02D-BC07-47B6-B781-13E62D739EFC}" dt="2020-11-23T11:03:48.468" v="356" actId="14100"/>
          <ac:picMkLst>
            <pc:docMk/>
            <pc:sldMk cId="3917714443" sldId="282"/>
            <ac:picMk id="2" creationId="{7A780312-07D3-463B-B42D-6B7C1A0D89B1}"/>
          </ac:picMkLst>
        </pc:picChg>
        <pc:picChg chg="add mod">
          <ac:chgData name="Satish G" userId="b5855656e3a75fbe" providerId="LiveId" clId="{198EB02D-BC07-47B6-B781-13E62D739EFC}" dt="2020-11-23T11:20:27.367" v="442" actId="1076"/>
          <ac:picMkLst>
            <pc:docMk/>
            <pc:sldMk cId="3917714443" sldId="282"/>
            <ac:picMk id="3" creationId="{F9B7A5D5-EAAA-4688-B273-04B996105459}"/>
          </ac:picMkLst>
        </pc:picChg>
      </pc:sldChg>
      <pc:sldChg chg="addSp modSp add mod">
        <pc:chgData name="Satish G" userId="b5855656e3a75fbe" providerId="LiveId" clId="{198EB02D-BC07-47B6-B781-13E62D739EFC}" dt="2020-11-23T11:20:29.452" v="443"/>
        <pc:sldMkLst>
          <pc:docMk/>
          <pc:sldMk cId="3837552865" sldId="283"/>
        </pc:sldMkLst>
        <pc:picChg chg="add mod">
          <ac:chgData name="Satish G" userId="b5855656e3a75fbe" providerId="LiveId" clId="{198EB02D-BC07-47B6-B781-13E62D739EFC}" dt="2020-11-23T11:05:22.905" v="359" actId="14100"/>
          <ac:picMkLst>
            <pc:docMk/>
            <pc:sldMk cId="3837552865" sldId="283"/>
            <ac:picMk id="2" creationId="{2BF273AA-CE8B-4F27-AB6D-CEE4AC616D05}"/>
          </ac:picMkLst>
        </pc:picChg>
        <pc:picChg chg="add mod">
          <ac:chgData name="Satish G" userId="b5855656e3a75fbe" providerId="LiveId" clId="{198EB02D-BC07-47B6-B781-13E62D739EFC}" dt="2020-11-23T11:20:29.452" v="443"/>
          <ac:picMkLst>
            <pc:docMk/>
            <pc:sldMk cId="3837552865" sldId="283"/>
            <ac:picMk id="3" creationId="{4BFB900E-C133-4192-B939-558720AFC195}"/>
          </ac:picMkLst>
        </pc:picChg>
      </pc:sldChg>
      <pc:sldChg chg="addSp modSp add mod">
        <pc:chgData name="Satish G" userId="b5855656e3a75fbe" providerId="LiveId" clId="{198EB02D-BC07-47B6-B781-13E62D739EFC}" dt="2020-11-23T11:20:31.901" v="444"/>
        <pc:sldMkLst>
          <pc:docMk/>
          <pc:sldMk cId="958620898" sldId="284"/>
        </pc:sldMkLst>
        <pc:picChg chg="add mod">
          <ac:chgData name="Satish G" userId="b5855656e3a75fbe" providerId="LiveId" clId="{198EB02D-BC07-47B6-B781-13E62D739EFC}" dt="2020-11-23T11:06:02.449" v="363" actId="1076"/>
          <ac:picMkLst>
            <pc:docMk/>
            <pc:sldMk cId="958620898" sldId="284"/>
            <ac:picMk id="2" creationId="{A6D1213E-FAE6-42A2-91D0-A378443F955B}"/>
          </ac:picMkLst>
        </pc:picChg>
        <pc:picChg chg="add mod">
          <ac:chgData name="Satish G" userId="b5855656e3a75fbe" providerId="LiveId" clId="{198EB02D-BC07-47B6-B781-13E62D739EFC}" dt="2020-11-23T11:06:57.010" v="368" actId="1076"/>
          <ac:picMkLst>
            <pc:docMk/>
            <pc:sldMk cId="958620898" sldId="284"/>
            <ac:picMk id="3" creationId="{254F9EAE-21B9-4A37-B3BE-4504323A144C}"/>
          </ac:picMkLst>
        </pc:picChg>
        <pc:picChg chg="add mod">
          <ac:chgData name="Satish G" userId="b5855656e3a75fbe" providerId="LiveId" clId="{198EB02D-BC07-47B6-B781-13E62D739EFC}" dt="2020-11-23T11:20:31.901" v="444"/>
          <ac:picMkLst>
            <pc:docMk/>
            <pc:sldMk cId="958620898" sldId="284"/>
            <ac:picMk id="4" creationId="{3CFEA1ED-84A6-4A14-99C4-299B7D6E3311}"/>
          </ac:picMkLst>
        </pc:picChg>
      </pc:sldChg>
      <pc:sldChg chg="addSp modSp add mod">
        <pc:chgData name="Satish G" userId="b5855656e3a75fbe" providerId="LiveId" clId="{198EB02D-BC07-47B6-B781-13E62D739EFC}" dt="2020-11-23T11:20:35.288" v="445"/>
        <pc:sldMkLst>
          <pc:docMk/>
          <pc:sldMk cId="1957526500" sldId="285"/>
        </pc:sldMkLst>
        <pc:picChg chg="add mod">
          <ac:chgData name="Satish G" userId="b5855656e3a75fbe" providerId="LiveId" clId="{198EB02D-BC07-47B6-B781-13E62D739EFC}" dt="2020-11-23T11:07:34.238" v="373" actId="1076"/>
          <ac:picMkLst>
            <pc:docMk/>
            <pc:sldMk cId="1957526500" sldId="285"/>
            <ac:picMk id="2" creationId="{75E7EC52-3BD7-4854-B333-9056601C61D3}"/>
          </ac:picMkLst>
        </pc:picChg>
        <pc:picChg chg="add mod">
          <ac:chgData name="Satish G" userId="b5855656e3a75fbe" providerId="LiveId" clId="{198EB02D-BC07-47B6-B781-13E62D739EFC}" dt="2020-11-23T11:20:35.288" v="445"/>
          <ac:picMkLst>
            <pc:docMk/>
            <pc:sldMk cId="1957526500" sldId="285"/>
            <ac:picMk id="3" creationId="{238AFF5B-ABD5-48AE-AA9F-B1951CB7C23E}"/>
          </ac:picMkLst>
        </pc:picChg>
      </pc:sldChg>
      <pc:sldChg chg="addSp modSp add mod">
        <pc:chgData name="Satish G" userId="b5855656e3a75fbe" providerId="LiveId" clId="{198EB02D-BC07-47B6-B781-13E62D739EFC}" dt="2020-11-23T11:20:40.069" v="447" actId="1076"/>
        <pc:sldMkLst>
          <pc:docMk/>
          <pc:sldMk cId="906020084" sldId="286"/>
        </pc:sldMkLst>
        <pc:picChg chg="add mod">
          <ac:chgData name="Satish G" userId="b5855656e3a75fbe" providerId="LiveId" clId="{198EB02D-BC07-47B6-B781-13E62D739EFC}" dt="2020-11-23T11:09:09.134" v="377" actId="1076"/>
          <ac:picMkLst>
            <pc:docMk/>
            <pc:sldMk cId="906020084" sldId="286"/>
            <ac:picMk id="2" creationId="{B2F5C79C-04DE-4C2D-A8F3-1E53821CBF32}"/>
          </ac:picMkLst>
        </pc:picChg>
        <pc:picChg chg="add mod">
          <ac:chgData name="Satish G" userId="b5855656e3a75fbe" providerId="LiveId" clId="{198EB02D-BC07-47B6-B781-13E62D739EFC}" dt="2020-11-23T11:20:40.069" v="447" actId="1076"/>
          <ac:picMkLst>
            <pc:docMk/>
            <pc:sldMk cId="906020084" sldId="286"/>
            <ac:picMk id="3" creationId="{9290A4D0-2ABE-4B8D-B9AC-B1B34E76DF2E}"/>
          </ac:picMkLst>
        </pc:picChg>
      </pc:sldChg>
      <pc:sldChg chg="addSp modSp add mod">
        <pc:chgData name="Satish G" userId="b5855656e3a75fbe" providerId="LiveId" clId="{198EB02D-BC07-47B6-B781-13E62D739EFC}" dt="2020-11-23T11:20:42.262" v="448"/>
        <pc:sldMkLst>
          <pc:docMk/>
          <pc:sldMk cId="3792057902" sldId="287"/>
        </pc:sldMkLst>
        <pc:picChg chg="add mod">
          <ac:chgData name="Satish G" userId="b5855656e3a75fbe" providerId="LiveId" clId="{198EB02D-BC07-47B6-B781-13E62D739EFC}" dt="2020-11-23T11:10:52.027" v="390" actId="1076"/>
          <ac:picMkLst>
            <pc:docMk/>
            <pc:sldMk cId="3792057902" sldId="287"/>
            <ac:picMk id="2" creationId="{C69FFEF2-D27F-4FB0-BE6D-9A5C9021F316}"/>
          </ac:picMkLst>
        </pc:picChg>
        <pc:picChg chg="add mod">
          <ac:chgData name="Satish G" userId="b5855656e3a75fbe" providerId="LiveId" clId="{198EB02D-BC07-47B6-B781-13E62D739EFC}" dt="2020-11-23T11:11:32.333" v="394" actId="1076"/>
          <ac:picMkLst>
            <pc:docMk/>
            <pc:sldMk cId="3792057902" sldId="287"/>
            <ac:picMk id="3" creationId="{3F19EC30-544D-4197-A3CF-D88ECA565774}"/>
          </ac:picMkLst>
        </pc:picChg>
        <pc:picChg chg="add mod">
          <ac:chgData name="Satish G" userId="b5855656e3a75fbe" providerId="LiveId" clId="{198EB02D-BC07-47B6-B781-13E62D739EFC}" dt="2020-11-23T11:12:00.234" v="397" actId="14100"/>
          <ac:picMkLst>
            <pc:docMk/>
            <pc:sldMk cId="3792057902" sldId="287"/>
            <ac:picMk id="4" creationId="{B8952E08-A865-493E-AFD6-198ECFD7F765}"/>
          </ac:picMkLst>
        </pc:picChg>
        <pc:picChg chg="add mod">
          <ac:chgData name="Satish G" userId="b5855656e3a75fbe" providerId="LiveId" clId="{198EB02D-BC07-47B6-B781-13E62D739EFC}" dt="2020-11-23T11:20:42.262" v="448"/>
          <ac:picMkLst>
            <pc:docMk/>
            <pc:sldMk cId="3792057902" sldId="287"/>
            <ac:picMk id="5" creationId="{0BCFD2F7-0C12-4D22-BF8F-17A65A87F4D5}"/>
          </ac:picMkLst>
        </pc:picChg>
      </pc:sldChg>
      <pc:sldChg chg="add del">
        <pc:chgData name="Satish G" userId="b5855656e3a75fbe" providerId="LiveId" clId="{198EB02D-BC07-47B6-B781-13E62D739EFC}" dt="2020-11-23T11:21:43.829" v="449" actId="47"/>
        <pc:sldMkLst>
          <pc:docMk/>
          <pc:sldMk cId="394017328" sldId="288"/>
        </pc:sldMkLst>
      </pc:sldChg>
      <pc:sldChg chg="add del">
        <pc:chgData name="Satish G" userId="b5855656e3a75fbe" providerId="LiveId" clId="{198EB02D-BC07-47B6-B781-13E62D739EFC}" dt="2020-11-23T11:21:43.829" v="449" actId="47"/>
        <pc:sldMkLst>
          <pc:docMk/>
          <pc:sldMk cId="2848466958" sldId="289"/>
        </pc:sldMkLst>
      </pc:sldChg>
      <pc:sldChg chg="add del">
        <pc:chgData name="Satish G" userId="b5855656e3a75fbe" providerId="LiveId" clId="{198EB02D-BC07-47B6-B781-13E62D739EFC}" dt="2020-11-23T11:21:43.829" v="449" actId="47"/>
        <pc:sldMkLst>
          <pc:docMk/>
          <pc:sldMk cId="665076019" sldId="290"/>
        </pc:sldMkLst>
      </pc:sldChg>
      <pc:sldChg chg="add del">
        <pc:chgData name="Satish G" userId="b5855656e3a75fbe" providerId="LiveId" clId="{198EB02D-BC07-47B6-B781-13E62D739EFC}" dt="2020-11-23T11:21:43.829" v="449" actId="47"/>
        <pc:sldMkLst>
          <pc:docMk/>
          <pc:sldMk cId="1760017330" sldId="291"/>
        </pc:sldMkLst>
      </pc:sldChg>
      <pc:sldChg chg="add del">
        <pc:chgData name="Satish G" userId="b5855656e3a75fbe" providerId="LiveId" clId="{198EB02D-BC07-47B6-B781-13E62D739EFC}" dt="2020-11-23T11:21:43.829" v="449" actId="47"/>
        <pc:sldMkLst>
          <pc:docMk/>
          <pc:sldMk cId="4254779080" sldId="292"/>
        </pc:sldMkLst>
      </pc:sldChg>
      <pc:sldChg chg="add del">
        <pc:chgData name="Satish G" userId="b5855656e3a75fbe" providerId="LiveId" clId="{198EB02D-BC07-47B6-B781-13E62D739EFC}" dt="2020-11-23T11:21:43.829" v="449" actId="47"/>
        <pc:sldMkLst>
          <pc:docMk/>
          <pc:sldMk cId="890264163" sldId="293"/>
        </pc:sldMkLst>
      </pc:sldChg>
    </pc:docChg>
  </pc:docChgLst>
  <pc:docChgLst>
    <pc:chgData name="Satish G" userId="b5855656e3a75fbe" providerId="LiveId" clId="{8951D147-9010-4E36-8382-5C266AD44AB8}"/>
    <pc:docChg chg="custSel modSld">
      <pc:chgData name="Satish G" userId="b5855656e3a75fbe" providerId="LiveId" clId="{8951D147-9010-4E36-8382-5C266AD44AB8}" dt="2020-11-23T11:33:36.537" v="0" actId="478"/>
      <pc:docMkLst>
        <pc:docMk/>
      </pc:docMkLst>
      <pc:sldChg chg="delSp mod">
        <pc:chgData name="Satish G" userId="b5855656e3a75fbe" providerId="LiveId" clId="{8951D147-9010-4E36-8382-5C266AD44AB8}" dt="2020-11-23T11:33:36.537" v="0" actId="478"/>
        <pc:sldMkLst>
          <pc:docMk/>
          <pc:sldMk cId="3031819895" sldId="274"/>
        </pc:sldMkLst>
        <pc:spChg chg="del">
          <ac:chgData name="Satish G" userId="b5855656e3a75fbe" providerId="LiveId" clId="{8951D147-9010-4E36-8382-5C266AD44AB8}" dt="2020-11-23T11:33:36.537" v="0" actId="478"/>
          <ac:spMkLst>
            <pc:docMk/>
            <pc:sldMk cId="3031819895" sldId="274"/>
            <ac:spMk id="7" creationId="{4E46D549-B667-4C05-8263-FDD76396E9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7E78-9AD9-4440-B562-34B969C85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0BE2C-3F59-4127-A715-8E83C3AE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C7E2-01D7-436E-9661-A222D9D46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4B30-C6CD-418C-A47A-68BAE03008F8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B1D8-E9D1-4348-96A8-8CD78BA5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92156-0677-4F90-8A6D-EE3810F3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75E-E65D-4C89-A7A1-02585F93D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93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0F25-C423-440F-8428-1EB9B5D8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E3E60-1B0F-4E9D-81A4-950ACD326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6003-08FC-42BC-87C9-598F65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4B30-C6CD-418C-A47A-68BAE03008F8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F53AD-C2C6-4CC1-8241-409992FD0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F39E-28F3-4E02-9706-875880D8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75E-E65D-4C89-A7A1-02585F93D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32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6E8A28-6D60-43A6-9270-C440B0948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1491C-35AE-4429-91CC-B726B234B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F099A-6FF7-4A66-8DA5-533AE1A1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4B30-C6CD-418C-A47A-68BAE03008F8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1A676-42A5-46BE-A04E-B2F12873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3B10-CB38-4CD6-8F8E-D1E7B403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75E-E65D-4C89-A7A1-02585F93D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7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133A-D707-4604-A2BC-B1C4AD70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22558-7099-4670-A5D3-E1751D05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AE0AA-B6AD-4731-A3BE-2BB8D782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4B30-C6CD-418C-A47A-68BAE03008F8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E2827-C55B-4925-BE13-8F5B3304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13D9-1539-49A9-B2C5-9C7CB374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75E-E65D-4C89-A7A1-02585F93D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8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5502-02CA-4227-A8B3-AA08D6BF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10C98-55FE-4F86-ACBD-A6DD42EC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B290E-D0CF-482C-866D-DE99094D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4B30-C6CD-418C-A47A-68BAE03008F8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6A42-23EC-43C6-BA77-7CBD6335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251C-323D-4890-955F-7023C41E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75E-E65D-4C89-A7A1-02585F93D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1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AE21-9040-42F4-878A-799062DF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3E64-C990-451F-9E53-DD25FBE5D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E603E-AC54-4144-A828-316F7DD19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A22D0-140D-43B7-B934-55DF1A69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4B30-C6CD-418C-A47A-68BAE03008F8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DD488-2F70-48C4-93E2-21E0DD55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A29E9-D993-4FD2-B479-F7D72099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75E-E65D-4C89-A7A1-02585F93D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79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6167-AF18-4477-8792-CB3F8741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BEE2-7BDE-438E-A730-00B6D6E4C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B3291-4C0F-4683-B9F8-B33DDB191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6442B-2745-404F-B03D-CAA9EDDFD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0AEC8-D082-428B-8284-9BD57D071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95BB3-4ABF-4B3C-9043-9C4D2803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4B30-C6CD-418C-A47A-68BAE03008F8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1B6A2-DAD5-40C4-90E2-94D2D32B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CB169-0EFA-41CC-AB2D-7F21E4D4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75E-E65D-4C89-A7A1-02585F93D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13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9E3D-00AD-4756-A273-01088422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9DBF0-FEB2-4618-B8B4-4199C8C2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4B30-C6CD-418C-A47A-68BAE03008F8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94475-EA41-43B7-BB31-00CF3E28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922AD-1C02-48DF-9F82-A79971DB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75E-E65D-4C89-A7A1-02585F93D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67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C59C1-9F61-40C1-9EDC-3FFDCF28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4B30-C6CD-418C-A47A-68BAE03008F8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2B787-9B9A-4A8B-899A-34C6C9AF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CB974-7692-4912-9538-61115341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75E-E65D-4C89-A7A1-02585F93D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41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25DB-F6B6-4A16-9AC3-96917981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CB82-CCF1-4522-B995-735B8DD6A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2D89B-8FEA-421C-A292-956D8C7DC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2CF8C-172C-411F-BD79-5D4ED6EA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4B30-C6CD-418C-A47A-68BAE03008F8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CA82-94E2-47E2-BC67-DB076C84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54D71-E7F8-4792-BFCE-CD71ED53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75E-E65D-4C89-A7A1-02585F93D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73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F625-5547-4A8C-8387-F4D1C4A3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31C63-A151-4D3B-ABD6-27F595071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3E3E0-4859-469B-91C6-4055DA9CB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585B9-1B06-4778-8976-6685255C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4B30-C6CD-418C-A47A-68BAE03008F8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9ADC1-E09E-4819-A74D-8E77C278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8747F-5993-4819-9C85-D6EC3BBA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175E-E65D-4C89-A7A1-02585F93D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1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3EF4E-D622-460F-91E3-73C0535F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5C520-66F1-4980-93E9-8AD37BA5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C9917-B747-49CD-8282-1B479935C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C4B30-C6CD-418C-A47A-68BAE03008F8}" type="datetimeFigureOut">
              <a:rPr lang="en-IN" smtClean="0"/>
              <a:t>23-11-2020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A4CBC-FD2A-4FAA-8ECA-BB2B606F8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8BB19-3BBC-45AA-ABEA-7187478D9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175E-E65D-4C89-A7A1-02585F93D9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51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DD3B-E4EA-411F-858C-691ABFFCB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90524"/>
            <a:ext cx="9144000" cy="595313"/>
          </a:xfrm>
        </p:spPr>
        <p:txBody>
          <a:bodyPr>
            <a:normAutofit/>
          </a:bodyPr>
          <a:lstStyle/>
          <a:p>
            <a:r>
              <a:rPr lang="en-IN" sz="3600" b="1" i="0" u="none" strike="noStrike" dirty="0">
                <a:latin typeface="Arial-BoldMT"/>
              </a:rPr>
              <a:t>System Response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1A42A-7EC6-41D2-99CB-61B29CC73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250" y="1154113"/>
            <a:ext cx="9144000" cy="7223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The output response of a system is the sum of two responses: the </a:t>
            </a:r>
            <a:r>
              <a:rPr lang="en-US" b="1" i="1" u="none" strike="noStrike" baseline="0" dirty="0">
                <a:solidFill>
                  <a:srgbClr val="0000FF"/>
                </a:solidFill>
                <a:latin typeface="Georgia-BoldItalic"/>
              </a:rPr>
              <a:t>forced response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and the </a:t>
            </a:r>
            <a:r>
              <a:rPr lang="en-IN" b="1" i="1" u="none" strike="noStrike" baseline="0" dirty="0">
                <a:solidFill>
                  <a:srgbClr val="0000FF"/>
                </a:solidFill>
                <a:latin typeface="Georgia-BoldItalic"/>
              </a:rPr>
              <a:t>natural response</a:t>
            </a:r>
            <a:endParaRPr lang="en-IN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0A8F6A-2A7B-49F5-B7A2-987DB0663F08}"/>
              </a:ext>
            </a:extLst>
          </p:cNvPr>
          <p:cNvSpPr txBox="1">
            <a:spLocks/>
          </p:cNvSpPr>
          <p:nvPr/>
        </p:nvSpPr>
        <p:spPr>
          <a:xfrm>
            <a:off x="1285875" y="2114550"/>
            <a:ext cx="4657725" cy="442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rgbClr val="B32222"/>
                </a:solidFill>
                <a:latin typeface="Arial-BoldMT"/>
              </a:rPr>
              <a:t>Poles of a Transfer Function</a:t>
            </a:r>
            <a:endParaRPr lang="en-IN" sz="5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E28067-1199-4176-AB21-A5EF048D4336}"/>
              </a:ext>
            </a:extLst>
          </p:cNvPr>
          <p:cNvSpPr txBox="1">
            <a:spLocks/>
          </p:cNvSpPr>
          <p:nvPr/>
        </p:nvSpPr>
        <p:spPr>
          <a:xfrm>
            <a:off x="1533525" y="2643982"/>
            <a:ext cx="9144000" cy="7223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The </a:t>
            </a:r>
            <a:r>
              <a:rPr lang="en-US" b="1" i="1" dirty="0">
                <a:solidFill>
                  <a:srgbClr val="0000FF"/>
                </a:solidFill>
                <a:latin typeface="Georgia-BoldItalic"/>
              </a:rPr>
              <a:t>poles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of a transfer function are the values of the Laplace transform variable, </a:t>
            </a:r>
            <a:r>
              <a:rPr lang="en-US" i="1" dirty="0">
                <a:solidFill>
                  <a:srgbClr val="000000"/>
                </a:solidFill>
                <a:latin typeface="Georgia-Italic"/>
              </a:rPr>
              <a:t>s,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that cause the transfer function to become infinite</a:t>
            </a:r>
            <a:endParaRPr lang="en-IN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20C9E1-D23D-4B06-AD3A-F323A5E731B3}"/>
              </a:ext>
            </a:extLst>
          </p:cNvPr>
          <p:cNvSpPr txBox="1">
            <a:spLocks/>
          </p:cNvSpPr>
          <p:nvPr/>
        </p:nvSpPr>
        <p:spPr>
          <a:xfrm>
            <a:off x="1421605" y="3491707"/>
            <a:ext cx="4386263" cy="442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rgbClr val="B32222"/>
                </a:solidFill>
                <a:latin typeface="Arial-BoldMT"/>
              </a:rPr>
              <a:t>Zeros of a Transfer Function</a:t>
            </a:r>
            <a:endParaRPr lang="en-IN" sz="5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37BEAD-CC5F-42A6-BAC7-23B00E03E32A}"/>
              </a:ext>
            </a:extLst>
          </p:cNvPr>
          <p:cNvSpPr txBox="1">
            <a:spLocks/>
          </p:cNvSpPr>
          <p:nvPr/>
        </p:nvSpPr>
        <p:spPr>
          <a:xfrm>
            <a:off x="1438275" y="3979069"/>
            <a:ext cx="9429750" cy="6429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rgbClr val="000000"/>
                </a:solidFill>
                <a:latin typeface="Georgia" panose="02040502050405020303" pitchFamily="18" charset="0"/>
              </a:rPr>
              <a:t>The </a:t>
            </a:r>
            <a:r>
              <a:rPr lang="en-US" b="1" i="1">
                <a:solidFill>
                  <a:srgbClr val="0000FF"/>
                </a:solidFill>
                <a:latin typeface="Georgia-BoldItalic"/>
              </a:rPr>
              <a:t>zeros </a:t>
            </a:r>
            <a:r>
              <a:rPr lang="en-US">
                <a:solidFill>
                  <a:srgbClr val="000000"/>
                </a:solidFill>
                <a:latin typeface="Georgia" panose="02040502050405020303" pitchFamily="18" charset="0"/>
              </a:rPr>
              <a:t>of a transfer function are (1) the values of the Laplace transform variable, </a:t>
            </a:r>
            <a:r>
              <a:rPr lang="en-US" i="1">
                <a:solidFill>
                  <a:srgbClr val="000000"/>
                </a:solidFill>
                <a:latin typeface="Georgia-Italic"/>
              </a:rPr>
              <a:t>s</a:t>
            </a:r>
            <a:r>
              <a:rPr lang="en-US">
                <a:solidFill>
                  <a:srgbClr val="000000"/>
                </a:solidFill>
                <a:latin typeface="Georgia" panose="02040502050405020303" pitchFamily="18" charset="0"/>
              </a:rPr>
              <a:t>, that cause the transfer function to become zero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3566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D289AB-3EC5-4B7A-8227-52BF5225F2B9}"/>
              </a:ext>
            </a:extLst>
          </p:cNvPr>
          <p:cNvSpPr txBox="1"/>
          <p:nvPr/>
        </p:nvSpPr>
        <p:spPr>
          <a:xfrm>
            <a:off x="361950" y="3582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u="none" strike="noStrike" baseline="0" dirty="0">
                <a:latin typeface="Arial-BoldMT"/>
              </a:rPr>
              <a:t>Second-Order Systems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8F2CD-ED66-446B-99D5-96708343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6" y="727592"/>
            <a:ext cx="8266588" cy="60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28874C-C9F6-4DE0-9225-CF68553C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37" y="1933493"/>
            <a:ext cx="8262525" cy="45339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06D7E6-BDCB-4233-9D9E-A63E494F7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429" y="1285876"/>
            <a:ext cx="8982223" cy="45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8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4D3404-3540-43A5-9D01-FCFD07204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11" y="323850"/>
            <a:ext cx="9425310" cy="22320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E204FC-81B8-4DF3-A598-A3457097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896" y="2935224"/>
            <a:ext cx="9238725" cy="27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4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01A994-5BD5-4A1A-86F5-4BE88DA7E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89" y="838200"/>
            <a:ext cx="111054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7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FAC587-40FF-4AE5-BBE6-13EED5D2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35017"/>
            <a:ext cx="9591675" cy="66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4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5FF66-FE79-46F7-A269-B8EB7E68279C}"/>
              </a:ext>
            </a:extLst>
          </p:cNvPr>
          <p:cNvSpPr txBox="1"/>
          <p:nvPr/>
        </p:nvSpPr>
        <p:spPr>
          <a:xfrm>
            <a:off x="295275" y="4249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latin typeface="Arial-BoldMT"/>
              </a:rPr>
              <a:t>The General Second-Order System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4C2C2-CC7F-4DF0-8311-9E404564C068}"/>
              </a:ext>
            </a:extLst>
          </p:cNvPr>
          <p:cNvSpPr txBox="1"/>
          <p:nvPr/>
        </p:nvSpPr>
        <p:spPr>
          <a:xfrm>
            <a:off x="609601" y="1136065"/>
            <a:ext cx="1107757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i="0" u="none" strike="noStrike" baseline="0" dirty="0">
                <a:solidFill>
                  <a:srgbClr val="B32222"/>
                </a:solidFill>
                <a:latin typeface="Arial-BoldMT"/>
              </a:rPr>
              <a:t>Natural Frequency, </a:t>
            </a:r>
            <a:r>
              <a:rPr lang="el-GR" sz="3600" b="1" i="1" u="none" strike="noStrike" baseline="0" dirty="0">
                <a:solidFill>
                  <a:srgbClr val="B32222"/>
                </a:solidFill>
                <a:latin typeface="Arial-BoldItalicMT"/>
              </a:rPr>
              <a:t>ω</a:t>
            </a:r>
            <a:r>
              <a:rPr lang="en-IN" b="1" i="1" u="none" strike="noStrike" baseline="0" dirty="0">
                <a:solidFill>
                  <a:srgbClr val="B32222"/>
                </a:solidFill>
                <a:latin typeface="Arial-BoldItalicMT"/>
              </a:rPr>
              <a:t>n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The </a:t>
            </a:r>
            <a:r>
              <a:rPr lang="en-US" sz="2800" b="1" i="1" u="none" strike="noStrike" baseline="0" dirty="0">
                <a:solidFill>
                  <a:srgbClr val="0000FF"/>
                </a:solidFill>
                <a:latin typeface="Georgia-BoldItalic"/>
              </a:rPr>
              <a:t>natural frequency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of a second-order system is the frequency of oscillation of the system without damping. For example, the frequency of oscillation of a series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Georgia-Italic"/>
              </a:rPr>
              <a:t>RLC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circuit with the resistance shorted would be the natural frequency.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B6A60-67EA-4016-8AFC-2F22663C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05945"/>
            <a:ext cx="2800350" cy="547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9FD6D-2218-4360-BD14-6CAD8D8FDDD9}"/>
              </a:ext>
            </a:extLst>
          </p:cNvPr>
          <p:cNvSpPr txBox="1"/>
          <p:nvPr/>
        </p:nvSpPr>
        <p:spPr>
          <a:xfrm>
            <a:off x="857249" y="4053246"/>
            <a:ext cx="10829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Georgia" panose="02040502050405020303" pitchFamily="18" charset="0"/>
              </a:rPr>
              <a:t>Damping Ratio is one that compares the exponential decay frequency of the envelope to the natural frequency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8C8B2E-90A5-4475-89EF-9684BBBC2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4" y="5125284"/>
            <a:ext cx="9357078" cy="14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3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BD072A-0C42-4F75-A1C1-59AA9CF36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7" y="1031818"/>
            <a:ext cx="11138888" cy="50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34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E9BBE6-E96C-4768-87C8-6C46379AB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68" y="1947812"/>
            <a:ext cx="10923864" cy="44910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76AC6-D664-43AD-AD6D-E6233D807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06" y="1325598"/>
            <a:ext cx="11168427" cy="6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1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004083-45CF-4E84-84DB-28FF0199EFDA}"/>
              </a:ext>
            </a:extLst>
          </p:cNvPr>
          <p:cNvSpPr txBox="1"/>
          <p:nvPr/>
        </p:nvSpPr>
        <p:spPr>
          <a:xfrm>
            <a:off x="209550" y="320159"/>
            <a:ext cx="7143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latin typeface="Arial-BoldMT"/>
              </a:rPr>
              <a:t>Underdamped Second-Order Systems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2028C-01F1-4DE8-A37B-E42F9665CDD7}"/>
              </a:ext>
            </a:extLst>
          </p:cNvPr>
          <p:cNvSpPr txBox="1"/>
          <p:nvPr/>
        </p:nvSpPr>
        <p:spPr>
          <a:xfrm>
            <a:off x="361949" y="957560"/>
            <a:ext cx="114204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Georgia" panose="02040502050405020303" pitchFamily="18" charset="0"/>
              </a:rPr>
              <a:t>The transform of the response, </a:t>
            </a:r>
            <a:r>
              <a:rPr lang="en-US" sz="2400" b="0" i="1" u="none" strike="noStrike" baseline="0" dirty="0">
                <a:latin typeface="Georgia-Italic"/>
              </a:rPr>
              <a:t>C</a:t>
            </a:r>
            <a:r>
              <a:rPr lang="en-US" sz="2400" b="0" i="0" u="none" strike="noStrike" baseline="0" dirty="0">
                <a:latin typeface="Georgia" panose="02040502050405020303" pitchFamily="18" charset="0"/>
              </a:rPr>
              <a:t>(</a:t>
            </a:r>
            <a:r>
              <a:rPr lang="en-US" sz="2400" b="0" i="1" u="none" strike="noStrike" baseline="0" dirty="0">
                <a:latin typeface="Georgia-Italic"/>
              </a:rPr>
              <a:t>s</a:t>
            </a:r>
            <a:r>
              <a:rPr lang="en-US" sz="2400" b="0" i="0" u="none" strike="noStrike" baseline="0" dirty="0">
                <a:latin typeface="Georgia" panose="02040502050405020303" pitchFamily="18" charset="0"/>
              </a:rPr>
              <a:t>), is the transform of the input times the </a:t>
            </a:r>
            <a:r>
              <a:rPr lang="en-IN" sz="2400" b="0" i="0" u="none" strike="noStrike" baseline="0" dirty="0">
                <a:latin typeface="Georgia" panose="02040502050405020303" pitchFamily="18" charset="0"/>
              </a:rPr>
              <a:t>transfer function,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8605C-AA53-4169-AE58-673C9BD20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91" y="2040630"/>
            <a:ext cx="8710417" cy="1009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10F1B7-B098-4291-BC39-7F18F4505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790" y="3200400"/>
            <a:ext cx="6920497" cy="15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9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F6926-6914-4FCE-BCE0-AA11DE6EC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57" y="2317657"/>
            <a:ext cx="5181866" cy="806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F809FC-B54A-404F-A965-5BE19636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81" y="161872"/>
            <a:ext cx="10401835" cy="20575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0DEB62-F02D-474F-AD81-5E8331E58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730" y="3919485"/>
            <a:ext cx="7156720" cy="1438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CD94B-B45E-446B-8E60-9F08089A0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15" y="4275101"/>
            <a:ext cx="675815" cy="6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9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784BCB-6E69-4C10-BE63-B458594F9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00" y="2044618"/>
            <a:ext cx="6788499" cy="3168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09898-A180-4AF9-8D1C-392B9D806C4C}"/>
              </a:ext>
            </a:extLst>
          </p:cNvPr>
          <p:cNvSpPr txBox="1"/>
          <p:nvPr/>
        </p:nvSpPr>
        <p:spPr>
          <a:xfrm>
            <a:off x="1895474" y="1121349"/>
            <a:ext cx="7439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B32222"/>
                </a:solidFill>
                <a:latin typeface="Arial-BoldMT"/>
              </a:rPr>
              <a:t>Poles and Zeros of a First-Order System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1965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E15AB-F527-4D53-A427-BF9252B328C7}"/>
              </a:ext>
            </a:extLst>
          </p:cNvPr>
          <p:cNvSpPr txBox="1"/>
          <p:nvPr/>
        </p:nvSpPr>
        <p:spPr>
          <a:xfrm>
            <a:off x="1762125" y="6257074"/>
            <a:ext cx="11334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The lower the value of ζ, the more oscillatory the response.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AAB16-F589-474A-862D-4D976383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34" y="139261"/>
            <a:ext cx="9671265" cy="60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41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9267DF-D703-4B18-8EF0-65322512F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64" y="0"/>
            <a:ext cx="9899872" cy="5522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98EAD1-619A-4590-A59D-3E40816AB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64" y="5522625"/>
            <a:ext cx="7836011" cy="1178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EF9910-F510-44FE-8889-73762FCAD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775" y="5149588"/>
            <a:ext cx="1607309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58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405868-0FC7-48F6-8422-D7804C32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70" y="142066"/>
            <a:ext cx="10471355" cy="32869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756BDF-8DA4-4540-9182-ECC23A85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158" y="4152901"/>
            <a:ext cx="5264913" cy="1146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22E134-7300-4FDA-8EBA-434150EA3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775" y="5149588"/>
            <a:ext cx="1607309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07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87DE0F-EEE9-4BA6-9DC4-FB4687D5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1" y="533431"/>
            <a:ext cx="10639424" cy="59372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265E0D-55BC-43F3-A7A7-9E2B34EE1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350" y="4673338"/>
            <a:ext cx="1607309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75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9E752E-BC5B-4AC2-A50B-9CF11A800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70" y="520621"/>
            <a:ext cx="11303191" cy="43085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B95663-3B97-4890-9BF8-120CE5AE2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105" y="5168889"/>
            <a:ext cx="8072166" cy="669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A66A47-2C23-4B5A-A215-BFF976D0A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650" y="5503856"/>
            <a:ext cx="1607309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59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780312-07D3-463B-B42D-6B7C1A0D8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526658"/>
            <a:ext cx="11239499" cy="59354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B7A5D5-EAAA-4688-B273-04B996105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5" y="4320913"/>
            <a:ext cx="1607309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14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F273AA-CE8B-4F27-AB6D-CEE4AC61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80976"/>
            <a:ext cx="11296868" cy="66415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FB900E-C133-4192-B939-558720AFC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775" y="5149588"/>
            <a:ext cx="1607309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52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D1213E-FAE6-42A2-91D0-A378443F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689" y="533356"/>
            <a:ext cx="3861458" cy="19526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4F9EAE-21B9-4A37-B3BE-4504323A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238" y="2596387"/>
            <a:ext cx="8182137" cy="41737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FEA1ED-84A6-4A14-99C4-299B7D6E3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775" y="5149588"/>
            <a:ext cx="1607309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20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E7EC52-3BD7-4854-B333-9056601C6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41" y="1038225"/>
            <a:ext cx="11439318" cy="4143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8AFF5B-ABD5-48AE-AA9F-B1951CB7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775" y="5149588"/>
            <a:ext cx="1607309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2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F5C79C-04DE-4C2D-A8F3-1E53821CB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94858"/>
            <a:ext cx="10448925" cy="66682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90A4D0-2ABE-4B8D-B9AC-B1B34E76D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050" y="2492113"/>
            <a:ext cx="1607309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20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61660-A934-4D5D-818D-AB31125E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30" y="511445"/>
            <a:ext cx="7953520" cy="61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85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9FFEF2-D27F-4FB0-BE6D-9A5C9021F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58" y="0"/>
            <a:ext cx="6380083" cy="67679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19EC30-544D-4197-A3CF-D88ECA565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189" y="3151183"/>
            <a:ext cx="2460661" cy="5556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952E08-A865-493E-AFD6-198ECFD7F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189" y="2047867"/>
            <a:ext cx="2269092" cy="638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FD2F7-0C12-4D22-BF8F-17A65A87F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9775" y="5149588"/>
            <a:ext cx="1607309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5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822756-7010-4589-AE97-DCDA7CD84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508" y="218460"/>
            <a:ext cx="8230093" cy="2023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F445D1-B038-4C1F-9581-FE5C40340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508" y="2241591"/>
            <a:ext cx="8230093" cy="439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9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1512E2-9FE8-4CC2-83F0-F1B0697CF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66" y="409567"/>
            <a:ext cx="2267067" cy="304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9737D9-2AF8-4AFB-9178-98DA65688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006" y="3829051"/>
            <a:ext cx="7370987" cy="2281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8FE90B-6D3E-4408-AA36-CFDCEA470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74" y="846109"/>
            <a:ext cx="6423583" cy="31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7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F14A9F-DB38-4D5D-A4B3-CAA6D3EA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327845"/>
            <a:ext cx="7629525" cy="664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3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55DD-C622-4F42-AD05-B81EF29B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baseline="0" dirty="0">
                <a:solidFill>
                  <a:srgbClr val="B32222"/>
                </a:solidFill>
                <a:latin typeface="Arial-BoldMT"/>
              </a:rPr>
              <a:t>Time Constant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5E85-513F-4B31-A996-BEEF5E9A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We call 1/</a:t>
            </a:r>
            <a:r>
              <a:rPr lang="en-US" sz="3200" b="0" i="1" u="none" strike="noStrike" baseline="0" dirty="0">
                <a:solidFill>
                  <a:srgbClr val="000000"/>
                </a:solidFill>
                <a:latin typeface="Georgia-Italic"/>
              </a:rPr>
              <a:t>a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the </a:t>
            </a:r>
            <a:r>
              <a:rPr lang="en-US" sz="3200" b="1" i="1" u="none" strike="noStrike" baseline="0" dirty="0">
                <a:solidFill>
                  <a:srgbClr val="0000FF"/>
                </a:solidFill>
                <a:latin typeface="Georgia-BoldItalic"/>
              </a:rPr>
              <a:t>time constant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of the response. The time constant can be described as the time for </a:t>
            </a:r>
            <a:r>
              <a:rPr lang="en-US" sz="3200" b="0" i="1" u="none" strike="noStrike" baseline="0" dirty="0">
                <a:solidFill>
                  <a:srgbClr val="000000"/>
                </a:solidFill>
                <a:latin typeface="Georgia-Italic"/>
              </a:rPr>
              <a:t>e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−</a:t>
            </a:r>
            <a:r>
              <a:rPr lang="en-US" sz="3200" b="0" i="1" u="none" strike="noStrike" baseline="0" dirty="0">
                <a:solidFill>
                  <a:srgbClr val="000000"/>
                </a:solidFill>
                <a:latin typeface="Georgia-Italic"/>
              </a:rPr>
              <a:t>at 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to decay to 37% of its initial value. </a:t>
            </a:r>
          </a:p>
          <a:p>
            <a:pPr marL="0" indent="0" algn="just">
              <a:buNone/>
            </a:pPr>
            <a:endParaRPr lang="en-US" sz="32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Alternately, the time constant is the time it takes for the step response to rise to 63% of its final value.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3022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151204-E106-4802-A200-E098CEF3F7A3}"/>
              </a:ext>
            </a:extLst>
          </p:cNvPr>
          <p:cNvSpPr txBox="1"/>
          <p:nvPr/>
        </p:nvSpPr>
        <p:spPr>
          <a:xfrm>
            <a:off x="409575" y="4916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u="none" strike="noStrike" baseline="0" dirty="0">
                <a:solidFill>
                  <a:srgbClr val="C00000"/>
                </a:solidFill>
                <a:latin typeface="Georgia" panose="02040502050405020303" pitchFamily="18" charset="0"/>
              </a:rPr>
              <a:t>Transient Response Specifications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2E441-0E5F-4CD1-987A-71772A00235D}"/>
              </a:ext>
            </a:extLst>
          </p:cNvPr>
          <p:cNvSpPr txBox="1"/>
          <p:nvPr/>
        </p:nvSpPr>
        <p:spPr>
          <a:xfrm>
            <a:off x="409575" y="1648480"/>
            <a:ext cx="1142047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600" b="1" i="0" u="none" strike="noStrike" baseline="0" dirty="0">
                <a:solidFill>
                  <a:srgbClr val="B32222"/>
                </a:solidFill>
                <a:latin typeface="Arial-BoldMT"/>
              </a:rPr>
              <a:t>Rise Time, </a:t>
            </a:r>
            <a:r>
              <a:rPr lang="en-IN" sz="3600" b="1" i="1" u="none" strike="noStrike" baseline="0" dirty="0">
                <a:solidFill>
                  <a:srgbClr val="B32222"/>
                </a:solidFill>
                <a:latin typeface="Arial-BoldItalicMT"/>
              </a:rPr>
              <a:t>T</a:t>
            </a:r>
            <a:r>
              <a:rPr lang="en-IN" b="1" i="1" u="none" strike="noStrike" baseline="0" dirty="0">
                <a:solidFill>
                  <a:srgbClr val="B32222"/>
                </a:solidFill>
                <a:latin typeface="Arial-BoldItalicMT"/>
              </a:rPr>
              <a:t>r</a:t>
            </a:r>
          </a:p>
          <a:p>
            <a:pPr algn="just"/>
            <a:r>
              <a:rPr lang="en-US" sz="2800" b="1" i="1" u="none" strike="noStrike" baseline="0" dirty="0">
                <a:solidFill>
                  <a:srgbClr val="0000FF"/>
                </a:solidFill>
                <a:latin typeface="Georgia-BoldItalic"/>
              </a:rPr>
              <a:t>Rise time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is defined as the time for the waveform to go from 0.1 to 0.9 of its final value.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078FF5-E1E7-4A56-8E1C-6CEDF5DC6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54" y="3156585"/>
            <a:ext cx="5219122" cy="731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379C4E-7FA0-4EC1-BCA1-50D98144E013}"/>
              </a:ext>
            </a:extLst>
          </p:cNvPr>
          <p:cNvSpPr txBox="1"/>
          <p:nvPr/>
        </p:nvSpPr>
        <p:spPr>
          <a:xfrm>
            <a:off x="409576" y="4086700"/>
            <a:ext cx="114204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Rise time is found by solving above 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Georgia" panose="02040502050405020303" pitchFamily="18" charset="0"/>
              </a:rPr>
              <a:t>Eq.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for the difference in time at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Georgia-Italic"/>
              </a:rPr>
              <a:t>c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(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Georgia-Italic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) = 0.9 and 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Georgia-Italic"/>
              </a:rPr>
              <a:t>c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(</a:t>
            </a:r>
            <a:r>
              <a:rPr lang="en-US" sz="2800" b="0" i="1" u="none" strike="noStrike" baseline="0" dirty="0">
                <a:solidFill>
                  <a:srgbClr val="000000"/>
                </a:solidFill>
                <a:latin typeface="Georgia-Italic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) = 0.1. Hence,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B1A876-5CD2-4D50-8FEB-78014E573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523" y="5209520"/>
            <a:ext cx="4710902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6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BE0A5-E191-45DF-8158-38B07F33A8FE}"/>
              </a:ext>
            </a:extLst>
          </p:cNvPr>
          <p:cNvSpPr txBox="1"/>
          <p:nvPr/>
        </p:nvSpPr>
        <p:spPr>
          <a:xfrm>
            <a:off x="390525" y="86321"/>
            <a:ext cx="1141095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1" i="0" u="none" strike="noStrike" baseline="0" dirty="0">
                <a:solidFill>
                  <a:srgbClr val="B32222"/>
                </a:solidFill>
                <a:latin typeface="Arial-BoldMT"/>
              </a:rPr>
              <a:t>Settling Time, </a:t>
            </a:r>
            <a:r>
              <a:rPr lang="en-IN" sz="3600" b="1" i="1" u="none" strike="noStrike" baseline="0" dirty="0">
                <a:solidFill>
                  <a:srgbClr val="B32222"/>
                </a:solidFill>
                <a:latin typeface="Arial-BoldItalicMT"/>
              </a:rPr>
              <a:t>T</a:t>
            </a:r>
            <a:r>
              <a:rPr lang="en-IN" b="1" i="1" u="none" strike="noStrike" baseline="0" dirty="0">
                <a:solidFill>
                  <a:srgbClr val="B32222"/>
                </a:solidFill>
                <a:latin typeface="Arial-BoldItalicMT"/>
              </a:rPr>
              <a:t>s</a:t>
            </a:r>
          </a:p>
          <a:p>
            <a:pPr algn="l"/>
            <a:r>
              <a:rPr lang="en-US" sz="2800" b="1" i="1" u="none" strike="noStrike" baseline="0" dirty="0">
                <a:solidFill>
                  <a:srgbClr val="0000FF"/>
                </a:solidFill>
                <a:latin typeface="Georgia-BoldItalic"/>
              </a:rPr>
              <a:t>Settling time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is defined as the time for the response to reach, and stay within, 2% of its final value.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Georgia" panose="02040502050405020303" pitchFamily="18" charset="0"/>
              </a:rPr>
              <a:t>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3BEAC-445F-4841-B05F-40111BB2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79" y="1594426"/>
            <a:ext cx="5219122" cy="731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6D6BD-6B42-46DE-AE5E-26F25801A67D}"/>
              </a:ext>
            </a:extLst>
          </p:cNvPr>
          <p:cNvSpPr txBox="1"/>
          <p:nvPr/>
        </p:nvSpPr>
        <p:spPr>
          <a:xfrm>
            <a:off x="314325" y="2640866"/>
            <a:ext cx="11563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Letting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Georgia-Italic"/>
              </a:rPr>
              <a:t>c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(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Georgia-Italic"/>
              </a:rPr>
              <a:t>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) = 0.98 in above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Georgia" panose="02040502050405020303" pitchFamily="18" charset="0"/>
              </a:rPr>
              <a:t>Eq.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and solving for time,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Georgia-Italic"/>
              </a:rPr>
              <a:t>t,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we find the </a:t>
            </a:r>
            <a:r>
              <a:rPr lang="en-IN" sz="24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settling time to be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B0C84-DC52-4F8E-9DF6-57191AEDD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577" y="3528148"/>
            <a:ext cx="2548181" cy="13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2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370</Words>
  <Application>Microsoft Office PowerPoint</Application>
  <PresentationFormat>Widescreen</PresentationFormat>
  <Paragraphs>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Arial-BoldItalicMT</vt:lpstr>
      <vt:lpstr>Arial-BoldMT</vt:lpstr>
      <vt:lpstr>Calibri</vt:lpstr>
      <vt:lpstr>Calibri Light</vt:lpstr>
      <vt:lpstr>Georgia</vt:lpstr>
      <vt:lpstr>Georgia-BoldItalic</vt:lpstr>
      <vt:lpstr>Georgia-Italic</vt:lpstr>
      <vt:lpstr>Office Theme</vt:lpstr>
      <vt:lpstr>System Response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Constant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Response</dc:title>
  <dc:creator>Satish G</dc:creator>
  <cp:lastModifiedBy>Satish G</cp:lastModifiedBy>
  <cp:revision>16</cp:revision>
  <dcterms:created xsi:type="dcterms:W3CDTF">2020-11-21T04:05:46Z</dcterms:created>
  <dcterms:modified xsi:type="dcterms:W3CDTF">2020-11-23T11:35:38Z</dcterms:modified>
</cp:coreProperties>
</file>