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82" r:id="rId12"/>
    <p:sldId id="281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AD2-D2F8-4A46-BCAA-F56665D297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Differentialequations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impulse response and transfer functions – translational and rotational mechanical systems. Transfer functions and open loop and closed loop systems. Block diagram representation of control systems – block diagram algebra –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signal flow graph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– 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synchrotransmitter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471613"/>
            <a:ext cx="72961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819150"/>
            <a:ext cx="7286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923925"/>
            <a:ext cx="7258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285875"/>
            <a:ext cx="72580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519113"/>
            <a:ext cx="7258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304800"/>
            <a:ext cx="64103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795463"/>
            <a:ext cx="76390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400050"/>
            <a:ext cx="85725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000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812284"/>
            <a:ext cx="7658100" cy="105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209675"/>
            <a:ext cx="84296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942975"/>
            <a:ext cx="75723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304800"/>
            <a:ext cx="6924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613" y="2133600"/>
            <a:ext cx="6910387" cy="2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075" y="4772025"/>
            <a:ext cx="6943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16573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90925"/>
            <a:ext cx="73247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685800"/>
            <a:ext cx="16573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1419225"/>
            <a:ext cx="86772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116</Words>
  <Application>Microsoft Office PowerPoint</Application>
  <PresentationFormat>On-screen Show (4:3)</PresentationFormat>
  <Paragraphs>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32</cp:revision>
  <dcterms:created xsi:type="dcterms:W3CDTF">2020-08-21T02:11:43Z</dcterms:created>
  <dcterms:modified xsi:type="dcterms:W3CDTF">2020-09-08T09:19:53Z</dcterms:modified>
</cp:coreProperties>
</file>