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FAD2-D2F8-4A46-BCAA-F56665D297F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1010-8D16-4B4C-A3C7-B42C61F269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09600" y="627995"/>
            <a:ext cx="7924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UNIT – I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Introduction: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Basic concept of simple control system – open loop – closed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loopcontrol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systems. Effect of feedback on overall gain – stability sensitivity and external noise.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Types of feedback control systems – Liner time invariant, time variant systems and nonlinear control systems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Mathematical models and Transfer functions of Physical systems: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Differentialequations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– impulse response and transfer functions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–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translational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and rotational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mechanical systems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. Transfer functions and open loop and closed loop systems. Block diagram representation of control systems – block diagram algebra – signal flow graph – Mason’s gain formula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Components of control systems: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DC servo motor – AC servo motor –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synchrotransmitter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&amp; receiver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"/>
            <a:ext cx="8719661" cy="670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46" y="152400"/>
            <a:ext cx="8735854" cy="109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212056"/>
            <a:ext cx="5257800" cy="5493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444583"/>
            <a:ext cx="8915399" cy="5575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429" y="2000249"/>
            <a:ext cx="8860371" cy="2190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44502"/>
            <a:ext cx="7086600" cy="511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" y="408622"/>
            <a:ext cx="8743950" cy="134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57200"/>
            <a:ext cx="8784431" cy="487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694" y="5486400"/>
            <a:ext cx="8622506" cy="493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3" y="533400"/>
            <a:ext cx="764857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24025"/>
            <a:ext cx="8792528" cy="289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32460"/>
            <a:ext cx="8991600" cy="510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-7620"/>
            <a:ext cx="8816816" cy="557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6945" y="4970621"/>
            <a:ext cx="2040255" cy="112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116</Words>
  <Application>Microsoft Office PowerPoint</Application>
  <PresentationFormat>On-screen Show (4:3)</PresentationFormat>
  <Paragraphs>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Satish</dc:creator>
  <cp:lastModifiedBy>Satish</cp:lastModifiedBy>
  <cp:revision>6</cp:revision>
  <dcterms:created xsi:type="dcterms:W3CDTF">2020-08-21T02:11:43Z</dcterms:created>
  <dcterms:modified xsi:type="dcterms:W3CDTF">2020-08-21T03:08:09Z</dcterms:modified>
</cp:coreProperties>
</file>