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translational and rotational mechanical systems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. Transfer functions and open loop and closed loop systems. Block diagram representation of control systems – block diagram algebra – signal flow graph – 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214438"/>
            <a:ext cx="85629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500063"/>
            <a:ext cx="86391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04775"/>
            <a:ext cx="85629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1447800"/>
            <a:ext cx="86010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909638"/>
            <a:ext cx="86296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181100"/>
            <a:ext cx="85915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" y="4495800"/>
            <a:ext cx="85915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123950"/>
            <a:ext cx="85915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28575"/>
            <a:ext cx="862965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885825"/>
            <a:ext cx="85915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9538"/>
            <a:ext cx="86868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32460"/>
            <a:ext cx="8991600" cy="510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-7620"/>
            <a:ext cx="8816816" cy="557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6945" y="4970621"/>
            <a:ext cx="2040255" cy="112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719661" cy="670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6" y="152400"/>
            <a:ext cx="8735854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12056"/>
            <a:ext cx="5257800" cy="549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582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428875"/>
            <a:ext cx="32956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438400"/>
            <a:ext cx="17907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495800"/>
            <a:ext cx="5572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4572000"/>
            <a:ext cx="29051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152400"/>
            <a:ext cx="8601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81200"/>
            <a:ext cx="30956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438400"/>
            <a:ext cx="1162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09688" y="4343400"/>
            <a:ext cx="6524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2400"/>
            <a:ext cx="85820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2490788"/>
            <a:ext cx="26574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2690813"/>
            <a:ext cx="18002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4875" y="4667250"/>
            <a:ext cx="7334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116</Words>
  <Application>Microsoft Office PowerPoint</Application>
  <PresentationFormat>On-screen Show (4:3)</PresentationFormat>
  <Paragraphs>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10</cp:revision>
  <dcterms:created xsi:type="dcterms:W3CDTF">2020-08-21T02:11:43Z</dcterms:created>
  <dcterms:modified xsi:type="dcterms:W3CDTF">2020-08-24T05:32:42Z</dcterms:modified>
</cp:coreProperties>
</file>