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translational and rotational mechanical systems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. Transfer functions and open loop and closed loop systems. Block diagram representation of control systems – block diagram algebra – signal flow graph 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24479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933450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19375"/>
            <a:ext cx="2505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2990850"/>
            <a:ext cx="35433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" y="4733925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1000" y="5181600"/>
            <a:ext cx="2076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152400"/>
            <a:ext cx="3876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23717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066800"/>
            <a:ext cx="3314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895600"/>
            <a:ext cx="2314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124200"/>
            <a:ext cx="169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104900"/>
            <a:ext cx="89249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652588"/>
            <a:ext cx="84582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143000"/>
            <a:ext cx="89725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76388"/>
            <a:ext cx="88392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1243013"/>
            <a:ext cx="88963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881063"/>
            <a:ext cx="49434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214438"/>
            <a:ext cx="85629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500063"/>
            <a:ext cx="86391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2276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775" y="923925"/>
            <a:ext cx="35528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105025"/>
            <a:ext cx="376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971800"/>
            <a:ext cx="3324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4495800"/>
            <a:ext cx="3695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4953000"/>
            <a:ext cx="194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228600"/>
            <a:ext cx="4048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513" y="104775"/>
            <a:ext cx="8562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3" y="1447800"/>
            <a:ext cx="86010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909638"/>
            <a:ext cx="86296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81100"/>
            <a:ext cx="85915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" y="4495800"/>
            <a:ext cx="85915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123950"/>
            <a:ext cx="85915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28575"/>
            <a:ext cx="8629650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885825"/>
            <a:ext cx="85915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538"/>
            <a:ext cx="86868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3533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90600"/>
            <a:ext cx="3438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514600"/>
            <a:ext cx="3552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895600"/>
            <a:ext cx="15716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704850"/>
            <a:ext cx="8324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3" y="1019175"/>
            <a:ext cx="90963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" y="971550"/>
            <a:ext cx="88963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" y="1209675"/>
            <a:ext cx="88868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25" y="762000"/>
            <a:ext cx="67627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116</Words>
  <Application>Microsoft Office PowerPoint</Application>
  <PresentationFormat>On-screen Show (4:3)</PresentationFormat>
  <Paragraphs>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20</cp:revision>
  <dcterms:created xsi:type="dcterms:W3CDTF">2020-08-21T02:11:43Z</dcterms:created>
  <dcterms:modified xsi:type="dcterms:W3CDTF">2020-08-28T03:21:04Z</dcterms:modified>
</cp:coreProperties>
</file>