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translational and rotational mechanical systems. Transfer functions and open loop and closed loop systems. Block diagram representation of control systems – block diagram algebra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signal flow graph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00050"/>
            <a:ext cx="85725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000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812284"/>
            <a:ext cx="7658100" cy="105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09675"/>
            <a:ext cx="8429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942975"/>
            <a:ext cx="75723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04800"/>
            <a:ext cx="6924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2133600"/>
            <a:ext cx="6910387" cy="2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075" y="4772025"/>
            <a:ext cx="6943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90925"/>
            <a:ext cx="73247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6858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419225"/>
            <a:ext cx="86772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116</Words>
  <Application>Microsoft Office PowerPoint</Application>
  <PresentationFormat>On-screen Show (4:3)</PresentationFormat>
  <Paragraphs>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28</cp:revision>
  <dcterms:created xsi:type="dcterms:W3CDTF">2020-08-21T02:11:43Z</dcterms:created>
  <dcterms:modified xsi:type="dcterms:W3CDTF">2020-09-07T07:24:50Z</dcterms:modified>
</cp:coreProperties>
</file>