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5552D-901B-4AE5-96C9-2D0D4128EDB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7E093-C11C-4E8C-8CDC-C2D87868C4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09600" y="627995"/>
            <a:ext cx="79248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UNIT – I</a:t>
            </a: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Introduction: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Basic concept of simple control system – open loop – closed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loop control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systems. Effect of feedback on overall gain – stability sensitivity and external noise.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Types of feedback control systems – Liner time invariant, time variant systems and nonlinear control systems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Mathematical models and Transfer functions of Physical systems: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Differential equations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– impulse response and transfer functions – translational and rotational mechanical systems. Transfer functions and open loop and closed loop systems. Block diagram representation of control systems – block diagram algebra – signal flow graph – Mason’s gain formula</a:t>
            </a: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Components of control systems: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DC servo motor – AC servo motor –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synchro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transmitter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&amp; receiver</a:t>
            </a:r>
            <a:endParaRPr kumimoji="0" lang="en-US" sz="3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914400" y="1295400"/>
            <a:ext cx="73152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Unit –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 II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Arial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Time domain analysis: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Standard test signals – step, ramp, parabolic and impulse response function – characteristic polynomial and characteristic equations of feedback systems – transient response of first order and second order systems to standard test signals. Time domain specifications - steady state response – steady state error and error constants. Effect of adding poles and zeros on over shoot, rise time, band width – dominant poles of transfer functions.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Stability analysis in the complex plane: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Absolute, relative, conditional, bounded input –bounded output, zero input stability, conditions for stability,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Routh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 –Hurwitz criterion.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838200"/>
            <a:ext cx="82677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150" y="338138"/>
            <a:ext cx="8267700" cy="618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"/>
            <a:ext cx="825817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057400"/>
            <a:ext cx="83629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3657600"/>
            <a:ext cx="3048000" cy="2720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3439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232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Satish</dc:creator>
  <cp:lastModifiedBy>Satish</cp:lastModifiedBy>
  <cp:revision>4</cp:revision>
  <dcterms:created xsi:type="dcterms:W3CDTF">2020-09-18T03:02:50Z</dcterms:created>
  <dcterms:modified xsi:type="dcterms:W3CDTF">2020-09-18T03:31:18Z</dcterms:modified>
</cp:coreProperties>
</file>