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63" r:id="rId4"/>
    <p:sldId id="264" r:id="rId5"/>
    <p:sldId id="265" r:id="rId6"/>
    <p:sldId id="266" r:id="rId7"/>
    <p:sldId id="282" r:id="rId8"/>
    <p:sldId id="283" r:id="rId9"/>
    <p:sldId id="284" r:id="rId10"/>
    <p:sldId id="267" r:id="rId11"/>
    <p:sldId id="268" r:id="rId12"/>
    <p:sldId id="269" r:id="rId13"/>
    <p:sldId id="272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3810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10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10BFAC-4280-40F7-81AE-127295DB86BB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1607A-28C5-4D80-A332-B7A078727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7229E-C7DF-4DCF-9EB4-E55B40B67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39C5-71EA-42E5-A4C0-7E99E62BBB76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52E1C-17CD-47AD-9EEA-6EAAF40AF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6F1C6-15E9-4B39-B945-72F86759D7F2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81628-B812-42B3-9BE5-2BBDF5CB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F4ACC-F724-4681-ABE5-233CA2668A23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66A0D-3A5C-441C-A906-CDDF180E6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30D8-C4D8-42B8-838F-D3ABABE4A0C0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A3D68-AEE6-46F9-8D9D-2A5F3782C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9651E-6691-4D0D-94ED-D1237D7DDD4C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15D38-82DF-455D-A43D-99D2CCCBA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D7922-30DC-42C7-9EF0-9A84AFA3F414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4EB2-023A-4AC6-A741-45B5A0AFD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E550-99FD-4F2A-87D0-3C7A6341ABF7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5CF19-2D61-4258-856D-43FCE1345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7F1E-5860-4105-80BB-9CC70727FB6B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8146-B8DE-4187-A66C-EE7DFCAF8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76D19-974E-4A3B-8840-590D2003FB71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BE8E-8841-4376-8EE4-535976001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830B-9CE7-411E-BF8C-C8B31091495C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686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6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8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8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3708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6D24E40-D1E8-448A-B14E-F5727D3A4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08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1CD970-63F4-45DD-BFB5-1FEECBDF776F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3708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08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08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295400"/>
            <a:ext cx="7315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Unit –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Time domain analysis: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Standard test signals – step, ramp, parabolic and impulse response function – characteristic polynomial and characteristic equations of feedback systems – transient response of first order and second order systems to standard test signals. Time domain specifications - steady state response – steady state error and error constants. Effect of adding poles and zeros on over shoot, rise time, band width – dominant poles of transfer functions.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Stability analysis in the complex plane: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Absolute, relative, conditional, bounded input –bounded output, zero input stability, conditions for stability,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Routh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–Hurwitz criterion.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371475"/>
            <a:ext cx="85915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004888"/>
            <a:ext cx="86296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314325"/>
            <a:ext cx="8582025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700088"/>
            <a:ext cx="86296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6778"/>
            <a:ext cx="7620000" cy="618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219200"/>
            <a:ext cx="87153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695325"/>
            <a:ext cx="8658225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081088"/>
            <a:ext cx="90582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681854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76200"/>
            <a:ext cx="85534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790575"/>
            <a:ext cx="85439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23850"/>
            <a:ext cx="86106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302818" cy="6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Laplace Transform Theory 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572000" y="1295400"/>
            <a:ext cx="4343400" cy="53546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524000"/>
            <a:ext cx="407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2514600"/>
            <a:ext cx="657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2819400"/>
            <a:ext cx="2943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429000"/>
            <a:ext cx="164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1219200" y="1600200"/>
            <a:ext cx="18637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General Theory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Example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Convergence</a:t>
            </a:r>
          </a:p>
        </p:txBody>
      </p:sp>
      <p:sp>
        <p:nvSpPr>
          <p:cNvPr id="410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10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4419600"/>
            <a:ext cx="790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13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4876800"/>
            <a:ext cx="3838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Laplace Transforms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0"/>
            <a:ext cx="3581400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81000" y="1295400"/>
            <a:ext cx="4714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Some Laplace Transforms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Wide variety of function can be transformed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Inverse Transform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914400" y="2667000"/>
            <a:ext cx="3276600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51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895600"/>
            <a:ext cx="1352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990600" y="3886200"/>
            <a:ext cx="434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Often requires partial fractions or other manipulation to find a form that is easy to apply the inverse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606425" y="274638"/>
            <a:ext cx="7931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Laplace Transform for ODEs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43400" y="1143000"/>
            <a:ext cx="3657600" cy="5632450"/>
            <a:chOff x="5181600" y="1143000"/>
            <a:chExt cx="3657600" cy="5632311"/>
          </a:xfrm>
        </p:grpSpPr>
        <p:sp>
          <p:nvSpPr>
            <p:cNvPr id="6154" name="TextBox 3"/>
            <p:cNvSpPr txBox="1">
              <a:spLocks noChangeArrowheads="1"/>
            </p:cNvSpPr>
            <p:nvPr/>
          </p:nvSpPr>
          <p:spPr bwMode="auto">
            <a:xfrm>
              <a:off x="5181600" y="1143000"/>
              <a:ext cx="3657600" cy="563231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</p:txBody>
        </p:sp>
        <p:pic>
          <p:nvPicPr>
            <p:cNvPr id="615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2600" y="1371600"/>
              <a:ext cx="264795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6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133600"/>
              <a:ext cx="162877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7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86400" y="2590800"/>
              <a:ext cx="269557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8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0" y="3276600"/>
              <a:ext cx="23336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9" name="Picture 9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4191000"/>
              <a:ext cx="10001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53" name="TextBox 14"/>
          <p:cNvSpPr txBox="1">
            <a:spLocks noChangeArrowheads="1"/>
          </p:cNvSpPr>
          <p:nvPr/>
        </p:nvSpPr>
        <p:spPr bwMode="auto">
          <a:xfrm>
            <a:off x="1066800" y="1524000"/>
            <a:ext cx="33432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Equation with initial conditions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Laplace transform is linear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Apply derivative formula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Rearrange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Take the inverse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433388"/>
            <a:ext cx="86010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171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Digital Dots</vt:lpstr>
      <vt:lpstr>Slide 1</vt:lpstr>
      <vt:lpstr>Slide 2</vt:lpstr>
      <vt:lpstr>Slide 3</vt:lpstr>
      <vt:lpstr>Slide 4</vt:lpstr>
      <vt:lpstr>Slide 5</vt:lpstr>
      <vt:lpstr>Laplace Transform Theory </vt:lpstr>
      <vt:lpstr>Laplace Transforms</vt:lpstr>
      <vt:lpstr>Laplace Transform for ODEs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9</cp:revision>
  <dcterms:created xsi:type="dcterms:W3CDTF">2020-09-18T03:02:50Z</dcterms:created>
  <dcterms:modified xsi:type="dcterms:W3CDTF">2020-09-28T04:04:03Z</dcterms:modified>
</cp:coreProperties>
</file>