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7" r:id="rId3"/>
    <p:sldId id="300" r:id="rId4"/>
    <p:sldId id="288" r:id="rId5"/>
    <p:sldId id="289" r:id="rId6"/>
    <p:sldId id="290" r:id="rId7"/>
    <p:sldId id="302" r:id="rId8"/>
    <p:sldId id="298" r:id="rId9"/>
    <p:sldId id="299" r:id="rId10"/>
    <p:sldId id="291" r:id="rId11"/>
    <p:sldId id="292" r:id="rId12"/>
    <p:sldId id="293" r:id="rId13"/>
    <p:sldId id="295" r:id="rId14"/>
    <p:sldId id="3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1295400"/>
            <a:ext cx="7315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Unit –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II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Time domain analysis: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Standard test signals – step, ramp, parabolic and impulse response function – characteristic polynomial and characteristic equations of feedback systems – transient response of first order and second order systems to standard test signals. Time domain specifications - steady state response – steady state error and error constants. Effect of adding poles and zeros on over shoot, rise time, band width – dominant poles of transfer functions.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Stability analysis in the complex plane: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Absolute, relative, conditional, bounded input –bounded output, zero input stability, conditions for stability,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Routh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–Hurwitz criterion.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010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971800"/>
            <a:ext cx="85915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985838"/>
            <a:ext cx="86106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6086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609600"/>
            <a:ext cx="30575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657600"/>
            <a:ext cx="53244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257800"/>
            <a:ext cx="60579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323850"/>
            <a:ext cx="86106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6086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609600"/>
            <a:ext cx="30575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657600"/>
            <a:ext cx="53244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257800"/>
            <a:ext cx="60579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695325"/>
            <a:ext cx="86582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1081088"/>
            <a:ext cx="90582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"/>
            <a:ext cx="681854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7302818" cy="625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6086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609600"/>
            <a:ext cx="30575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657600"/>
            <a:ext cx="53244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257800"/>
            <a:ext cx="60579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113</Words>
  <Application>Microsoft Office PowerPoint</Application>
  <PresentationFormat>On-screen Show (4:3)</PresentationFormat>
  <Paragraphs>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12</cp:revision>
  <dcterms:created xsi:type="dcterms:W3CDTF">2020-09-18T03:02:50Z</dcterms:created>
  <dcterms:modified xsi:type="dcterms:W3CDTF">2020-09-28T05:34:39Z</dcterms:modified>
</cp:coreProperties>
</file>