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5" r:id="rId3"/>
    <p:sldId id="301" r:id="rId4"/>
    <p:sldId id="302" r:id="rId5"/>
    <p:sldId id="303" r:id="rId6"/>
    <p:sldId id="328" r:id="rId7"/>
    <p:sldId id="304" r:id="rId8"/>
    <p:sldId id="329" r:id="rId9"/>
    <p:sldId id="305" r:id="rId10"/>
    <p:sldId id="330" r:id="rId11"/>
    <p:sldId id="306" r:id="rId12"/>
    <p:sldId id="307" r:id="rId13"/>
    <p:sldId id="308" r:id="rId14"/>
    <p:sldId id="327" r:id="rId15"/>
    <p:sldId id="309" r:id="rId16"/>
    <p:sldId id="31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5552D-901B-4AE5-96C9-2D0D4128EDB2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14400" y="1295400"/>
            <a:ext cx="73152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Unit –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II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Arial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Time domain analysis: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Standard test signals – step, ramp, parabolic and impulse response function – characteristic polynomial and characteristic equations of feedback systems – transient response of first order and second order systems to standard test signals. Time domain specifications - steady state response – steady state error and error constants. Effect of adding poles and zeros on over shoot, rise time, band width – dominant poles of transfer functions.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Stability analysis in the complex plane: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Absolute, relative, conditional, bounded input –bounded output, zero input stability, conditions for stability,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Routh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–Hurwitz criterion.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163" y="28575"/>
            <a:ext cx="7305675" cy="680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"/>
            <a:ext cx="59245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590800"/>
            <a:ext cx="69913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1438275"/>
            <a:ext cx="727710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81000"/>
            <a:ext cx="73533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514600"/>
            <a:ext cx="73628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588" y="1633538"/>
            <a:ext cx="73628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3" y="400050"/>
            <a:ext cx="7267575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57054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828675"/>
            <a:ext cx="72771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"/>
            <a:ext cx="730567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5562600"/>
            <a:ext cx="72866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163" y="476250"/>
            <a:ext cx="7305675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"/>
            <a:ext cx="58959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276600"/>
            <a:ext cx="60960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113</Words>
  <Application>Microsoft Office PowerPoint</Application>
  <PresentationFormat>On-screen Show (4:3)</PresentationFormat>
  <Paragraphs>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Satish</dc:creator>
  <cp:lastModifiedBy>Satish</cp:lastModifiedBy>
  <cp:revision>17</cp:revision>
  <dcterms:created xsi:type="dcterms:W3CDTF">2020-09-18T03:02:50Z</dcterms:created>
  <dcterms:modified xsi:type="dcterms:W3CDTF">2020-10-03T06:06:37Z</dcterms:modified>
</cp:coreProperties>
</file>