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6" name=""/>
        <p:cNvGrpSpPr/>
        <p:nvPr/>
      </p:nvGrpSpPr>
      <p:grpSpPr>
        <a:xfrm>
          <a:off x="0" y="0"/>
          <a:ext cx="0" cy="0"/>
          <a:chOff x="0" y="0"/>
          <a:chExt cx="0" cy="0"/>
        </a:xfrm>
      </p:grpSpPr>
      <p:sp>
        <p:nvSpPr>
          <p:cNvPr id="1048602" name="Straight Connector 6"/>
          <p:cNvSpPr>
            <a:spLocks noChangeShapeType="1"/>
          </p:cNvSpPr>
          <p:nvPr/>
        </p:nvSpPr>
        <p:spPr bwMode="auto">
          <a:xfrm>
            <a:off x="514350" y="5349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3" name="Title 28"/>
          <p:cNvSpPr>
            <a:spLocks noGrp="1"/>
          </p:cNvSpPr>
          <p:nvPr>
            <p:ph type="ctrTitle"/>
          </p:nvPr>
        </p:nvSpPr>
        <p:spPr>
          <a:xfrm>
            <a:off x="381000" y="4853411"/>
            <a:ext cx="8458200" cy="1222375"/>
          </a:xfrm>
        </p:spPr>
        <p:txBody>
          <a:bodyPr anchor="t"/>
          <a:p>
            <a:r>
              <a:rPr kumimoji="0" lang="en-US" smtClean="0"/>
              <a:t>Click to edit Master title style</a:t>
            </a:r>
            <a:endParaRPr kumimoji="0" lang="en-US"/>
          </a:p>
        </p:txBody>
      </p:sp>
      <p:sp>
        <p:nvSpPr>
          <p:cNvPr id="1048604" name="Subtitle 8"/>
          <p:cNvSpPr>
            <a:spLocks noGrp="1"/>
          </p:cNvSpPr>
          <p:nvPr>
            <p:ph type="subTitle" idx="1"/>
          </p:nvPr>
        </p:nvSpPr>
        <p:spPr>
          <a:xfrm>
            <a:off x="381000" y="3886200"/>
            <a:ext cx="8458200" cy="914400"/>
          </a:xfrm>
        </p:spPr>
        <p:txBody>
          <a:bodyPr anchor="b"/>
          <a:lstStyle>
            <a:lvl1pPr algn="l" indent="0" marL="0">
              <a:buNone/>
              <a:defRPr sz="2400">
                <a:solidFill>
                  <a:schemeClr val="tx2">
                    <a:shade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05" name="Date Placeholder 15"/>
          <p:cNvSpPr>
            <a:spLocks noGrp="1"/>
          </p:cNvSpPr>
          <p:nvPr>
            <p:ph type="dt" sz="half" idx="10"/>
          </p:nvPr>
        </p:nvSpPr>
        <p:spPr/>
        <p:txBody>
          <a:bodyPr/>
          <a:p>
            <a:fld id="{CC741A87-CE39-4ABB-9BB6-8DF47F3C6D6F}" type="datetimeFigureOut">
              <a:rPr lang="en-IN" smtClean="0"/>
              <a:t>04-07-2020</a:t>
            </a:fld>
            <a:endParaRPr lang="en-IN"/>
          </a:p>
        </p:txBody>
      </p:sp>
      <p:sp>
        <p:nvSpPr>
          <p:cNvPr id="1048606" name="Footer Placeholder 1"/>
          <p:cNvSpPr>
            <a:spLocks noGrp="1"/>
          </p:cNvSpPr>
          <p:nvPr>
            <p:ph type="ftr" sz="quarter" idx="11"/>
          </p:nvPr>
        </p:nvSpPr>
        <p:spPr/>
        <p:txBody>
          <a:bodyPr/>
          <a:p>
            <a:endParaRPr lang="en-IN"/>
          </a:p>
        </p:txBody>
      </p:sp>
      <p:sp>
        <p:nvSpPr>
          <p:cNvPr id="1048607" name="Slide Number Placeholder 14"/>
          <p:cNvSpPr>
            <a:spLocks noGrp="1"/>
          </p:cNvSpPr>
          <p:nvPr>
            <p:ph type="sldNum" sz="quarter" idx="12"/>
          </p:nvPr>
        </p:nvSpPr>
        <p:spPr>
          <a:xfrm>
            <a:off x="8229600" y="6473952"/>
            <a:ext cx="758952" cy="246888"/>
          </a:xfrm>
        </p:spPr>
        <p:txBody>
          <a:bodyPr/>
          <a:p>
            <a:fld id="{FC9CF244-E94D-41C8-B550-F8F687AB6CE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657" name="Title 1"/>
          <p:cNvSpPr>
            <a:spLocks noGrp="1"/>
          </p:cNvSpPr>
          <p:nvPr>
            <p:ph type="title"/>
          </p:nvPr>
        </p:nvSpPr>
        <p:spPr/>
        <p:txBody>
          <a:bodyPr/>
          <a:p>
            <a:r>
              <a:rPr kumimoji="0" lang="en-US" smtClean="0"/>
              <a:t>Click to edit Master title style</a:t>
            </a:r>
            <a:endParaRPr kumimoji="0" lang="en-US"/>
          </a:p>
        </p:txBody>
      </p:sp>
      <p:sp>
        <p:nvSpPr>
          <p:cNvPr id="104865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Date Placeholder 3"/>
          <p:cNvSpPr>
            <a:spLocks noGrp="1"/>
          </p:cNvSpPr>
          <p:nvPr>
            <p:ph type="dt" sz="half" idx="10"/>
          </p:nvPr>
        </p:nvSpPr>
        <p:spPr/>
        <p:txBody>
          <a:bodyPr/>
          <a:p>
            <a:fld id="{CC741A87-CE39-4ABB-9BB6-8DF47F3C6D6F}" type="datetimeFigureOut">
              <a:rPr lang="en-IN" smtClean="0"/>
              <a:t>04-07-2020</a:t>
            </a:fld>
            <a:endParaRPr lang="en-IN"/>
          </a:p>
        </p:txBody>
      </p:sp>
      <p:sp>
        <p:nvSpPr>
          <p:cNvPr id="1048660" name="Footer Placeholder 4"/>
          <p:cNvSpPr>
            <a:spLocks noGrp="1"/>
          </p:cNvSpPr>
          <p:nvPr>
            <p:ph type="ftr" sz="quarter" idx="11"/>
          </p:nvPr>
        </p:nvSpPr>
        <p:spPr/>
        <p:txBody>
          <a:bodyPr/>
          <a:p>
            <a:endParaRPr lang="en-IN"/>
          </a:p>
        </p:txBody>
      </p:sp>
      <p:sp>
        <p:nvSpPr>
          <p:cNvPr id="1048661" name="Slide Number Placeholder 5"/>
          <p:cNvSpPr>
            <a:spLocks noGrp="1"/>
          </p:cNvSpPr>
          <p:nvPr>
            <p:ph type="sldNum" sz="quarter" idx="12"/>
          </p:nvPr>
        </p:nvSpPr>
        <p:spPr/>
        <p:txBody>
          <a:bodyPr/>
          <a:p>
            <a:fld id="{FC9CF244-E94D-41C8-B550-F8F687AB6C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7" name=""/>
        <p:cNvGrpSpPr/>
        <p:nvPr/>
      </p:nvGrpSpPr>
      <p:grpSpPr>
        <a:xfrm>
          <a:off x="0" y="0"/>
          <a:ext cx="0" cy="0"/>
          <a:chOff x="0" y="0"/>
          <a:chExt cx="0" cy="0"/>
        </a:xfrm>
      </p:grpSpPr>
      <p:sp>
        <p:nvSpPr>
          <p:cNvPr id="1048646" name="Vertical Title 1"/>
          <p:cNvSpPr>
            <a:spLocks noGrp="1"/>
          </p:cNvSpPr>
          <p:nvPr>
            <p:ph type="title" orient="vert"/>
          </p:nvPr>
        </p:nvSpPr>
        <p:spPr>
          <a:xfrm>
            <a:off x="6858000" y="549276"/>
            <a:ext cx="1828800" cy="5851525"/>
          </a:xfrm>
        </p:spPr>
        <p:txBody>
          <a:bodyPr vert="eaVert"/>
          <a:p>
            <a:r>
              <a:rPr kumimoji="0" lang="en-US" smtClean="0"/>
              <a:t>Click to edit Master title style</a:t>
            </a:r>
            <a:endParaRPr kumimoji="0" lang="en-US"/>
          </a:p>
        </p:txBody>
      </p:sp>
      <p:sp>
        <p:nvSpPr>
          <p:cNvPr id="1048647" name="Vertical Text Placeholder 2"/>
          <p:cNvSpPr>
            <a:spLocks noGrp="1"/>
          </p:cNvSpPr>
          <p:nvPr>
            <p:ph type="body" orient="vert" idx="1"/>
          </p:nvPr>
        </p:nvSpPr>
        <p:spPr>
          <a:xfrm>
            <a:off x="457200" y="549276"/>
            <a:ext cx="6248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3"/>
          <p:cNvSpPr>
            <a:spLocks noGrp="1"/>
          </p:cNvSpPr>
          <p:nvPr>
            <p:ph type="dt" sz="half" idx="10"/>
          </p:nvPr>
        </p:nvSpPr>
        <p:spPr/>
        <p:txBody>
          <a:bodyPr/>
          <a:p>
            <a:fld id="{CC741A87-CE39-4ABB-9BB6-8DF47F3C6D6F}" type="datetimeFigureOut">
              <a:rPr lang="en-IN" smtClean="0"/>
              <a:t>04-07-2020</a:t>
            </a:fld>
            <a:endParaRPr lang="en-IN"/>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fld id="{FC9CF244-E94D-41C8-B550-F8F687AB6C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2" name="Title 21"/>
          <p:cNvSpPr>
            <a:spLocks noGrp="1"/>
          </p:cNvSpPr>
          <p:nvPr>
            <p:ph type="title"/>
          </p:nvPr>
        </p:nvSpPr>
        <p:spPr/>
        <p:txBody>
          <a:bodyPr/>
          <a:p>
            <a:r>
              <a:rPr kumimoji="0" lang="en-US" smtClean="0"/>
              <a:t>Click to edit Master title style</a:t>
            </a:r>
            <a:endParaRPr kumimoji="0" lang="en-US"/>
          </a:p>
        </p:txBody>
      </p:sp>
      <p:sp>
        <p:nvSpPr>
          <p:cNvPr id="1048593" name="Content Placeholder 26"/>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4" name="Date Placeholder 24"/>
          <p:cNvSpPr>
            <a:spLocks noGrp="1"/>
          </p:cNvSpPr>
          <p:nvPr>
            <p:ph type="dt" sz="half" idx="10"/>
          </p:nvPr>
        </p:nvSpPr>
        <p:spPr/>
        <p:txBody>
          <a:bodyPr/>
          <a:p>
            <a:fld id="{CC741A87-CE39-4ABB-9BB6-8DF47F3C6D6F}" type="datetimeFigureOut">
              <a:rPr lang="en-IN" smtClean="0"/>
              <a:t>04-07-2020</a:t>
            </a:fld>
            <a:endParaRPr lang="en-IN"/>
          </a:p>
        </p:txBody>
      </p:sp>
      <p:sp>
        <p:nvSpPr>
          <p:cNvPr id="1048595" name="Footer Placeholder 18"/>
          <p:cNvSpPr>
            <a:spLocks noGrp="1"/>
          </p:cNvSpPr>
          <p:nvPr>
            <p:ph type="ftr" sz="quarter" idx="11"/>
          </p:nvPr>
        </p:nvSpPr>
        <p:spPr>
          <a:xfrm>
            <a:off x="3581400" y="76200"/>
            <a:ext cx="2895600" cy="288925"/>
          </a:xfrm>
        </p:spPr>
        <p:txBody>
          <a:bodyPr/>
          <a:p>
            <a:endParaRPr lang="en-IN"/>
          </a:p>
        </p:txBody>
      </p:sp>
      <p:sp>
        <p:nvSpPr>
          <p:cNvPr id="1048596" name="Slide Number Placeholder 15"/>
          <p:cNvSpPr>
            <a:spLocks noGrp="1"/>
          </p:cNvSpPr>
          <p:nvPr>
            <p:ph type="sldNum" sz="quarter" idx="12"/>
          </p:nvPr>
        </p:nvSpPr>
        <p:spPr>
          <a:xfrm>
            <a:off x="8229600" y="6473952"/>
            <a:ext cx="758952" cy="246888"/>
          </a:xfrm>
        </p:spPr>
        <p:txBody>
          <a:bodyPr/>
          <a:p>
            <a:fld id="{FC9CF244-E94D-41C8-B550-F8F687AB6C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2"/>
      </p:bgRef>
    </p:bg>
    <p:spTree>
      <p:nvGrpSpPr>
        <p:cNvPr id="70" name=""/>
        <p:cNvGrpSpPr/>
        <p:nvPr/>
      </p:nvGrpSpPr>
      <p:grpSpPr>
        <a:xfrm>
          <a:off x="0" y="0"/>
          <a:ext cx="0" cy="0"/>
          <a:chOff x="0" y="0"/>
          <a:chExt cx="0" cy="0"/>
        </a:xfrm>
      </p:grpSpPr>
      <p:sp>
        <p:nvSpPr>
          <p:cNvPr id="1048662" name="Straight Connector 6"/>
          <p:cNvSpPr>
            <a:spLocks noChangeShapeType="1"/>
          </p:cNvSpPr>
          <p:nvPr/>
        </p:nvSpPr>
        <p:spPr bwMode="auto">
          <a:xfrm>
            <a:off x="514350" y="3444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3" name="Text Placeholder 5"/>
          <p:cNvSpPr>
            <a:spLocks noGrp="1"/>
          </p:cNvSpPr>
          <p:nvPr>
            <p:ph type="body" idx="1"/>
          </p:nvPr>
        </p:nvSpPr>
        <p:spPr>
          <a:xfrm>
            <a:off x="381000" y="1676400"/>
            <a:ext cx="8458200" cy="1219200"/>
          </a:xfrm>
        </p:spPr>
        <p:txBody>
          <a:bodyPr anchor="b"/>
          <a:lstStyle>
            <a:lvl1pPr algn="r" indent="0" marL="0">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64" name="Date Placeholder 18"/>
          <p:cNvSpPr>
            <a:spLocks noGrp="1"/>
          </p:cNvSpPr>
          <p:nvPr>
            <p:ph type="dt" sz="half" idx="10"/>
          </p:nvPr>
        </p:nvSpPr>
        <p:spPr/>
        <p:txBody>
          <a:bodyPr/>
          <a:p>
            <a:fld id="{CC741A87-CE39-4ABB-9BB6-8DF47F3C6D6F}" type="datetimeFigureOut">
              <a:rPr lang="en-IN" smtClean="0"/>
              <a:t>04-07-2020</a:t>
            </a:fld>
            <a:endParaRPr lang="en-IN"/>
          </a:p>
        </p:txBody>
      </p:sp>
      <p:sp>
        <p:nvSpPr>
          <p:cNvPr id="1048665" name="Footer Placeholder 10"/>
          <p:cNvSpPr>
            <a:spLocks noGrp="1"/>
          </p:cNvSpPr>
          <p:nvPr>
            <p:ph type="ftr" sz="quarter" idx="11"/>
          </p:nvPr>
        </p:nvSpPr>
        <p:spPr/>
        <p:txBody>
          <a:bodyPr/>
          <a:p>
            <a:endParaRPr lang="en-IN"/>
          </a:p>
        </p:txBody>
      </p:sp>
      <p:sp>
        <p:nvSpPr>
          <p:cNvPr id="1048666" name="Slide Number Placeholder 15"/>
          <p:cNvSpPr>
            <a:spLocks noGrp="1"/>
          </p:cNvSpPr>
          <p:nvPr>
            <p:ph type="sldNum" sz="quarter" idx="12"/>
          </p:nvPr>
        </p:nvSpPr>
        <p:spPr/>
        <p:txBody>
          <a:bodyPr/>
          <a:p>
            <a:fld id="{FC9CF244-E94D-41C8-B550-F8F687AB6CEF}" type="slidenum">
              <a:rPr lang="en-IN" smtClean="0"/>
              <a:t>‹#›</a:t>
            </a:fld>
            <a:endParaRPr lang="en-IN"/>
          </a:p>
        </p:txBody>
      </p:sp>
      <p:sp>
        <p:nvSpPr>
          <p:cNvPr id="1048667" name="Title 7"/>
          <p:cNvSpPr>
            <a:spLocks noGrp="1"/>
          </p:cNvSpPr>
          <p:nvPr>
            <p:ph type="title"/>
          </p:nvPr>
        </p:nvSpPr>
        <p:spPr>
          <a:xfrm>
            <a:off x="180475" y="2947085"/>
            <a:ext cx="8686800" cy="1184825"/>
          </a:xfrm>
        </p:spPr>
        <p:txBody>
          <a:bodyPr anchor="t" rtlCol="0"/>
          <a:lstStyle>
            <a:lvl1pPr algn="r"/>
          </a:lstStyle>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1" name=""/>
        <p:cNvGrpSpPr/>
        <p:nvPr/>
      </p:nvGrpSpPr>
      <p:grpSpPr>
        <a:xfrm>
          <a:off x="0" y="0"/>
          <a:ext cx="0" cy="0"/>
          <a:chOff x="0" y="0"/>
          <a:chExt cx="0" cy="0"/>
        </a:xfrm>
      </p:grpSpPr>
      <p:sp>
        <p:nvSpPr>
          <p:cNvPr id="1048668" name="Title 1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69"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0"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Date Placeholder 20"/>
          <p:cNvSpPr>
            <a:spLocks noGrp="1"/>
          </p:cNvSpPr>
          <p:nvPr>
            <p:ph type="dt" sz="half" idx="10"/>
          </p:nvPr>
        </p:nvSpPr>
        <p:spPr/>
        <p:txBody>
          <a:bodyPr/>
          <a:p>
            <a:fld id="{CC741A87-CE39-4ABB-9BB6-8DF47F3C6D6F}" type="datetimeFigureOut">
              <a:rPr lang="en-IN" smtClean="0"/>
              <a:t>04-07-2020</a:t>
            </a:fld>
            <a:endParaRPr lang="en-IN"/>
          </a:p>
        </p:txBody>
      </p:sp>
      <p:sp>
        <p:nvSpPr>
          <p:cNvPr id="1048672" name="Footer Placeholder 9"/>
          <p:cNvSpPr>
            <a:spLocks noGrp="1"/>
          </p:cNvSpPr>
          <p:nvPr>
            <p:ph type="ftr" sz="quarter" idx="11"/>
          </p:nvPr>
        </p:nvSpPr>
        <p:spPr/>
        <p:txBody>
          <a:bodyPr/>
          <a:p>
            <a:endParaRPr lang="en-IN"/>
          </a:p>
        </p:txBody>
      </p:sp>
      <p:sp>
        <p:nvSpPr>
          <p:cNvPr id="1048673" name="Slide Number Placeholder 30"/>
          <p:cNvSpPr>
            <a:spLocks noGrp="1"/>
          </p:cNvSpPr>
          <p:nvPr>
            <p:ph type="sldNum" sz="quarter" idx="12"/>
          </p:nvPr>
        </p:nvSpPr>
        <p:spPr/>
        <p:txBody>
          <a:bodyPr/>
          <a:p>
            <a:fld id="{FC9CF244-E94D-41C8-B550-F8F687AB6CE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72" name=""/>
        <p:cNvGrpSpPr/>
        <p:nvPr/>
      </p:nvGrpSpPr>
      <p:grpSpPr>
        <a:xfrm>
          <a:off x="0" y="0"/>
          <a:ext cx="0" cy="0"/>
          <a:chOff x="0" y="0"/>
          <a:chExt cx="0" cy="0"/>
        </a:xfrm>
      </p:grpSpPr>
      <p:sp>
        <p:nvSpPr>
          <p:cNvPr id="1048674" name="Title 28"/>
          <p:cNvSpPr>
            <a:spLocks noGrp="1"/>
          </p:cNvSpPr>
          <p:nvPr>
            <p:ph type="title"/>
          </p:nvPr>
        </p:nvSpPr>
        <p:spPr>
          <a:xfrm>
            <a:off x="304800" y="5410200"/>
            <a:ext cx="8610600" cy="882650"/>
          </a:xfrm>
        </p:spPr>
        <p:txBody>
          <a:bodyPr anchor="ctr"/>
          <a:p>
            <a:r>
              <a:rPr kumimoji="0" lang="en-US" smtClean="0"/>
              <a:t>Click to edit Master title style</a:t>
            </a:r>
            <a:endParaRPr kumimoji="0" lang="en-US"/>
          </a:p>
        </p:txBody>
      </p:sp>
      <p:sp>
        <p:nvSpPr>
          <p:cNvPr id="1048675" name="Text Placeholder 12"/>
          <p:cNvSpPr>
            <a:spLocks noGrp="1"/>
          </p:cNvSpPr>
          <p:nvPr>
            <p:ph type="body" idx="1"/>
          </p:nvPr>
        </p:nvSpPr>
        <p:spPr>
          <a:xfrm>
            <a:off x="281444" y="666750"/>
            <a:ext cx="4290556"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6" name="Text Placeholder 24"/>
          <p:cNvSpPr>
            <a:spLocks noGrp="1"/>
          </p:cNvSpPr>
          <p:nvPr>
            <p:ph type="body" sz="half" idx="3"/>
          </p:nvPr>
        </p:nvSpPr>
        <p:spPr>
          <a:xfrm>
            <a:off x="4645025" y="666750"/>
            <a:ext cx="4292241"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7"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9" name="Date Placeholder 9"/>
          <p:cNvSpPr>
            <a:spLocks noGrp="1"/>
          </p:cNvSpPr>
          <p:nvPr>
            <p:ph type="dt" sz="half" idx="10"/>
          </p:nvPr>
        </p:nvSpPr>
        <p:spPr/>
        <p:txBody>
          <a:bodyPr/>
          <a:p>
            <a:fld id="{CC741A87-CE39-4ABB-9BB6-8DF47F3C6D6F}" type="datetimeFigureOut">
              <a:rPr lang="en-IN" smtClean="0"/>
              <a:t>04-07-2020</a:t>
            </a:fld>
            <a:endParaRPr lang="en-IN"/>
          </a:p>
        </p:txBody>
      </p:sp>
      <p:sp>
        <p:nvSpPr>
          <p:cNvPr id="1048680" name="Footer Placeholder 5"/>
          <p:cNvSpPr>
            <a:spLocks noGrp="1"/>
          </p:cNvSpPr>
          <p:nvPr>
            <p:ph type="ftr" sz="quarter" idx="11"/>
          </p:nvPr>
        </p:nvSpPr>
        <p:spPr/>
        <p:txBody>
          <a:bodyPr/>
          <a:p>
            <a:endParaRPr lang="en-IN"/>
          </a:p>
        </p:txBody>
      </p:sp>
      <p:sp>
        <p:nvSpPr>
          <p:cNvPr id="1048681" name="Slide Number Placeholder 6"/>
          <p:cNvSpPr>
            <a:spLocks noGrp="1"/>
          </p:cNvSpPr>
          <p:nvPr>
            <p:ph type="sldNum" sz="quarter" idx="12"/>
          </p:nvPr>
        </p:nvSpPr>
        <p:spPr>
          <a:xfrm>
            <a:off x="8229600" y="6477000"/>
            <a:ext cx="762000" cy="246888"/>
          </a:xfrm>
        </p:spPr>
        <p:txBody>
          <a:bodyPr/>
          <a:p>
            <a:fld id="{FC9CF244-E94D-41C8-B550-F8F687AB6CEF}" type="slidenum">
              <a:rPr lang="en-IN" smtClean="0"/>
              <a:t>‹#›</a:t>
            </a:fld>
            <a:endParaRPr lang="en-IN"/>
          </a:p>
        </p:txBody>
      </p:sp>
      <p:sp>
        <p:nvSpPr>
          <p:cNvPr id="1048682" name="Straight Connector 10"/>
          <p:cNvSpPr>
            <a:spLocks noChangeShapeType="1"/>
          </p:cNvSpPr>
          <p:nvPr/>
        </p:nvSpPr>
        <p:spPr bwMode="auto">
          <a:xfrm>
            <a:off x="514350" y="6019800"/>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6" name=""/>
        <p:cNvGrpSpPr/>
        <p:nvPr/>
      </p:nvGrpSpPr>
      <p:grpSpPr>
        <a:xfrm>
          <a:off x="0" y="0"/>
          <a:ext cx="0" cy="0"/>
          <a:chOff x="0" y="0"/>
          <a:chExt cx="0" cy="0"/>
        </a:xfrm>
      </p:grpSpPr>
      <p:sp>
        <p:nvSpPr>
          <p:cNvPr id="1048642" name="Title 2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43" name="Date Placeholder 11"/>
          <p:cNvSpPr>
            <a:spLocks noGrp="1"/>
          </p:cNvSpPr>
          <p:nvPr>
            <p:ph type="dt" sz="half" idx="10"/>
          </p:nvPr>
        </p:nvSpPr>
        <p:spPr/>
        <p:txBody>
          <a:bodyPr/>
          <a:p>
            <a:fld id="{CC741A87-CE39-4ABB-9BB6-8DF47F3C6D6F}" type="datetimeFigureOut">
              <a:rPr lang="en-IN" smtClean="0"/>
              <a:t>04-07-2020</a:t>
            </a:fld>
            <a:endParaRPr lang="en-IN"/>
          </a:p>
        </p:txBody>
      </p:sp>
      <p:sp>
        <p:nvSpPr>
          <p:cNvPr id="1048644" name="Footer Placeholder 20"/>
          <p:cNvSpPr>
            <a:spLocks noGrp="1"/>
          </p:cNvSpPr>
          <p:nvPr>
            <p:ph type="ftr" sz="quarter" idx="11"/>
          </p:nvPr>
        </p:nvSpPr>
        <p:spPr/>
        <p:txBody>
          <a:bodyPr/>
          <a:p>
            <a:endParaRPr lang="en-IN"/>
          </a:p>
        </p:txBody>
      </p:sp>
      <p:sp>
        <p:nvSpPr>
          <p:cNvPr id="1048645" name="Slide Number Placeholder 5"/>
          <p:cNvSpPr>
            <a:spLocks noGrp="1"/>
          </p:cNvSpPr>
          <p:nvPr>
            <p:ph type="sldNum" sz="quarter" idx="12"/>
          </p:nvPr>
        </p:nvSpPr>
        <p:spPr/>
        <p:txBody>
          <a:bodyPr/>
          <a:p>
            <a:fld id="{FC9CF244-E94D-41C8-B550-F8F687AB6C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3" name=""/>
        <p:cNvGrpSpPr/>
        <p:nvPr/>
      </p:nvGrpSpPr>
      <p:grpSpPr>
        <a:xfrm>
          <a:off x="0" y="0"/>
          <a:ext cx="0" cy="0"/>
          <a:chOff x="0" y="0"/>
          <a:chExt cx="0" cy="0"/>
        </a:xfrm>
      </p:grpSpPr>
      <p:sp>
        <p:nvSpPr>
          <p:cNvPr id="1048584" name="Date Placeholder 2"/>
          <p:cNvSpPr>
            <a:spLocks noGrp="1"/>
          </p:cNvSpPr>
          <p:nvPr>
            <p:ph type="dt" sz="half" idx="10"/>
          </p:nvPr>
        </p:nvSpPr>
        <p:spPr/>
        <p:txBody>
          <a:bodyPr/>
          <a:p>
            <a:fld id="{CC741A87-CE39-4ABB-9BB6-8DF47F3C6D6F}" type="datetimeFigureOut">
              <a:rPr lang="en-IN" smtClean="0"/>
              <a:t>04-07-2020</a:t>
            </a:fld>
            <a:endParaRPr lang="en-IN"/>
          </a:p>
        </p:txBody>
      </p:sp>
      <p:sp>
        <p:nvSpPr>
          <p:cNvPr id="1048585" name="Footer Placeholder 23"/>
          <p:cNvSpPr>
            <a:spLocks noGrp="1"/>
          </p:cNvSpPr>
          <p:nvPr>
            <p:ph type="ftr" sz="quarter" idx="11"/>
          </p:nvPr>
        </p:nvSpPr>
        <p:spPr/>
        <p:txBody>
          <a:bodyPr/>
          <a:p>
            <a:endParaRPr lang="en-IN"/>
          </a:p>
        </p:txBody>
      </p:sp>
      <p:sp>
        <p:nvSpPr>
          <p:cNvPr id="1048586" name="Slide Number Placeholder 6"/>
          <p:cNvSpPr>
            <a:spLocks noGrp="1"/>
          </p:cNvSpPr>
          <p:nvPr>
            <p:ph type="sldNum" sz="quarter" idx="12"/>
          </p:nvPr>
        </p:nvSpPr>
        <p:spPr/>
        <p:txBody>
          <a:bodyPr/>
          <a:p>
            <a:fld id="{FC9CF244-E94D-41C8-B550-F8F687AB6C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73" name=""/>
        <p:cNvGrpSpPr/>
        <p:nvPr/>
      </p:nvGrpSpPr>
      <p:grpSpPr>
        <a:xfrm>
          <a:off x="0" y="0"/>
          <a:ext cx="0" cy="0"/>
          <a:chOff x="0" y="0"/>
          <a:chExt cx="0" cy="0"/>
        </a:xfrm>
      </p:grpSpPr>
      <p:sp>
        <p:nvSpPr>
          <p:cNvPr id="1048683" name="Straight Connector 7"/>
          <p:cNvSpPr>
            <a:spLocks noChangeShapeType="1"/>
          </p:cNvSpPr>
          <p:nvPr/>
        </p:nvSpPr>
        <p:spPr bwMode="auto">
          <a:xfrm>
            <a:off x="514350" y="5849117"/>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84" name="Title 11"/>
          <p:cNvSpPr>
            <a:spLocks noGrp="1"/>
          </p:cNvSpPr>
          <p:nvPr>
            <p:ph type="title"/>
          </p:nvPr>
        </p:nvSpPr>
        <p:spPr>
          <a:xfrm>
            <a:off x="457200" y="5486400"/>
            <a:ext cx="8458200" cy="520700"/>
          </a:xfrm>
        </p:spPr>
        <p:txBody>
          <a:bodyPr anchor="ctr"/>
          <a:lstStyle>
            <a:lvl1pPr algn="l">
              <a:buNone/>
              <a:defRPr b="1" sz="2000"/>
            </a:lvl1pPr>
          </a:lstStyle>
          <a:p>
            <a:r>
              <a:rPr kumimoji="0" lang="en-US" smtClean="0"/>
              <a:t>Click to edit Master title style</a:t>
            </a:r>
            <a:endParaRPr kumimoji="0" lang="en-US"/>
          </a:p>
        </p:txBody>
      </p:sp>
      <p:sp>
        <p:nvSpPr>
          <p:cNvPr id="1048685" name="Text Placeholder 25"/>
          <p:cNvSpPr>
            <a:spLocks noGrp="1"/>
          </p:cNvSpPr>
          <p:nvPr>
            <p:ph type="body" idx="2"/>
          </p:nvPr>
        </p:nvSpPr>
        <p:spPr>
          <a:xfrm>
            <a:off x="457200" y="609600"/>
            <a:ext cx="3008313" cy="4800600"/>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86"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7" name="Date Placeholder 24"/>
          <p:cNvSpPr>
            <a:spLocks noGrp="1"/>
          </p:cNvSpPr>
          <p:nvPr>
            <p:ph type="dt" sz="half" idx="10"/>
          </p:nvPr>
        </p:nvSpPr>
        <p:spPr/>
        <p:txBody>
          <a:bodyPr/>
          <a:p>
            <a:fld id="{CC741A87-CE39-4ABB-9BB6-8DF47F3C6D6F}" type="datetimeFigureOut">
              <a:rPr lang="en-IN" smtClean="0"/>
              <a:t>04-07-2020</a:t>
            </a:fld>
            <a:endParaRPr lang="en-IN"/>
          </a:p>
        </p:txBody>
      </p:sp>
      <p:sp>
        <p:nvSpPr>
          <p:cNvPr id="1048688" name="Footer Placeholder 28"/>
          <p:cNvSpPr>
            <a:spLocks noGrp="1"/>
          </p:cNvSpPr>
          <p:nvPr>
            <p:ph type="ftr" sz="quarter" idx="11"/>
          </p:nvPr>
        </p:nvSpPr>
        <p:spPr/>
        <p:txBody>
          <a:bodyPr/>
          <a:p>
            <a:endParaRPr lang="en-IN"/>
          </a:p>
        </p:txBody>
      </p:sp>
      <p:sp>
        <p:nvSpPr>
          <p:cNvPr id="1048689" name="Slide Number Placeholder 6"/>
          <p:cNvSpPr>
            <a:spLocks noGrp="1"/>
          </p:cNvSpPr>
          <p:nvPr>
            <p:ph type="sldNum" sz="quarter" idx="12"/>
          </p:nvPr>
        </p:nvSpPr>
        <p:spPr/>
        <p:txBody>
          <a:bodyPr/>
          <a:p>
            <a:fld id="{FC9CF244-E94D-41C8-B550-F8F687AB6CE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8" name=""/>
        <p:cNvGrpSpPr/>
        <p:nvPr/>
      </p:nvGrpSpPr>
      <p:grpSpPr>
        <a:xfrm>
          <a:off x="0" y="0"/>
          <a:ext cx="0" cy="0"/>
          <a:chOff x="0" y="0"/>
          <a:chExt cx="0" cy="0"/>
        </a:xfrm>
      </p:grpSpPr>
      <p:sp>
        <p:nvSpPr>
          <p:cNvPr id="1048651"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algn="bl" blurRad="1000" dir="5400000" dist="900" endA="500" endPos="10000" rotWithShape="0" stA="49000" sy="-90000"/>
          </a:effectLst>
        </p:spPr>
        <p:txBody>
          <a:bodyPr/>
          <a:lstStyle>
            <a:lvl1pPr indent="0" marL="0">
              <a:buNone/>
              <a:defRPr sz="3200"/>
            </a:lvl1pPr>
          </a:lstStyle>
          <a:p>
            <a:r>
              <a:rPr kumimoji="0" lang="en-US" smtClean="0"/>
              <a:t>Click icon to add picture</a:t>
            </a:r>
            <a:endParaRPr dirty="0" kumimoji="0" lang="en-US"/>
          </a:p>
        </p:txBody>
      </p:sp>
      <p:sp>
        <p:nvSpPr>
          <p:cNvPr id="1048652" name="Date Placeholder 6"/>
          <p:cNvSpPr>
            <a:spLocks noGrp="1"/>
          </p:cNvSpPr>
          <p:nvPr>
            <p:ph type="dt" sz="half" idx="10"/>
          </p:nvPr>
        </p:nvSpPr>
        <p:spPr/>
        <p:txBody>
          <a:bodyPr/>
          <a:p>
            <a:fld id="{CC741A87-CE39-4ABB-9BB6-8DF47F3C6D6F}" type="datetimeFigureOut">
              <a:rPr lang="en-IN" smtClean="0"/>
              <a:t>04-07-2020</a:t>
            </a:fld>
            <a:endParaRPr lang="en-IN"/>
          </a:p>
        </p:txBody>
      </p:sp>
      <p:sp>
        <p:nvSpPr>
          <p:cNvPr id="1048653" name="Footer Placeholder 4"/>
          <p:cNvSpPr>
            <a:spLocks noGrp="1"/>
          </p:cNvSpPr>
          <p:nvPr>
            <p:ph type="ftr" sz="quarter" idx="11"/>
          </p:nvPr>
        </p:nvSpPr>
        <p:spPr/>
        <p:txBody>
          <a:bodyPr/>
          <a:p>
            <a:endParaRPr lang="en-IN"/>
          </a:p>
        </p:txBody>
      </p:sp>
      <p:sp>
        <p:nvSpPr>
          <p:cNvPr id="1048654" name="Slide Number Placeholder 30"/>
          <p:cNvSpPr>
            <a:spLocks noGrp="1"/>
          </p:cNvSpPr>
          <p:nvPr>
            <p:ph type="sldNum" sz="quarter" idx="12"/>
          </p:nvPr>
        </p:nvSpPr>
        <p:spPr/>
        <p:txBody>
          <a:bodyPr/>
          <a:p>
            <a:fld id="{FC9CF244-E94D-41C8-B550-F8F687AB6CEF}" type="slidenum">
              <a:rPr lang="en-IN" smtClean="0"/>
              <a:t>‹#›</a:t>
            </a:fld>
            <a:endParaRPr lang="en-IN"/>
          </a:p>
        </p:txBody>
      </p:sp>
      <p:sp>
        <p:nvSpPr>
          <p:cNvPr id="1048655" name="Title 16"/>
          <p:cNvSpPr>
            <a:spLocks noGrp="1"/>
          </p:cNvSpPr>
          <p:nvPr>
            <p:ph type="title"/>
          </p:nvPr>
        </p:nvSpPr>
        <p:spPr>
          <a:xfrm>
            <a:off x="381000" y="4993760"/>
            <a:ext cx="5867400" cy="522288"/>
          </a:xfrm>
        </p:spPr>
        <p:txBody>
          <a:bodyPr anchor="ctr"/>
          <a:lstStyle>
            <a:lvl1pPr algn="l">
              <a:buNone/>
              <a:defRPr b="1" sz="2000"/>
            </a:lvl1pPr>
          </a:lstStyle>
          <a:p>
            <a:r>
              <a:rPr kumimoji="0" lang="en-US" smtClean="0"/>
              <a:t>Click to edit Master title style</a:t>
            </a:r>
            <a:endParaRPr kumimoji="0" lang="en-US"/>
          </a:p>
        </p:txBody>
      </p:sp>
      <p:sp>
        <p:nvSpPr>
          <p:cNvPr id="1048656" name="Text Placeholder 25"/>
          <p:cNvSpPr>
            <a:spLocks noGrp="1"/>
          </p:cNvSpPr>
          <p:nvPr>
            <p:ph type="body" sz="half" idx="2"/>
          </p:nvPr>
        </p:nvSpPr>
        <p:spPr>
          <a:xfrm>
            <a:off x="381000" y="5533218"/>
            <a:ext cx="5867400" cy="768350"/>
          </a:xfrm>
        </p:spPr>
        <p:txBody>
          <a:bodyPr lIns="109728" tIns="0"/>
          <a:lstStyle>
            <a:lvl1pP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Straight Connector 6"/>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Text Placeholder 7"/>
          <p:cNvSpPr>
            <a:spLocks noGrp="1"/>
          </p:cNvSpPr>
          <p:nvPr>
            <p:ph type="body" idx="1"/>
          </p:nvPr>
        </p:nvSpPr>
        <p:spPr>
          <a:xfrm>
            <a:off x="304800" y="1554162"/>
            <a:ext cx="86868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0"/>
          <p:cNvSpPr>
            <a:spLocks noGrp="1"/>
          </p:cNvSpPr>
          <p:nvPr>
            <p:ph type="dt" sz="half" idx="2"/>
          </p:nvPr>
        </p:nvSpPr>
        <p:spPr>
          <a:xfrm>
            <a:off x="6477000" y="76200"/>
            <a:ext cx="2514600" cy="288925"/>
          </a:xfrm>
          <a:prstGeom prst="rect"/>
        </p:spPr>
        <p:txBody>
          <a:bodyPr vert="horz"/>
          <a:lstStyle>
            <a:lvl1pPr algn="l" eaLnBrk="1" hangingPunct="1" latinLnBrk="0">
              <a:defRPr sz="1200" kumimoji="0">
                <a:solidFill>
                  <a:schemeClr val="accent1">
                    <a:shade val="75000"/>
                  </a:schemeClr>
                </a:solidFill>
              </a:defRPr>
            </a:lvl1pPr>
          </a:lstStyle>
          <a:p>
            <a:fld id="{CC741A87-CE39-4ABB-9BB6-8DF47F3C6D6F}" type="datetimeFigureOut">
              <a:rPr lang="en-IN" smtClean="0"/>
              <a:t>04-07-2020</a:t>
            </a:fld>
            <a:endParaRPr lang="en-IN"/>
          </a:p>
        </p:txBody>
      </p:sp>
      <p:sp>
        <p:nvSpPr>
          <p:cNvPr id="1048579" name="Footer Placeholder 27"/>
          <p:cNvSpPr>
            <a:spLocks noGrp="1"/>
          </p:cNvSpPr>
          <p:nvPr>
            <p:ph type="ftr" sz="quarter" idx="3"/>
          </p:nvPr>
        </p:nvSpPr>
        <p:spPr>
          <a:xfrm>
            <a:off x="3124200" y="76200"/>
            <a:ext cx="3352800" cy="288925"/>
          </a:xfrm>
          <a:prstGeom prst="rect"/>
        </p:spPr>
        <p:txBody>
          <a:bodyPr vert="horz"/>
          <a:lstStyle>
            <a:lvl1pPr algn="r" eaLnBrk="1" hangingPunct="1" latinLnBrk="0">
              <a:defRPr sz="1200" kumimoji="0">
                <a:solidFill>
                  <a:schemeClr val="accent1">
                    <a:shade val="75000"/>
                  </a:schemeClr>
                </a:solidFill>
              </a:defRPr>
            </a:lvl1pPr>
          </a:lstStyle>
          <a:p>
            <a:endParaRPr lang="en-IN"/>
          </a:p>
        </p:txBody>
      </p:sp>
      <p:sp>
        <p:nvSpPr>
          <p:cNvPr id="1048580" name="Slide Number Placeholder 4"/>
          <p:cNvSpPr>
            <a:spLocks noGrp="1"/>
          </p:cNvSpPr>
          <p:nvPr>
            <p:ph type="sldNum" sz="quarter" idx="4"/>
          </p:nvPr>
        </p:nvSpPr>
        <p:spPr>
          <a:xfrm>
            <a:off x="8229600" y="6477000"/>
            <a:ext cx="762000" cy="244475"/>
          </a:xfrm>
          <a:prstGeom prst="rect"/>
        </p:spPr>
        <p:txBody>
          <a:bodyPr vert="horz"/>
          <a:lstStyle>
            <a:lvl1pPr algn="r" eaLnBrk="1" hangingPunct="1" latinLnBrk="0">
              <a:defRPr sz="1200" kumimoji="0">
                <a:solidFill>
                  <a:schemeClr val="accent1">
                    <a:shade val="75000"/>
                  </a:schemeClr>
                </a:solidFill>
              </a:defRPr>
            </a:lvl1pPr>
          </a:lstStyle>
          <a:p>
            <a:fld id="{FC9CF244-E94D-41C8-B550-F8F687AB6CEF}" type="slidenum">
              <a:rPr lang="en-IN" smtClean="0"/>
              <a:t>‹#›</a:t>
            </a:fld>
            <a:endParaRPr lang="en-IN"/>
          </a:p>
        </p:txBody>
      </p:sp>
      <p:sp>
        <p:nvSpPr>
          <p:cNvPr id="1048581" name="Title Placeholder 9"/>
          <p:cNvSpPr>
            <a:spLocks noGrp="1"/>
          </p:cNvSpPr>
          <p:nvPr>
            <p:ph type="title"/>
          </p:nvPr>
        </p:nvSpPr>
        <p:spPr>
          <a:xfrm>
            <a:off x="304800" y="457200"/>
            <a:ext cx="8686800" cy="838200"/>
          </a:xfrm>
          <a:prstGeom prst="rect"/>
        </p:spPr>
        <p:txBody>
          <a:bodyPr anchor="ctr" vert="horz">
            <a:normAutofit/>
          </a:bodyPr>
          <a:p>
            <a:r>
              <a:rPr kumimoji="0" lang="en-US" smtClean="0"/>
              <a:t>Click to edit Master title style</a:t>
            </a:r>
            <a:endParaRPr kumimoji="0" lang="en-US"/>
          </a:p>
        </p:txBody>
      </p:sp>
      <p:sp>
        <p:nvSpPr>
          <p:cNvPr id="1048582" name="Straight Connector 8"/>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Straight Connector 11"/>
          <p:cNvSpPr>
            <a:spLocks noChangeShapeType="1"/>
          </p:cNvSpPr>
          <p:nvPr/>
        </p:nvSpPr>
        <p:spPr bwMode="auto">
          <a:xfrm>
            <a:off x="514350" y="1057986"/>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cap="all" sz="3600" kern="1200" kumimoji="0">
          <a:solidFill>
            <a:schemeClr val="tx2"/>
          </a:solidFill>
          <a:effectLst>
            <a:reflection algn="bl" blurRad="12700" dir="5400000" endA="300" endPos="55000" rotWithShape="0" stA="48000" sy="-90000"/>
          </a:effectLst>
          <a:latin typeface="+mj-lt"/>
          <a:ea typeface="+mj-ea"/>
          <a:cs typeface="+mj-cs"/>
        </a:defRPr>
      </a:lvl1pPr>
    </p:titleStyle>
    <p:bodyStyle>
      <a:lvl1pPr algn="l" eaLnBrk="1" hangingPunct="1" indent="-342900" latinLnBrk="0" marL="342900" rtl="0">
        <a:spcBef>
          <a:spcPct val="20000"/>
        </a:spcBef>
        <a:buClr>
          <a:schemeClr val="accent1"/>
        </a:buClr>
        <a:buSzPct val="70000"/>
        <a:buFont typeface="Wingdings 2"/>
        <a:buChar char=""/>
        <a:defRPr sz="3200" kern="1200" kumimoji="0">
          <a:solidFill>
            <a:schemeClr val="tx2"/>
          </a:solidFill>
          <a:latin typeface="+mn-lt"/>
          <a:ea typeface="+mn-ea"/>
          <a:cs typeface="+mn-cs"/>
        </a:defRPr>
      </a:lvl1pPr>
      <a:lvl2pPr algn="l" eaLnBrk="1" hangingPunct="1" indent="-285750" latinLnBrk="0" marL="742950" rtl="0">
        <a:spcBef>
          <a:spcPct val="20000"/>
        </a:spcBef>
        <a:buClr>
          <a:schemeClr val="accent1"/>
        </a:buClr>
        <a:buSzPct val="70000"/>
        <a:buFont typeface="Wingdings 2"/>
        <a:buChar char=""/>
        <a:defRPr sz="2800" kern="1200" kumimoji="0">
          <a:solidFill>
            <a:schemeClr val="tx2"/>
          </a:solidFill>
          <a:latin typeface="+mn-lt"/>
          <a:ea typeface="+mn-ea"/>
          <a:cs typeface="+mn-cs"/>
        </a:defRPr>
      </a:lvl2pPr>
      <a:lvl3pPr algn="l" eaLnBrk="1" hangingPunct="1" indent="-228600" latinLnBrk="0" marL="1143000" rtl="0">
        <a:spcBef>
          <a:spcPct val="20000"/>
        </a:spcBef>
        <a:buClr>
          <a:schemeClr val="accent1"/>
        </a:buClr>
        <a:buSzPct val="70000"/>
        <a:buFont typeface="Wingdings 2"/>
        <a:buChar char=""/>
        <a:defRPr sz="2400" kern="1200" kumimoji="0">
          <a:solidFill>
            <a:schemeClr val="tx2"/>
          </a:solidFill>
          <a:latin typeface="+mn-lt"/>
          <a:ea typeface="+mn-ea"/>
          <a:cs typeface="+mn-cs"/>
        </a:defRPr>
      </a:lvl3pPr>
      <a:lvl4pPr algn="l" eaLnBrk="1" hangingPunct="1" indent="-228600" latinLnBrk="0" marL="1600200" rtl="0">
        <a:spcBef>
          <a:spcPct val="20000"/>
        </a:spcBef>
        <a:buClr>
          <a:schemeClr val="accent1"/>
        </a:buClr>
        <a:buSzPct val="70000"/>
        <a:buFont typeface="Wingdings 2"/>
        <a:buChar char=""/>
        <a:defRPr sz="2000" kern="1200" kumimoji="0">
          <a:solidFill>
            <a:schemeClr val="tx2"/>
          </a:solidFill>
          <a:latin typeface="+mn-lt"/>
          <a:ea typeface="+mn-ea"/>
          <a:cs typeface="+mn-cs"/>
        </a:defRPr>
      </a:lvl4pPr>
      <a:lvl5pPr algn="l" eaLnBrk="1" hangingPunct="1" indent="-228600" latinLnBrk="0" marL="2057400" rtl="0">
        <a:spcBef>
          <a:spcPct val="20000"/>
        </a:spcBef>
        <a:buClr>
          <a:schemeClr val="accent1"/>
        </a:buClr>
        <a:buSzPct val="60000"/>
        <a:buFont typeface="Wingdings 2"/>
        <a:buChar char=""/>
        <a:defRPr sz="1800" kern="1200" kumimoji="0">
          <a:solidFill>
            <a:schemeClr val="tx2"/>
          </a:solidFill>
          <a:latin typeface="+mn-lt"/>
          <a:ea typeface="+mn-ea"/>
          <a:cs typeface="+mn-cs"/>
        </a:defRPr>
      </a:lvl5pPr>
      <a:lvl6pPr algn="l" eaLnBrk="1" hangingPunct="1" indent="-228600" latinLnBrk="0" marL="2514600" rtl="0">
        <a:spcBef>
          <a:spcPct val="20000"/>
        </a:spcBef>
        <a:buClr>
          <a:schemeClr val="accent1"/>
        </a:buClr>
        <a:buSzPct val="60000"/>
        <a:buFont typeface="Wingdings 2"/>
        <a:buChar char=""/>
        <a:defRPr sz="1800" kern="1200" kumimoji="0">
          <a:solidFill>
            <a:schemeClr val="tx2"/>
          </a:solidFill>
          <a:latin typeface="+mn-lt"/>
          <a:ea typeface="+mn-ea"/>
          <a:cs typeface="+mn-cs"/>
        </a:defRPr>
      </a:lvl6pPr>
      <a:lvl7pPr algn="l" eaLnBrk="1" hangingPunct="1" indent="-228600" latinLnBrk="0" marL="2971800" rtl="0">
        <a:spcBef>
          <a:spcPct val="20000"/>
        </a:spcBef>
        <a:buClr>
          <a:schemeClr val="accent1"/>
        </a:buClr>
        <a:buSzPct val="60000"/>
        <a:buFont typeface="Wingdings 2"/>
        <a:buChar char=""/>
        <a:defRPr sz="1600" kern="1200" kumimoji="0">
          <a:solidFill>
            <a:schemeClr val="tx2"/>
          </a:solidFill>
          <a:latin typeface="+mn-lt"/>
          <a:ea typeface="+mn-ea"/>
          <a:cs typeface="+mn-cs"/>
        </a:defRPr>
      </a:lvl7pPr>
      <a:lvl8pPr algn="l" eaLnBrk="1" hangingPunct="1" indent="-228600" latinLnBrk="0" marL="3429000" rtl="0">
        <a:spcBef>
          <a:spcPct val="20000"/>
        </a:spcBef>
        <a:buClr>
          <a:schemeClr val="accent1"/>
        </a:buClr>
        <a:buSzPct val="60000"/>
        <a:buFont typeface="Wingdings 2"/>
        <a:buChar char=""/>
        <a:defRPr baseline="0" sz="1600" kern="1200" kumimoji="0">
          <a:solidFill>
            <a:schemeClr val="tx2"/>
          </a:solidFill>
          <a:latin typeface="+mn-lt"/>
          <a:ea typeface="+mn-ea"/>
          <a:cs typeface="+mn-cs"/>
        </a:defRPr>
      </a:lvl8pPr>
      <a:lvl9pPr algn="l" eaLnBrk="1" hangingPunct="1" indent="-228600" latinLnBrk="0" marL="3886200" rtl="0">
        <a:spcBef>
          <a:spcPct val="20000"/>
        </a:spcBef>
        <a:buClr>
          <a:schemeClr val="accent1"/>
        </a:buClr>
        <a:buSzPct val="60000"/>
        <a:buFont typeface="Wingdings 2"/>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hyperlink" Target="https://circuitglobe.com/wp-content/uploads/2015/08/coefficient-of-coupling-fig.jpg" TargetMode="External"/><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hyperlink" Target="https://www.allaboutcircuits.com/textbook/direct-current/chpt-2/polarity-voltage-drops/" TargetMode="Externa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hyperlink" Target="https://www.allaboutcircuits.com/video-lectures/parallel-circuits/" TargetMode="External"/><Relationship Id="rId3" Type="http://schemas.openxmlformats.org/officeDocument/2006/relationships/image" Target="../media/image16.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hyperlink" Target="https://www.allaboutcircuits.com/video-lectures/basic-requirements-for-current/" TargetMode="Externa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hyperlink" Target="https://www.electrical4u.com/what-is-electrical-resistance/" TargetMode="Externa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hyperlink" Target="https://www.electrical4u.com/electromagnetic-theory/" TargetMode="External"/><Relationship Id="rId2" Type="http://schemas.openxmlformats.org/officeDocument/2006/relationships/hyperlink" Target="https://www.electrical4u.com/magnetic-field/" TargetMode="External"/><Relationship Id="rId3" Type="http://schemas.openxmlformats.org/officeDocument/2006/relationships/hyperlink" Target="https://www.electrical4u.com/electric-circuit-or-electrical-network/" TargetMode="External"/><Relationship Id="rId4" Type="http://schemas.openxmlformats.org/officeDocument/2006/relationships/image" Target="../media/image4.png"/><Relationship Id="rId5"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hyperlink" Target="https://www.electrical4u.com/lenz-law-of-electromagnetic-induction/" TargetMode="External"/><Relationship Id="rId2" Type="http://schemas.openxmlformats.org/officeDocument/2006/relationships/hyperlink" Target="https://www.electrical4u.com/fleming-left-hand-rule-and-fleming-right-hand-rule/" TargetMode="External"/><Relationship Id="rId3" Type="http://schemas.openxmlformats.org/officeDocument/2006/relationships/hyperlink" Target="https://www.electrical4u.com/what-is-transformer-definition-working-principle-of-transformer/" TargetMode="External"/><Relationship Id="rId4" Type="http://schemas.openxmlformats.org/officeDocument/2006/relationships/hyperlink" Target="https://www.electrical4u.com/electrical-motor-types-classification-and-history-of-motor/" TargetMode="External"/><Relationship Id="rId5" Type="http://schemas.openxmlformats.org/officeDocument/2006/relationships/hyperlink" Target="https://www.electrical4u.com/electric-generator/" TargetMode="External"/><Relationship Id="rId6" Type="http://schemas.openxmlformats.org/officeDocument/2006/relationships/hyperlink" Target="https://www.electrical4u.com/what-is-inductor-and-inductance-theory-of-inductor/" TargetMode="External"/><Relationship Id="rId7" Type="http://schemas.openxmlformats.org/officeDocument/2006/relationships/hyperlink" Target="https://www.electrical4u.com/what-is-flux-types-of-flux/" TargetMode="External"/><Relationship Id="rId8"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s://www.electrical4u.com/electrical-conductor/" TargetMode="External"/><Relationship Id="rId2" Type="http://schemas.openxmlformats.org/officeDocument/2006/relationships/hyperlink" Target="https://www.electrical4u.com/electric-current-and-theory-of-electricity/" TargetMode="External"/><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extBox 1"/>
          <p:cNvSpPr txBox="1"/>
          <p:nvPr/>
        </p:nvSpPr>
        <p:spPr>
          <a:xfrm>
            <a:off x="1763688" y="1196752"/>
            <a:ext cx="4869180" cy="2263141"/>
          </a:xfrm>
          <a:prstGeom prst="rect"/>
          <a:noFill/>
        </p:spPr>
        <p:txBody>
          <a:bodyPr rtlCol="0" wrap="none">
            <a:spAutoFit/>
          </a:bodyPr>
          <a:p>
            <a:r>
              <a:rPr dirty="0" sz="4800" lang="en-IN" smtClean="0">
                <a:latin typeface="Algerian" pitchFamily="82" charset="0"/>
              </a:rPr>
              <a:t>2 . Poly Phase </a:t>
            </a:r>
          </a:p>
          <a:p>
            <a:r>
              <a:rPr dirty="0" sz="4800" lang="en-IN" smtClean="0">
                <a:latin typeface="Algerian" pitchFamily="82" charset="0"/>
              </a:rPr>
              <a:t>		   &amp;</a:t>
            </a:r>
          </a:p>
          <a:p>
            <a:r>
              <a:rPr dirty="0" sz="4800" lang="en-IN" smtClean="0">
                <a:latin typeface="Algerian" pitchFamily="82" charset="0"/>
              </a:rPr>
              <a:t>Magnetic circuits</a:t>
            </a:r>
            <a:endParaRPr dirty="0" sz="4800" lang="en-IN">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Content Placeholder 2"/>
          <p:cNvSpPr>
            <a:spLocks noGrp="1"/>
          </p:cNvSpPr>
          <p:nvPr>
            <p:ph idx="1"/>
          </p:nvPr>
        </p:nvSpPr>
        <p:spPr>
          <a:xfrm>
            <a:off x="661548" y="376225"/>
            <a:ext cx="7498080" cy="6105548"/>
          </a:xfrm>
        </p:spPr>
        <p:txBody>
          <a:bodyPr/>
          <a:p>
            <a:pPr>
              <a:buFont typeface="Wingdings" pitchFamily="2" charset="2"/>
              <a:buChar char="Ø"/>
            </a:pPr>
            <a:r>
              <a:rPr dirty="0" lang="en-US" u="sng" smtClean="0"/>
              <a:t>Faraday’s second law:-</a:t>
            </a:r>
          </a:p>
          <a:p>
            <a:pPr>
              <a:buFont typeface="Wingdings" pitchFamily="2" charset="2"/>
              <a:buChar char="Ø"/>
            </a:pPr>
            <a:endParaRPr altLang="en-US" lang="zh-CN"/>
          </a:p>
          <a:p>
            <a:pPr algn="just">
              <a:buNone/>
            </a:pPr>
            <a:r>
              <a:rPr dirty="0" lang="en-US" u="sng" smtClean="0">
                <a:latin typeface="Bahnschrift Light" pitchFamily="34" charset="0"/>
              </a:rPr>
              <a:t>It</a:t>
            </a:r>
            <a:r>
              <a:rPr dirty="0" lang="en-US" smtClean="0">
                <a:latin typeface="Bahnschrift Light" pitchFamily="34" charset="0"/>
              </a:rPr>
              <a:t> </a:t>
            </a:r>
            <a:r>
              <a:rPr dirty="0" lang="en-US" smtClean="0">
                <a:latin typeface="Bahnschrift Light" pitchFamily="34" charset="0"/>
              </a:rPr>
              <a:t>states that the magnitude of </a:t>
            </a:r>
            <a:r>
              <a:rPr dirty="0" lang="en-US" err="1" smtClean="0">
                <a:latin typeface="Bahnschrift Light" pitchFamily="34" charset="0"/>
              </a:rPr>
              <a:t>emf</a:t>
            </a:r>
            <a:r>
              <a:rPr dirty="0" lang="en-US" smtClean="0">
                <a:latin typeface="Bahnschrift Light" pitchFamily="34" charset="0"/>
              </a:rPr>
              <a:t> induced in the coil is equal to the rate of change of flux that linkages with the coil. The flux linkage of the coil is the product of the number of turns in the coil and flux associated with the coil.</a:t>
            </a:r>
            <a:endParaRPr dirty="0" lang="en-US" u="sng">
              <a:latin typeface="Bahnschrift Light" pitchFamily="34"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a:xfrm>
            <a:off x="1435608" y="500042"/>
            <a:ext cx="7498080" cy="1071570"/>
          </a:xfrm>
        </p:spPr>
        <p:txBody>
          <a:bodyPr>
            <a:normAutofit fontScale="90000"/>
          </a:bodyPr>
          <a:p>
            <a:r>
              <a:rPr b="1" dirty="0" lang="en-US" u="sng" smtClean="0"/>
              <a:t>Faraday Law Formula</a:t>
            </a:r>
            <a:r>
              <a:rPr b="1" dirty="0" lang="en-US" smtClean="0"/>
              <a:t>:-</a:t>
            </a:r>
            <a:br>
              <a:rPr b="1" dirty="0" lang="en-US" smtClean="0"/>
            </a:br>
            <a:r>
              <a:rPr dirty="0" lang="en-US" smtClean="0"/>
              <a:t/>
            </a:r>
            <a:br>
              <a:rPr dirty="0" lang="en-US" smtClean="0"/>
            </a:b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2071670" y="1142984"/>
            <a:ext cx="2286018" cy="1071570"/>
          </a:xfrm>
          <a:prstGeom prst="rect"/>
          <a:noFill/>
          <a:ln w="9525">
            <a:noFill/>
            <a:miter lim="800000"/>
            <a:headEnd/>
            <a:tailEnd/>
          </a:ln>
          <a:effectLst/>
        </p:spPr>
      </p:pic>
      <p:pic>
        <p:nvPicPr>
          <p:cNvPr id="2097155" name="Picture 3"/>
          <p:cNvPicPr>
            <a:picLocks noChangeAspect="1" noChangeArrowheads="1"/>
          </p:cNvPicPr>
          <p:nvPr/>
        </p:nvPicPr>
        <p:blipFill>
          <a:blip xmlns:r="http://schemas.openxmlformats.org/officeDocument/2006/relationships" r:embed="rId2" cstate="print"/>
          <a:srcRect/>
          <a:stretch>
            <a:fillRect/>
          </a:stretch>
        </p:blipFill>
        <p:spPr bwMode="auto">
          <a:xfrm>
            <a:off x="5377302" y="1571612"/>
            <a:ext cx="3208337" cy="2149475"/>
          </a:xfrm>
          <a:prstGeom prst="rect"/>
          <a:noFill/>
          <a:ln w="9525">
            <a:noFill/>
            <a:miter lim="800000"/>
            <a:headEnd/>
            <a:tailEnd/>
          </a:ln>
          <a:effectLst/>
        </p:spPr>
      </p:pic>
      <p:sp>
        <p:nvSpPr>
          <p:cNvPr id="1048614" name="Rectangle 5"/>
          <p:cNvSpPr/>
          <p:nvPr/>
        </p:nvSpPr>
        <p:spPr>
          <a:xfrm>
            <a:off x="1214414" y="3286124"/>
            <a:ext cx="4572000" cy="2186939"/>
          </a:xfrm>
          <a:prstGeom prst="rect"/>
        </p:spPr>
        <p:txBody>
          <a:bodyPr wrap="square">
            <a:spAutoFit/>
          </a:bodyPr>
          <a:p>
            <a:r>
              <a:rPr dirty="0" sz="2800" lang="en-US"/>
              <a:t>Where:</a:t>
            </a:r>
          </a:p>
          <a:p>
            <a:pPr>
              <a:buFont typeface="Wingdings" pitchFamily="2" charset="2"/>
              <a:buChar char="§"/>
            </a:pPr>
            <a:r>
              <a:rPr dirty="0" sz="2800" lang="en-US" smtClean="0"/>
              <a:t> Flux </a:t>
            </a:r>
            <a:r>
              <a:rPr dirty="0" sz="2800" lang="en-US"/>
              <a:t>Φ in </a:t>
            </a:r>
            <a:r>
              <a:rPr dirty="0" sz="2800" lang="en-US" err="1"/>
              <a:t>Wb</a:t>
            </a:r>
            <a:r>
              <a:rPr dirty="0" sz="2800" lang="en-US"/>
              <a:t> = B.A</a:t>
            </a:r>
          </a:p>
          <a:p>
            <a:pPr>
              <a:buFont typeface="Wingdings" pitchFamily="2" charset="2"/>
              <a:buChar char="§"/>
            </a:pPr>
            <a:r>
              <a:rPr dirty="0" sz="2800" lang="en-US" smtClean="0"/>
              <a:t> B </a:t>
            </a:r>
            <a:r>
              <a:rPr dirty="0" sz="2800" lang="en-US"/>
              <a:t>= magnetic field strength</a:t>
            </a:r>
          </a:p>
          <a:p>
            <a:pPr>
              <a:buFont typeface="Wingdings" pitchFamily="2" charset="2"/>
              <a:buChar char="§"/>
            </a:pPr>
            <a:r>
              <a:rPr dirty="0" sz="2800" lang="en-US" smtClean="0"/>
              <a:t> A </a:t>
            </a:r>
            <a:r>
              <a:rPr dirty="0" sz="2800" lang="en-US"/>
              <a:t>= area of the coil</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itle 1"/>
          <p:cNvSpPr>
            <a:spLocks noGrp="1"/>
          </p:cNvSpPr>
          <p:nvPr>
            <p:ph type="title"/>
          </p:nvPr>
        </p:nvSpPr>
        <p:spPr>
          <a:xfrm>
            <a:off x="1000100" y="274638"/>
            <a:ext cx="7933588" cy="796908"/>
          </a:xfrm>
        </p:spPr>
        <p:txBody>
          <a:bodyPr>
            <a:normAutofit fontScale="90000"/>
          </a:bodyPr>
          <a:p>
            <a:pPr>
              <a:buFont typeface="Wingdings" pitchFamily="2" charset="2"/>
              <a:buChar char="Ø"/>
            </a:pPr>
            <a:r>
              <a:rPr b="1" dirty="0" lang="en-US" u="sng" smtClean="0"/>
              <a:t>Dynamically induced EMF:-</a:t>
            </a:r>
            <a:r>
              <a:rPr dirty="0" lang="en-US" smtClean="0"/>
              <a:t/>
            </a:r>
            <a:br>
              <a:rPr dirty="0" lang="en-US" smtClean="0"/>
            </a:br>
            <a:endParaRPr dirty="0" lang="en-US"/>
          </a:p>
        </p:txBody>
      </p:sp>
      <p:pic>
        <p:nvPicPr>
          <p:cNvPr id="2097156"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6105258" y="1734400"/>
            <a:ext cx="2385267" cy="1966131"/>
          </a:xfrm>
          <a:prstGeom prst="rect"/>
          <a:noFill/>
          <a:ln w="9525">
            <a:noFill/>
            <a:miter lim="800000"/>
            <a:headEnd/>
            <a:tailEnd/>
          </a:ln>
          <a:effectLst/>
        </p:spPr>
      </p:pic>
      <p:sp>
        <p:nvSpPr>
          <p:cNvPr id="1048616" name="Rectangle 4"/>
          <p:cNvSpPr/>
          <p:nvPr/>
        </p:nvSpPr>
        <p:spPr>
          <a:xfrm>
            <a:off x="422106" y="1071546"/>
            <a:ext cx="5401443" cy="3291841"/>
          </a:xfrm>
          <a:prstGeom prst="rect"/>
        </p:spPr>
        <p:txBody>
          <a:bodyPr wrap="square">
            <a:spAutoFit/>
          </a:bodyPr>
          <a:p>
            <a:pPr algn="just">
              <a:lnSpc>
                <a:spcPct val="150000"/>
              </a:lnSpc>
              <a:buFont typeface="Arial" pitchFamily="34" charset="0"/>
              <a:buChar char="•"/>
            </a:pPr>
            <a:r>
              <a:rPr dirty="0" sz="2400" lang="en-US" smtClean="0"/>
              <a:t> Dynamically </a:t>
            </a:r>
            <a:r>
              <a:rPr dirty="0" sz="2400" lang="en-US"/>
              <a:t>induced </a:t>
            </a:r>
            <a:r>
              <a:rPr b="1" dirty="0" sz="2400" lang="en-US" err="1"/>
              <a:t>emf</a:t>
            </a:r>
            <a:r>
              <a:rPr dirty="0" sz="2400" lang="en-US"/>
              <a:t> means an </a:t>
            </a:r>
            <a:r>
              <a:rPr dirty="0" sz="2400" lang="en-US" err="1"/>
              <a:t>emf</a:t>
            </a:r>
            <a:r>
              <a:rPr dirty="0" sz="2400" lang="en-US"/>
              <a:t> induced in a conductor when the conductor moves across a magnetic field. The Figure shows when a conductor “</a:t>
            </a:r>
            <a:r>
              <a:rPr dirty="0" sz="2400" lang="en-US" err="1"/>
              <a:t>A”with</a:t>
            </a:r>
            <a:r>
              <a:rPr dirty="0" sz="2400" lang="en-US"/>
              <a:t> the length “L” moves across a “B” </a:t>
            </a:r>
            <a:r>
              <a:rPr dirty="0" sz="2400" lang="en-US" err="1"/>
              <a:t>wb</a:t>
            </a:r>
            <a:r>
              <a:rPr dirty="0" sz="2400" lang="en-US"/>
              <a:t>/m2.</a:t>
            </a:r>
          </a:p>
        </p:txBody>
      </p:sp>
      <p:sp>
        <p:nvSpPr>
          <p:cNvPr id="1048617" name="Rectangle 3"/>
          <p:cNvSpPr>
            <a:spLocks noChangeArrowheads="1"/>
          </p:cNvSpPr>
          <p:nvPr/>
        </p:nvSpPr>
        <p:spPr bwMode="auto">
          <a:xfrm>
            <a:off x="486796" y="4649139"/>
            <a:ext cx="6728410" cy="186944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just" defTabSz="914400" eaLnBrk="1" fontAlgn="base" hangingPunct="1" indent="0" latinLnBrk="0" lvl="0" marL="0" marR="0" rtl="0">
              <a:lnSpc>
                <a:spcPct val="100000"/>
              </a:lnSpc>
              <a:spcBef>
                <a:spcPct val="0"/>
              </a:spcBef>
              <a:spcAft>
                <a:spcPct val="0"/>
              </a:spcAft>
              <a:buClrTx/>
              <a:buSzTx/>
              <a:buFont typeface="Arial" pitchFamily="34" charset="0"/>
              <a:buChar char="•"/>
            </a:pPr>
            <a:r>
              <a:rPr baseline="0" b="0" cap="none" dirty="0" sz="2400" i="0" kumimoji="0" lang="en-US" normalizeH="0" strike="noStrike" u="none" smtClean="0">
                <a:ln>
                  <a:noFill/>
                </a:ln>
                <a:solidFill>
                  <a:srgbClr val="333333"/>
                </a:solidFill>
                <a:effectLst/>
                <a:latin typeface="Times New Roman" pitchFamily="18" charset="0"/>
                <a:cs typeface="Times New Roman" pitchFamily="18" charset="0"/>
              </a:rPr>
              <a:t>Flux density with “V” velocity, then the dynamically induced </a:t>
            </a:r>
            <a:r>
              <a:rPr baseline="0" b="0" cap="none" dirty="0" sz="2400" i="0" kumimoji="0" lang="en-US" normalizeH="0" err="1" strike="noStrike" u="none" smtClean="0">
                <a:ln>
                  <a:noFill/>
                </a:ln>
                <a:solidFill>
                  <a:srgbClr val="333333"/>
                </a:solidFill>
                <a:effectLst/>
                <a:latin typeface="Times New Roman" pitchFamily="18" charset="0"/>
                <a:cs typeface="Times New Roman" pitchFamily="18" charset="0"/>
              </a:rPr>
              <a:t>emf</a:t>
            </a:r>
            <a:r>
              <a:rPr baseline="0" b="0" cap="none" dirty="0" sz="2400" i="0" kumimoji="0" lang="en-US" normalizeH="0" strike="noStrike" u="none" smtClean="0">
                <a:ln>
                  <a:noFill/>
                </a:ln>
                <a:solidFill>
                  <a:srgbClr val="333333"/>
                </a:solidFill>
                <a:effectLst/>
                <a:latin typeface="Times New Roman" pitchFamily="18" charset="0"/>
                <a:cs typeface="Times New Roman" pitchFamily="18" charset="0"/>
              </a:rPr>
              <a:t> is induced in the conductor. This induced </a:t>
            </a:r>
            <a:r>
              <a:rPr baseline="0" b="0" cap="none" dirty="0" sz="2400" i="0" kumimoji="0" lang="en-US" normalizeH="0" err="1" strike="noStrike" u="none" smtClean="0">
                <a:ln>
                  <a:noFill/>
                </a:ln>
                <a:solidFill>
                  <a:srgbClr val="333333"/>
                </a:solidFill>
                <a:effectLst/>
                <a:latin typeface="Times New Roman" pitchFamily="18" charset="0"/>
                <a:cs typeface="Times New Roman" pitchFamily="18" charset="0"/>
              </a:rPr>
              <a:t>emf</a:t>
            </a:r>
            <a:r>
              <a:rPr baseline="0" b="0" cap="none" dirty="0" sz="2400" i="0" kumimoji="0" lang="en-US" normalizeH="0" strike="noStrike" u="none" smtClean="0">
                <a:ln>
                  <a:noFill/>
                </a:ln>
                <a:solidFill>
                  <a:srgbClr val="333333"/>
                </a:solidFill>
                <a:effectLst/>
                <a:latin typeface="Times New Roman" pitchFamily="18" charset="0"/>
                <a:cs typeface="Times New Roman" pitchFamily="18" charset="0"/>
              </a:rPr>
              <a:t> is utilized in the generator. The quantity of the </a:t>
            </a:r>
            <a:r>
              <a:rPr baseline="0" b="0" cap="none" dirty="0" sz="2400" i="0" kumimoji="0" lang="en-US" normalizeH="0" err="1" strike="noStrike" u="none" smtClean="0">
                <a:ln>
                  <a:noFill/>
                </a:ln>
                <a:solidFill>
                  <a:srgbClr val="333333"/>
                </a:solidFill>
                <a:effectLst/>
                <a:latin typeface="Times New Roman" pitchFamily="18" charset="0"/>
                <a:cs typeface="Times New Roman" pitchFamily="18" charset="0"/>
              </a:rPr>
              <a:t>emf</a:t>
            </a:r>
            <a:r>
              <a:rPr baseline="0" b="0" cap="none" dirty="0" sz="2400" i="0" kumimoji="0" lang="en-US" normalizeH="0" strike="noStrike" u="none" smtClean="0">
                <a:ln>
                  <a:noFill/>
                </a:ln>
                <a:solidFill>
                  <a:srgbClr val="333333"/>
                </a:solidFill>
                <a:effectLst/>
                <a:latin typeface="Times New Roman" pitchFamily="18" charset="0"/>
                <a:cs typeface="Times New Roman" pitchFamily="18" charset="0"/>
              </a:rPr>
              <a:t> can be calculated using the equation</a:t>
            </a:r>
            <a:endParaRPr baseline="0" b="0" cap="none" dirty="0" sz="2400" i="0" kumimoji="0" lang="en-US" normalizeH="0" strike="noStrike" u="none" smtClean="0">
              <a:ln>
                <a:noFill/>
              </a:ln>
              <a:solidFill>
                <a:schemeClr val="tx1"/>
              </a:solidFill>
              <a:effectLst/>
              <a:latin typeface="Arial" pitchFamily="34" charset="0"/>
              <a:cs typeface="Arial" pitchFamily="34" charset="0"/>
            </a:endParaRPr>
          </a:p>
        </p:txBody>
      </p:sp>
      <p:sp>
        <p:nvSpPr>
          <p:cNvPr id="1048618" name="Rectangle 6"/>
          <p:cNvSpPr/>
          <p:nvPr/>
        </p:nvSpPr>
        <p:spPr>
          <a:xfrm>
            <a:off x="7215206" y="3000372"/>
            <a:ext cx="1557029" cy="369332"/>
          </a:xfrm>
          <a:prstGeom prst="rect"/>
        </p:spPr>
        <p:txBody>
          <a:bodyPr wrap="square">
            <a:spAutoFit/>
          </a:bodyPr>
          <a:p>
            <a:r>
              <a:rPr b="1" dirty="0" lang="en-US" err="1"/>
              <a:t>emf</a:t>
            </a:r>
            <a:r>
              <a:rPr b="1" dirty="0" lang="en-US"/>
              <a:t>= </a:t>
            </a:r>
            <a:r>
              <a:rPr b="1" dirty="0" lang="en-US" err="1"/>
              <a:t>Blv</a:t>
            </a:r>
            <a:r>
              <a:rPr dirty="0" lang="en-US"/>
              <a:t> volt</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normAutofit fontScale="90000"/>
          </a:bodyPr>
          <a:p>
            <a:pPr>
              <a:buFont typeface="Wingdings" pitchFamily="2" charset="2"/>
              <a:buChar char="Ø"/>
            </a:pPr>
            <a:r>
              <a:rPr b="1" dirty="0" lang="en-US" u="sng" smtClean="0"/>
              <a:t>Statically Induced </a:t>
            </a:r>
            <a:r>
              <a:rPr b="1" dirty="0" lang="en-US" err="1" u="sng" smtClean="0"/>
              <a:t>Emf</a:t>
            </a:r>
            <a:r>
              <a:rPr b="1" dirty="0" lang="en-US" u="sng" smtClean="0"/>
              <a:t>:-</a:t>
            </a:r>
            <a:r>
              <a:rPr dirty="0" lang="en-US" u="sng" smtClean="0"/>
              <a:t/>
            </a:r>
            <a:br>
              <a:rPr dirty="0" lang="en-US" u="sng" smtClean="0"/>
            </a:br>
            <a:endParaRPr dirty="0" lang="en-US" u="sng"/>
          </a:p>
        </p:txBody>
      </p:sp>
      <p:sp>
        <p:nvSpPr>
          <p:cNvPr id="1048620" name="Content Placeholder 2"/>
          <p:cNvSpPr>
            <a:spLocks noGrp="1"/>
          </p:cNvSpPr>
          <p:nvPr>
            <p:ph idx="1"/>
          </p:nvPr>
        </p:nvSpPr>
        <p:spPr>
          <a:xfrm>
            <a:off x="1129989" y="1295400"/>
            <a:ext cx="7498080" cy="2714644"/>
          </a:xfrm>
        </p:spPr>
        <p:txBody>
          <a:bodyPr/>
          <a:p>
            <a:r>
              <a:rPr dirty="0" lang="en-US" smtClean="0"/>
              <a:t>Statically Induced </a:t>
            </a:r>
            <a:r>
              <a:rPr dirty="0" lang="en-US" err="1" smtClean="0"/>
              <a:t>emf</a:t>
            </a:r>
            <a:r>
              <a:rPr dirty="0" lang="en-US" smtClean="0"/>
              <a:t> is of two types. They are:-</a:t>
            </a:r>
          </a:p>
          <a:p>
            <a:pPr>
              <a:buNone/>
            </a:pPr>
            <a:r>
              <a:rPr dirty="0" lang="en-US" smtClean="0"/>
              <a:t>1 .Self induced </a:t>
            </a:r>
            <a:r>
              <a:rPr dirty="0" lang="en-US" err="1" smtClean="0"/>
              <a:t>emf</a:t>
            </a:r>
            <a:r>
              <a:rPr dirty="0" lang="en-US" smtClean="0"/>
              <a:t> </a:t>
            </a:r>
          </a:p>
          <a:p>
            <a:pPr>
              <a:buNone/>
            </a:pPr>
            <a:r>
              <a:rPr dirty="0" lang="en-US" smtClean="0"/>
              <a:t>2. Mutually induced </a:t>
            </a:r>
            <a:r>
              <a:rPr dirty="0" lang="en-US" err="1" smtClean="0"/>
              <a:t>emf</a:t>
            </a:r>
            <a:r>
              <a:rPr dirty="0" lang="en-US" smtClean="0"/>
              <a:t>.</a:t>
            </a:r>
          </a:p>
          <a:p>
            <a:pPr>
              <a:buNone/>
            </a:pPr>
            <a:endParaRPr dirty="0" lang="en-US" smtClean="0"/>
          </a:p>
          <a:p>
            <a:pPr>
              <a:buNone/>
            </a:pPr>
            <a:endParaRPr dirty="0" lang="en-US"/>
          </a:p>
        </p:txBody>
      </p:sp>
      <p:pic>
        <p:nvPicPr>
          <p:cNvPr id="2097157" name="Picture 2"/>
          <p:cNvPicPr>
            <a:picLocks noChangeAspect="1" noChangeArrowheads="1"/>
          </p:cNvPicPr>
          <p:nvPr/>
        </p:nvPicPr>
        <p:blipFill>
          <a:blip xmlns:r="http://schemas.openxmlformats.org/officeDocument/2006/relationships" r:embed="rId1" cstate="print"/>
          <a:srcRect/>
          <a:stretch>
            <a:fillRect/>
          </a:stretch>
        </p:blipFill>
        <p:spPr bwMode="auto">
          <a:xfrm>
            <a:off x="1504928" y="3759808"/>
            <a:ext cx="6286544" cy="2928942"/>
          </a:xfrm>
          <a:prstGeom prst="rect"/>
          <a:noFill/>
          <a:ln w="9525">
            <a:noFill/>
            <a:miter lim="800000"/>
            <a:headEnd/>
            <a:tailEnd/>
          </a:ln>
          <a:effectLst/>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1" name="Title 1"/>
          <p:cNvSpPr>
            <a:spLocks noGrp="1"/>
          </p:cNvSpPr>
          <p:nvPr>
            <p:ph type="title"/>
          </p:nvPr>
        </p:nvSpPr>
        <p:spPr/>
        <p:txBody>
          <a:bodyPr>
            <a:normAutofit fontScale="90000"/>
          </a:bodyPr>
          <a:p>
            <a:pPr>
              <a:buFont typeface="Wingdings" pitchFamily="2" charset="2"/>
              <a:buChar char="Ø"/>
            </a:pPr>
            <a:r>
              <a:rPr b="1" dirty="0" lang="en-US" u="sng" smtClean="0"/>
              <a:t>Self </a:t>
            </a:r>
            <a:r>
              <a:rPr b="1" dirty="0" lang="en-US" err="1" u="sng" smtClean="0"/>
              <a:t>Inductuced</a:t>
            </a:r>
            <a:r>
              <a:rPr b="1" dirty="0" lang="en-US" u="sng" smtClean="0"/>
              <a:t> </a:t>
            </a:r>
            <a:r>
              <a:rPr b="1" dirty="0" lang="en-US" err="1" u="sng" smtClean="0"/>
              <a:t>emf</a:t>
            </a:r>
            <a:r>
              <a:rPr b="1" dirty="0" lang="en-US" u="sng" smtClean="0"/>
              <a:t>:-</a:t>
            </a:r>
            <a:r>
              <a:rPr dirty="0" lang="en-US" smtClean="0"/>
              <a:t/>
            </a:r>
            <a:br>
              <a:rPr dirty="0" lang="en-US" smtClean="0"/>
            </a:br>
            <a:endParaRPr dirty="0" lang="en-US"/>
          </a:p>
        </p:txBody>
      </p:sp>
      <p:sp>
        <p:nvSpPr>
          <p:cNvPr id="1048622" name="Content Placeholder 2"/>
          <p:cNvSpPr>
            <a:spLocks noGrp="1"/>
          </p:cNvSpPr>
          <p:nvPr>
            <p:ph idx="1"/>
          </p:nvPr>
        </p:nvSpPr>
        <p:spPr>
          <a:xfrm>
            <a:off x="578357" y="1295400"/>
            <a:ext cx="7498080" cy="5319730"/>
          </a:xfrm>
        </p:spPr>
        <p:txBody>
          <a:bodyPr>
            <a:normAutofit/>
          </a:bodyPr>
          <a:p>
            <a:pPr algn="just">
              <a:lnSpc>
                <a:spcPct val="150000"/>
              </a:lnSpc>
              <a:buNone/>
            </a:pPr>
            <a:r>
              <a:rPr dirty="0" sz="1800" lang="en-US" smtClean="0"/>
              <a:t>          Self induction is that phenomenon where by a change in the current in a conductor induces an </a:t>
            </a:r>
            <a:r>
              <a:rPr dirty="0" sz="1800" lang="en-US" err="1" smtClean="0"/>
              <a:t>emf</a:t>
            </a:r>
            <a:r>
              <a:rPr dirty="0" sz="1800" lang="en-US" smtClean="0"/>
              <a:t> in the conductor itself. i.e. when a conductor is given current, flux will be produced, and if the current is changed the flux also changes, as per Faraday's law when there is a change of flux, an </a:t>
            </a:r>
            <a:r>
              <a:rPr dirty="0" sz="1800" lang="en-US" err="1" smtClean="0"/>
              <a:t>emf</a:t>
            </a:r>
            <a:r>
              <a:rPr dirty="0" sz="1800" lang="en-US" smtClean="0"/>
              <a:t> will be induced. This is called self induction. The induced </a:t>
            </a:r>
            <a:r>
              <a:rPr dirty="0" sz="1800" lang="en-US" err="1" smtClean="0"/>
              <a:t>emf</a:t>
            </a:r>
            <a:r>
              <a:rPr dirty="0" sz="1800" lang="en-US" smtClean="0"/>
              <a:t> will be always opposite in direction to the applied </a:t>
            </a:r>
            <a:r>
              <a:rPr dirty="0" sz="1800" lang="en-US" err="1" smtClean="0"/>
              <a:t>emf</a:t>
            </a:r>
            <a:r>
              <a:rPr dirty="0" sz="1800" lang="en-US" smtClean="0"/>
              <a:t>. The opposing </a:t>
            </a:r>
            <a:r>
              <a:rPr dirty="0" sz="1800" lang="en-US" err="1" smtClean="0"/>
              <a:t>emf</a:t>
            </a:r>
            <a:r>
              <a:rPr dirty="0" sz="1800" lang="en-US" smtClean="0"/>
              <a:t> thus produced is called the counter </a:t>
            </a:r>
            <a:r>
              <a:rPr dirty="0" sz="1800" lang="en-US" err="1" smtClean="0"/>
              <a:t>emf</a:t>
            </a:r>
            <a:r>
              <a:rPr dirty="0" sz="1800" lang="en-US" smtClean="0"/>
              <a:t> of self induction.</a:t>
            </a:r>
            <a:endParaRPr dirty="0" sz="1800"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3" name="Content Placeholder 2"/>
          <p:cNvSpPr>
            <a:spLocks noGrp="1"/>
          </p:cNvSpPr>
          <p:nvPr>
            <p:ph idx="1"/>
          </p:nvPr>
        </p:nvSpPr>
        <p:spPr>
          <a:xfrm>
            <a:off x="908363" y="497350"/>
            <a:ext cx="7300314" cy="3710781"/>
          </a:xfrm>
        </p:spPr>
        <p:txBody>
          <a:bodyPr>
            <a:normAutofit fontScale="78125" lnSpcReduction="10000"/>
          </a:bodyPr>
          <a:p>
            <a:pPr>
              <a:buNone/>
            </a:pPr>
            <a:r>
              <a:rPr dirty="0" lang="en-US" u="sng" smtClean="0">
                <a:solidFill>
                  <a:schemeClr val="bg2">
                    <a:lumMod val="50000"/>
                  </a:schemeClr>
                </a:solidFill>
              </a:rPr>
              <a:t>Uses of Self induction</a:t>
            </a:r>
          </a:p>
          <a:p>
            <a:pPr>
              <a:buNone/>
            </a:pPr>
            <a:endParaRPr altLang="en-US" lang="zh-CN"/>
          </a:p>
          <a:p>
            <a:pPr>
              <a:buNone/>
            </a:pPr>
            <a:r>
              <a:rPr dirty="0" lang="en-US" smtClean="0"/>
              <a:t>1.In the fluorescent tubes for starting purpose and to reduce the voltage.</a:t>
            </a:r>
          </a:p>
          <a:p>
            <a:pPr>
              <a:buNone/>
            </a:pPr>
            <a:r>
              <a:rPr dirty="0" lang="en-US" smtClean="0"/>
              <a:t>2. In regulators, to give reduced voltage to the fans. </a:t>
            </a:r>
          </a:p>
          <a:p>
            <a:pPr>
              <a:buNone/>
            </a:pPr>
            <a:r>
              <a:rPr dirty="0" lang="en-US" smtClean="0"/>
              <a:t>3. In lightning arrester.</a:t>
            </a:r>
          </a:p>
          <a:p>
            <a:pPr>
              <a:buNone/>
            </a:pPr>
            <a:r>
              <a:rPr dirty="0" lang="en-US" smtClean="0"/>
              <a:t>4. In auto- transformers.</a:t>
            </a:r>
          </a:p>
          <a:p>
            <a:pPr>
              <a:buNone/>
            </a:pPr>
            <a:r>
              <a:rPr dirty="0" lang="en-US" smtClean="0"/>
              <a:t>5. In smooth choke which is used in welding plant.</a:t>
            </a:r>
          </a:p>
          <a:p>
            <a:pPr>
              <a:buNone/>
            </a:pPr>
            <a:endParaRPr dirty="0" lang="en-US"/>
          </a:p>
        </p:txBody>
      </p:sp>
      <p:pic>
        <p:nvPicPr>
          <p:cNvPr id="2097158" name="Picture 2"/>
          <p:cNvPicPr>
            <a:picLocks noChangeAspect="1" noChangeArrowheads="1"/>
          </p:cNvPicPr>
          <p:nvPr/>
        </p:nvPicPr>
        <p:blipFill>
          <a:blip xmlns:r="http://schemas.openxmlformats.org/officeDocument/2006/relationships" r:embed="rId1" cstate="print"/>
          <a:srcRect/>
          <a:stretch>
            <a:fillRect/>
          </a:stretch>
        </p:blipFill>
        <p:spPr bwMode="auto">
          <a:xfrm>
            <a:off x="2095969" y="4178060"/>
            <a:ext cx="4952061" cy="2679939"/>
          </a:xfrm>
          <a:prstGeom prst="rect"/>
          <a:noFill/>
          <a:ln w="9525">
            <a:noFill/>
            <a:miter lim="800000"/>
            <a:headEnd/>
            <a:tailEnd/>
          </a:ln>
          <a:effectLst/>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4" name="Content Placeholder 2"/>
          <p:cNvSpPr>
            <a:spLocks noGrp="1"/>
          </p:cNvSpPr>
          <p:nvPr>
            <p:ph idx="1"/>
          </p:nvPr>
        </p:nvSpPr>
        <p:spPr>
          <a:xfrm>
            <a:off x="454966" y="357166"/>
            <a:ext cx="8478722" cy="5586225"/>
          </a:xfrm>
        </p:spPr>
        <p:txBody>
          <a:bodyPr>
            <a:normAutofit fontScale="93750" lnSpcReduction="20000"/>
          </a:bodyPr>
          <a:p>
            <a:pPr>
              <a:buFont typeface="Wingdings" pitchFamily="2" charset="2"/>
              <a:buChar char="Ø"/>
            </a:pPr>
            <a:r>
              <a:rPr b="1" dirty="0" lang="en-US" u="sng" smtClean="0">
                <a:solidFill>
                  <a:schemeClr val="bg2">
                    <a:lumMod val="25000"/>
                  </a:schemeClr>
                </a:solidFill>
              </a:rPr>
              <a:t>Mutually Induced EMF:-</a:t>
            </a:r>
          </a:p>
          <a:p>
            <a:pPr>
              <a:buFont typeface="Wingdings" pitchFamily="2" charset="2"/>
              <a:buChar char="Ø"/>
            </a:pPr>
            <a:endParaRPr altLang="en-US" lang="zh-CN"/>
          </a:p>
          <a:p>
            <a:pPr>
              <a:buNone/>
            </a:pPr>
            <a:r>
              <a:rPr b="1" dirty="0" lang="en-US" u="sng" smtClean="0"/>
              <a:t> </a:t>
            </a:r>
            <a:r>
              <a:rPr dirty="0" lang="en-US" smtClean="0"/>
              <a:t>It is the electromagnetic induction produced by one circuit in the near by second circuits due to the variable flux of the first circuit cutting the conductor of the second circuit, that means when two coils or circuits are kept near to each other and if current is given to one circuit and it is changed, the flux produced due to that current which is linking both the coils or circuits cuts both the coils, an </a:t>
            </a:r>
            <a:r>
              <a:rPr dirty="0" lang="en-US" err="1" smtClean="0"/>
              <a:t>emf</a:t>
            </a:r>
            <a:r>
              <a:rPr dirty="0" lang="en-US" smtClean="0"/>
              <a:t> will be produced in both the circuits. The production of </a:t>
            </a:r>
            <a:r>
              <a:rPr dirty="0" lang="en-US" err="1" smtClean="0"/>
              <a:t>emf</a:t>
            </a:r>
            <a:r>
              <a:rPr dirty="0" lang="en-US" smtClean="0"/>
              <a:t> in second coil is due to the variation of current in first coil known as mutual induction.</a:t>
            </a:r>
            <a:endParaRPr dirty="0" lang="en-US" u="sng" smtClean="0"/>
          </a:p>
          <a:p>
            <a:pPr>
              <a:buFont typeface="Wingdings" pitchFamily="2" charset="2"/>
              <a:buChar char="Ø"/>
            </a:pPr>
            <a:endParaRPr dirty="0"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5" name="Rectangle 1"/>
          <p:cNvSpPr>
            <a:spLocks noChangeArrowheads="1"/>
          </p:cNvSpPr>
          <p:nvPr/>
        </p:nvSpPr>
        <p:spPr bwMode="auto">
          <a:xfrm>
            <a:off x="1142976" y="39816"/>
            <a:ext cx="8001024" cy="3952241"/>
          </a:xfrm>
          <a:prstGeom prst="rect"/>
          <a:noFill/>
          <a:ln w="9525">
            <a:noFill/>
            <a:miter lim="800000"/>
            <a:headEnd/>
            <a:tailEnd/>
          </a:ln>
          <a:effectLst/>
        </p:spPr>
        <p:txBody>
          <a:bodyPr anchor="ctr" anchorCtr="0" bIns="45720" compatLnSpc="1" lIns="91440" numCol="1" rIns="91440" tIns="45720" vert="horz" wrap="square">
            <a:prstTxWarp prst="textNoShape"/>
            <a:spAutoFit/>
          </a:bodyPr>
          <a:p>
            <a:r>
              <a:rPr b="1" dirty="0" sz="3200" lang="en-US" u="sng" smtClean="0">
                <a:solidFill>
                  <a:schemeClr val="bg2">
                    <a:lumMod val="50000"/>
                  </a:schemeClr>
                </a:solidFill>
                <a:latin typeface="Bahnschrift Light" pitchFamily="34" charset="0"/>
              </a:rPr>
              <a:t>Uses</a:t>
            </a:r>
            <a:r>
              <a:rPr b="1" dirty="0" sz="3200" lang="en-US" u="sng">
                <a:solidFill>
                  <a:schemeClr val="bg2">
                    <a:lumMod val="50000"/>
                  </a:schemeClr>
                </a:solidFill>
                <a:latin typeface="Bahnschrift Light" pitchFamily="34" charset="0"/>
              </a:rPr>
              <a:t>  Mutually Induced </a:t>
            </a:r>
            <a:r>
              <a:rPr b="1" dirty="0" sz="3200" lang="en-US" u="sng" smtClean="0">
                <a:solidFill>
                  <a:schemeClr val="bg2">
                    <a:lumMod val="50000"/>
                  </a:schemeClr>
                </a:solidFill>
                <a:latin typeface="Bahnschrift Light" pitchFamily="34" charset="0"/>
              </a:rPr>
              <a:t>EMF:-</a:t>
            </a:r>
            <a:endParaRPr dirty="0" sz="3200" lang="en-US" u="sng">
              <a:solidFill>
                <a:schemeClr val="bg2">
                  <a:lumMod val="50000"/>
                </a:schemeClr>
              </a:solidFill>
              <a:latin typeface="Bahnschrift Light" pitchFamily="34" charset="0"/>
            </a:endParaRPr>
          </a:p>
          <a:p>
            <a:endParaRPr dirty="0" sz="3200" lang="en-US"/>
          </a:p>
          <a:p>
            <a:r>
              <a:rPr dirty="0" sz="3200" lang="en-US"/>
              <a:t>1.  It is used in ignition coil which is used in motor car</a:t>
            </a:r>
            <a:r>
              <a:rPr dirty="0" sz="3200" lang="en-US" smtClean="0"/>
              <a:t>.</a:t>
            </a:r>
            <a:endParaRPr dirty="0" sz="3200" lang="en-US"/>
          </a:p>
          <a:p>
            <a:r>
              <a:rPr dirty="0" sz="3200" lang="en-US"/>
              <a:t>2. </a:t>
            </a:r>
            <a:r>
              <a:rPr dirty="0" sz="3200" lang="en-US" smtClean="0"/>
              <a:t>It </a:t>
            </a:r>
            <a:r>
              <a:rPr dirty="0" sz="3200" lang="en-US"/>
              <a:t>is also used in inductance furnace</a:t>
            </a:r>
            <a:r>
              <a:rPr dirty="0" sz="3200" lang="en-US" smtClean="0"/>
              <a:t>.</a:t>
            </a:r>
            <a:endParaRPr dirty="0" sz="3200" lang="en-US"/>
          </a:p>
          <a:p>
            <a:r>
              <a:rPr dirty="0" sz="3200" lang="en-US"/>
              <a:t>3</a:t>
            </a:r>
            <a:r>
              <a:rPr dirty="0" sz="3200" lang="en-US" smtClean="0"/>
              <a:t>.</a:t>
            </a:r>
            <a:r>
              <a:rPr dirty="0" sz="3200" lang="en-US"/>
              <a:t> It is used for the principle of transformer</a:t>
            </a:r>
          </a:p>
          <a:p>
            <a:r>
              <a:rPr dirty="0" sz="3200" lang="en-US"/>
              <a:t> </a:t>
            </a:r>
          </a:p>
          <a:p>
            <a:pPr algn="just" defTabSz="914400" eaLnBrk="1" fontAlgn="base" hangingPunct="1" indent="0" latinLnBrk="0" lvl="0" marL="0" marR="0" rtl="0">
              <a:lnSpc>
                <a:spcPct val="100000"/>
              </a:lnSpc>
              <a:spcBef>
                <a:spcPct val="0"/>
              </a:spcBef>
              <a:spcAft>
                <a:spcPct val="0"/>
              </a:spcAft>
              <a:buClrTx/>
              <a:buSzTx/>
              <a:buFontTx/>
              <a:buNone/>
            </a:pPr>
            <a:endParaRPr baseline="0" b="0" cap="none" dirty="0" sz="3200" i="0" kumimoji="0" lang="en-US" normalizeH="0" strike="noStrike" u="none" smtClean="0">
              <a:ln>
                <a:noFill/>
              </a:ln>
              <a:solidFill>
                <a:schemeClr val="tx1"/>
              </a:solidFill>
              <a:effectLst/>
              <a:latin typeface="Arial" pitchFamily="34" charset="0"/>
              <a:cs typeface="Arial" pitchFamily="34" charset="0"/>
            </a:endParaRPr>
          </a:p>
        </p:txBody>
      </p:sp>
      <p:pic>
        <p:nvPicPr>
          <p:cNvPr id="2097159" name="Picture 2"/>
          <p:cNvPicPr>
            <a:picLocks noChangeAspect="1" noChangeArrowheads="1"/>
          </p:cNvPicPr>
          <p:nvPr/>
        </p:nvPicPr>
        <p:blipFill>
          <a:blip xmlns:r="http://schemas.openxmlformats.org/officeDocument/2006/relationships" r:embed="rId1" cstate="print"/>
          <a:srcRect/>
          <a:stretch>
            <a:fillRect/>
          </a:stretch>
        </p:blipFill>
        <p:spPr bwMode="auto">
          <a:xfrm>
            <a:off x="2000232" y="3429000"/>
            <a:ext cx="4714908" cy="1936569"/>
          </a:xfrm>
          <a:prstGeom prst="rect"/>
          <a:noFill/>
          <a:ln w="9525">
            <a:noFill/>
            <a:miter lim="800000"/>
            <a:headEnd/>
            <a:tailEnd/>
          </a:ln>
          <a:effectLst/>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6" name="Title 1"/>
          <p:cNvSpPr>
            <a:spLocks noGrp="1"/>
          </p:cNvSpPr>
          <p:nvPr>
            <p:ph type="ctrTitle"/>
          </p:nvPr>
        </p:nvSpPr>
        <p:spPr>
          <a:xfrm>
            <a:off x="1428728" y="214290"/>
            <a:ext cx="7406640" cy="1214446"/>
          </a:xfrm>
        </p:spPr>
        <p:txBody>
          <a:bodyPr>
            <a:normAutofit/>
          </a:bodyPr>
          <a:p>
            <a:pPr>
              <a:buFont typeface="Wingdings" pitchFamily="2" charset="2"/>
              <a:buChar char="Ø"/>
            </a:pPr>
            <a:r>
              <a:rPr dirty="0" lang="en-US" smtClean="0"/>
              <a:t>Coefficient Of Coupling</a:t>
            </a:r>
            <a:br>
              <a:rPr dirty="0" lang="en-US" smtClean="0"/>
            </a:br>
            <a:endParaRPr dirty="0" lang="en-US"/>
          </a:p>
        </p:txBody>
      </p:sp>
      <p:sp>
        <p:nvSpPr>
          <p:cNvPr id="1048627" name="Subtitle 2"/>
          <p:cNvSpPr>
            <a:spLocks noGrp="1"/>
          </p:cNvSpPr>
          <p:nvPr>
            <p:ph type="subTitle" idx="1"/>
          </p:nvPr>
        </p:nvSpPr>
        <p:spPr>
          <a:xfrm>
            <a:off x="1432560" y="1357298"/>
            <a:ext cx="7406640" cy="5286412"/>
          </a:xfrm>
        </p:spPr>
        <p:txBody>
          <a:bodyPr>
            <a:normAutofit/>
          </a:bodyPr>
          <a:p>
            <a:pPr indent="-514350" marL="541782">
              <a:buFont typeface="Arial" pitchFamily="34" charset="0"/>
              <a:buChar char="•"/>
            </a:pPr>
            <a:r>
              <a:rPr dirty="0" lang="en-US" smtClean="0"/>
              <a:t>   The fraction of magnetic flux produced by the current in one coil that links with the other coil is called the </a:t>
            </a:r>
            <a:r>
              <a:rPr b="1" dirty="0" lang="en-US" smtClean="0"/>
              <a:t>coefficient of coupling</a:t>
            </a:r>
            <a:r>
              <a:rPr dirty="0" lang="en-US" smtClean="0"/>
              <a:t> between the two coils. It is denoted by (k). </a:t>
            </a:r>
          </a:p>
          <a:p>
            <a:pPr>
              <a:buFont typeface="Arial" pitchFamily="34" charset="0"/>
              <a:buChar char="•"/>
            </a:pPr>
            <a:r>
              <a:rPr dirty="0" lang="en-US" smtClean="0"/>
              <a:t>       Two coils are taken coil A and coil B, when                       current flows through one coil it produces flux; the whole flux may not link with the other coil coupled, and this is because of leakage flux by a fraction (k) known as </a:t>
            </a:r>
            <a:r>
              <a:rPr b="1" dirty="0" lang="en-US" smtClean="0"/>
              <a:t>Coefficient Of Coupling.</a:t>
            </a:r>
            <a:endParaRPr dirty="0" lang="en-US" smtClean="0"/>
          </a:p>
          <a:p>
            <a:r>
              <a:rPr dirty="0" lang="en-US" smtClean="0">
                <a:hlinkClick r:id="rId1"/>
              </a:rPr>
              <a:t/>
            </a:r>
            <a:br>
              <a:rPr dirty="0" lang="en-US" smtClean="0">
                <a:hlinkClick r:id="rId1"/>
              </a:rPr>
            </a:br>
            <a:endParaRPr dirty="0" lang="en-US" smtClean="0"/>
          </a:p>
          <a:p>
            <a:r>
              <a:rPr dirty="0" lang="en-US" smtClean="0"/>
              <a:t/>
            </a:r>
            <a:br>
              <a:rPr dirty="0" lang="en-US" smtClean="0"/>
            </a:br>
            <a:endParaRPr dirty="0"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Content Placeholder 2"/>
          <p:cNvSpPr>
            <a:spLocks noGrp="1"/>
          </p:cNvSpPr>
          <p:nvPr>
            <p:ph idx="1"/>
          </p:nvPr>
        </p:nvSpPr>
        <p:spPr>
          <a:xfrm>
            <a:off x="1435608" y="571480"/>
            <a:ext cx="7498080" cy="5676920"/>
          </a:xfrm>
        </p:spPr>
        <p:txBody>
          <a:bodyPr/>
          <a:p>
            <a:pPr>
              <a:buNone/>
            </a:pPr>
            <a:r>
              <a:rPr dirty="0" lang="en-US" smtClean="0"/>
              <a:t> </a:t>
            </a:r>
            <a:endParaRPr dirty="0" lang="en-US"/>
          </a:p>
        </p:txBody>
      </p:sp>
      <p:pic>
        <p:nvPicPr>
          <p:cNvPr id="2097160" name="Picture 1"/>
          <p:cNvPicPr>
            <a:picLocks noChangeAspect="1" noChangeArrowheads="1"/>
          </p:cNvPicPr>
          <p:nvPr/>
        </p:nvPicPr>
        <p:blipFill>
          <a:blip xmlns:r="http://schemas.openxmlformats.org/officeDocument/2006/relationships" r:embed="rId1" cstate="print"/>
          <a:srcRect/>
          <a:stretch>
            <a:fillRect/>
          </a:stretch>
        </p:blipFill>
        <p:spPr bwMode="auto">
          <a:xfrm>
            <a:off x="2786050" y="714356"/>
            <a:ext cx="4062413" cy="2720975"/>
          </a:xfrm>
          <a:prstGeom prst="rect"/>
          <a:noFill/>
          <a:ln w="9525">
            <a:noFill/>
            <a:miter lim="800000"/>
            <a:headEnd/>
            <a:tailEnd/>
          </a:ln>
          <a:effectLst/>
        </p:spPr>
      </p:pic>
      <p:sp>
        <p:nvSpPr>
          <p:cNvPr id="1048629" name="Rectangle 5"/>
          <p:cNvSpPr/>
          <p:nvPr/>
        </p:nvSpPr>
        <p:spPr>
          <a:xfrm>
            <a:off x="1571604" y="4071942"/>
            <a:ext cx="7072362" cy="1631216"/>
          </a:xfrm>
          <a:prstGeom prst="rect"/>
        </p:spPr>
        <p:txBody>
          <a:bodyPr wrap="square">
            <a:spAutoFit/>
          </a:bodyPr>
          <a:p>
            <a:r>
              <a:rPr dirty="0" sz="2000" lang="en-US"/>
              <a:t>k=1, when the flux produced by one coil, completely links with the other coil and is called magnetically tightly coupled.</a:t>
            </a:r>
          </a:p>
          <a:p>
            <a:r>
              <a:rPr dirty="0" sz="2000" lang="en-US"/>
              <a:t>k=0, when the flux produced by one coil, does not link at all with the other coil and thus the coils are said to be magnetically isolated.</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8" name="Rectangle 3"/>
          <p:cNvSpPr/>
          <p:nvPr/>
        </p:nvSpPr>
        <p:spPr>
          <a:xfrm>
            <a:off x="1043608" y="1196752"/>
            <a:ext cx="7056784" cy="369332"/>
          </a:xfrm>
          <a:prstGeom prst="rect"/>
        </p:spPr>
        <p:txBody>
          <a:bodyPr wrap="square">
            <a:spAutoFit/>
          </a:bodyPr>
          <a:p>
            <a:r>
              <a:rPr dirty="0" lang="en-IN" smtClean="0"/>
              <a:t>3-PHASE VOLTAGE</a:t>
            </a:r>
            <a:endParaRPr dirty="0" lang="en-IN"/>
          </a:p>
        </p:txBody>
      </p:sp>
      <p:sp>
        <p:nvSpPr>
          <p:cNvPr id="1048589" name="Rectangle 4"/>
          <p:cNvSpPr/>
          <p:nvPr/>
        </p:nvSpPr>
        <p:spPr>
          <a:xfrm>
            <a:off x="683568" y="2274838"/>
            <a:ext cx="7632848" cy="1704569"/>
          </a:xfrm>
          <a:prstGeom prst="rect"/>
        </p:spPr>
        <p:txBody>
          <a:bodyPr wrap="square">
            <a:spAutoFit/>
          </a:bodyPr>
          <a:p>
            <a:pPr algn="just">
              <a:lnSpc>
                <a:spcPct val="150000"/>
              </a:lnSpc>
            </a:pPr>
            <a:r>
              <a:rPr dirty="0" lang="en-IN" smtClean="0">
                <a:latin typeface="Times New Roman" panose="02020603050405020304" pitchFamily="18" charset="0"/>
                <a:cs typeface="Times New Roman" panose="02020603050405020304" pitchFamily="18" charset="0"/>
              </a:rPr>
              <a:t>In a 3 phase system, there are three equal voltages or EMFs of the same frequency having a phase difference of 120 degrees. These voltages can be produced by a three-phase AC generator having three identical windings displaced apart from each other by 120 degrees electrical.</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1" name="Picture 1"/>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1357290" y="1785926"/>
            <a:ext cx="5044877" cy="647756"/>
          </a:xfrm>
          <a:prstGeom prst="rect"/>
          <a:noFill/>
          <a:ln w="9525">
            <a:noFill/>
            <a:miter lim="800000"/>
            <a:headEnd/>
            <a:tailEnd/>
          </a:ln>
          <a:effectLst/>
        </p:spPr>
      </p:pic>
      <p:pic>
        <p:nvPicPr>
          <p:cNvPr id="2097162" name="Picture 2"/>
          <p:cNvPicPr>
            <a:picLocks noChangeAspect="1" noChangeArrowheads="1"/>
          </p:cNvPicPr>
          <p:nvPr/>
        </p:nvPicPr>
        <p:blipFill>
          <a:blip xmlns:r="http://schemas.openxmlformats.org/officeDocument/2006/relationships" r:embed="rId2" cstate="print"/>
          <a:srcRect/>
          <a:stretch>
            <a:fillRect/>
          </a:stretch>
        </p:blipFill>
        <p:spPr bwMode="auto">
          <a:xfrm>
            <a:off x="1357290" y="2928934"/>
            <a:ext cx="5311775" cy="631825"/>
          </a:xfrm>
          <a:prstGeom prst="rect"/>
          <a:noFill/>
          <a:ln w="9525">
            <a:noFill/>
            <a:miter lim="800000"/>
            <a:headEnd/>
            <a:tailEnd/>
          </a:ln>
          <a:effectLst/>
        </p:spPr>
      </p:pic>
      <p:pic>
        <p:nvPicPr>
          <p:cNvPr id="2097163" name="Picture 3"/>
          <p:cNvPicPr>
            <a:picLocks noChangeAspect="1" noChangeArrowheads="1"/>
          </p:cNvPicPr>
          <p:nvPr/>
        </p:nvPicPr>
        <p:blipFill>
          <a:blip xmlns:r="http://schemas.openxmlformats.org/officeDocument/2006/relationships" r:embed="rId3" cstate="print"/>
          <a:srcRect/>
          <a:stretch>
            <a:fillRect/>
          </a:stretch>
        </p:blipFill>
        <p:spPr bwMode="auto">
          <a:xfrm>
            <a:off x="2714612" y="3929066"/>
            <a:ext cx="2495548" cy="1592479"/>
          </a:xfrm>
          <a:prstGeom prst="rect"/>
          <a:noFill/>
          <a:ln w="9525">
            <a:noFill/>
            <a:miter lim="800000"/>
            <a:headEnd/>
            <a:tailEnd/>
          </a:ln>
          <a:effectLst/>
        </p:spPr>
      </p:pic>
      <p:sp>
        <p:nvSpPr>
          <p:cNvPr id="1048630" name="Rectangle 6"/>
          <p:cNvSpPr/>
          <p:nvPr/>
        </p:nvSpPr>
        <p:spPr>
          <a:xfrm>
            <a:off x="1000100" y="2214554"/>
            <a:ext cx="5429288" cy="777239"/>
          </a:xfrm>
          <a:prstGeom prst="rect"/>
        </p:spPr>
        <p:txBody>
          <a:bodyPr wrap="square">
            <a:spAutoFit/>
          </a:bodyPr>
          <a:p>
            <a:endParaRPr dirty="0" sz="2000" lang="en-US" smtClean="0"/>
          </a:p>
          <a:p>
            <a:r>
              <a:rPr dirty="0" sz="2000" lang="en-US" smtClean="0"/>
              <a:t>Considering </a:t>
            </a:r>
            <a:r>
              <a:rPr dirty="0" sz="2000" lang="en-US"/>
              <a:t>coil B in which current I</a:t>
            </a:r>
            <a:r>
              <a:rPr baseline="-25000" dirty="0" sz="2000" lang="en-US"/>
              <a:t>2</a:t>
            </a:r>
            <a:r>
              <a:rPr dirty="0" sz="2000" lang="en-US"/>
              <a:t> flows</a:t>
            </a:r>
          </a:p>
        </p:txBody>
      </p:sp>
      <p:sp>
        <p:nvSpPr>
          <p:cNvPr id="1048631" name="Rectangle 7"/>
          <p:cNvSpPr/>
          <p:nvPr/>
        </p:nvSpPr>
        <p:spPr>
          <a:xfrm>
            <a:off x="1071538" y="857232"/>
            <a:ext cx="4572000" cy="688340"/>
          </a:xfrm>
          <a:prstGeom prst="rect"/>
        </p:spPr>
        <p:txBody>
          <a:bodyPr>
            <a:spAutoFit/>
          </a:bodyPr>
          <a:p>
            <a:r>
              <a:rPr dirty="0" lang="en-US"/>
              <a:t>Consider two magnetic coils A and B.</a:t>
            </a:r>
            <a:r>
              <a:rPr dirty="0" lang="en-US" smtClean="0"/>
              <a:t/>
            </a:r>
            <a:br>
              <a:rPr dirty="0" lang="en-US" smtClean="0"/>
            </a:br>
            <a:r>
              <a:rPr dirty="0" lang="en-US"/>
              <a:t>When current I</a:t>
            </a:r>
            <a:r>
              <a:rPr baseline="-25000" dirty="0" lang="en-US"/>
              <a:t>1 </a:t>
            </a:r>
            <a:r>
              <a:rPr dirty="0" lang="en-US"/>
              <a:t>flows through coil A.</a:t>
            </a:r>
          </a:p>
        </p:txBody>
      </p:sp>
      <p:sp>
        <p:nvSpPr>
          <p:cNvPr id="1048632" name="Rectangle 8"/>
          <p:cNvSpPr/>
          <p:nvPr/>
        </p:nvSpPr>
        <p:spPr>
          <a:xfrm>
            <a:off x="1071538" y="3643314"/>
            <a:ext cx="4572000" cy="646331"/>
          </a:xfrm>
          <a:prstGeom prst="rect"/>
        </p:spPr>
        <p:txBody>
          <a:bodyPr>
            <a:spAutoFit/>
          </a:bodyPr>
          <a:p>
            <a:r>
              <a:rPr dirty="0" lang="en-US"/>
              <a:t>Multiplying equation (1) and (2)</a:t>
            </a:r>
            <a:r>
              <a:rPr dirty="0" lang="en-US" smtClean="0"/>
              <a:t/>
            </a:r>
            <a:br>
              <a:rPr dirty="0" lang="en-US" smtClean="0"/>
            </a:br>
            <a:endParaRPr dirty="0" lang="en-US"/>
          </a:p>
        </p:txBody>
      </p:sp>
      <p:sp>
        <p:nvSpPr>
          <p:cNvPr id="1048633" name="Rectangle 9"/>
          <p:cNvSpPr/>
          <p:nvPr/>
        </p:nvSpPr>
        <p:spPr>
          <a:xfrm>
            <a:off x="3357554" y="214290"/>
            <a:ext cx="2456180" cy="574040"/>
          </a:xfrm>
          <a:prstGeom prst="rect"/>
        </p:spPr>
        <p:txBody>
          <a:bodyPr wrap="none">
            <a:spAutoFit/>
          </a:bodyPr>
          <a:p>
            <a:r>
              <a:rPr b="1" dirty="0" sz="3200" lang="en-US">
                <a:solidFill>
                  <a:schemeClr val="bg2">
                    <a:lumMod val="50000"/>
                  </a:schemeClr>
                </a:solidFill>
              </a:rPr>
              <a:t>DERIVATION</a:t>
            </a:r>
            <a:endParaRPr dirty="0" sz="3200" lang="en-US">
              <a:solidFill>
                <a:schemeClr val="bg2">
                  <a:lumMod val="50000"/>
                </a:schemeClr>
              </a:solidFill>
            </a:endParaRPr>
          </a:p>
        </p:txBody>
      </p:sp>
      <p:sp>
        <p:nvSpPr>
          <p:cNvPr id="1048634" name="Rectangle 4"/>
          <p:cNvSpPr>
            <a:spLocks noChangeArrowheads="1"/>
          </p:cNvSpPr>
          <p:nvPr/>
        </p:nvSpPr>
        <p:spPr bwMode="auto">
          <a:xfrm>
            <a:off x="1142976" y="5664622"/>
            <a:ext cx="7786742" cy="1158241"/>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i="0" kumimoji="0" lang="en-US" normalizeH="0" strike="noStrike" u="none" smtClean="0">
                <a:ln>
                  <a:noFill/>
                </a:ln>
                <a:solidFill>
                  <a:srgbClr val="000000"/>
                </a:solidFill>
                <a:effectLst/>
                <a:latin typeface="Verdana" pitchFamily="34" charset="0"/>
                <a:cs typeface="Arial" pitchFamily="34" charset="0"/>
              </a:rPr>
              <a:t>The above equation (A) shows the relationship between mutual inductance and self-inductance between the two coils</a:t>
            </a:r>
            <a:endParaRPr baseline="0" b="0" cap="none" dirty="0" i="0" kumimoji="0" lang="en-US" normalizeH="0" strike="noStrike" u="none" smtClean="0">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pitchFamily="34" charset="0"/>
                <a:cs typeface="Arial" pitchFamily="34" charset="0"/>
              </a:rPr>
              <a:t/>
            </a:r>
            <a:br>
              <a:rPr baseline="0" b="0" cap="none" dirty="0" sz="1800" i="0" kumimoji="0" lang="en-US" normalizeH="0" strike="noStrike" u="none" smtClean="0">
                <a:ln>
                  <a:noFill/>
                </a:ln>
                <a:solidFill>
                  <a:schemeClr val="tx1"/>
                </a:solidFill>
                <a:effectLst/>
                <a:latin typeface="Arial" pitchFamily="34" charset="0"/>
                <a:cs typeface="Arial" pitchFamily="34" charset="0"/>
              </a:rPr>
            </a:br>
            <a:endParaRPr baseline="0" b="0" cap="none" dirty="0" sz="1800" i="0" kumimoji="0" lang="en-US" normalizeH="0" strike="noStrike" u="none" smtClean="0">
              <a:ln>
                <a:noFill/>
              </a:ln>
              <a:solidFill>
                <a:schemeClr val="tx1"/>
              </a:solidFill>
              <a:effectLst/>
              <a:latin typeface="Arial" pitchFamily="34" charset="0"/>
              <a:cs typeface="Arial" pitchFamily="34" charset="0"/>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5" name="Title 1"/>
          <p:cNvSpPr>
            <a:spLocks noGrp="1"/>
          </p:cNvSpPr>
          <p:nvPr>
            <p:ph type="title"/>
          </p:nvPr>
        </p:nvSpPr>
        <p:spPr/>
        <p:txBody>
          <a:bodyPr/>
          <a:p>
            <a:pPr>
              <a:buFont typeface="Wingdings" pitchFamily="2" charset="2"/>
              <a:buChar char="Ø"/>
            </a:pPr>
            <a:r>
              <a:rPr dirty="0" lang="en-US" u="sng" smtClean="0"/>
              <a:t>Inductances in parallel</a:t>
            </a:r>
            <a:r>
              <a:rPr dirty="0" lang="en-US" smtClean="0"/>
              <a:t>:-</a:t>
            </a:r>
            <a:endParaRPr dirty="0" lang="en-US"/>
          </a:p>
        </p:txBody>
      </p:sp>
      <p:sp>
        <p:nvSpPr>
          <p:cNvPr id="1048636" name="Content Placeholder 2"/>
          <p:cNvSpPr>
            <a:spLocks noGrp="1"/>
          </p:cNvSpPr>
          <p:nvPr>
            <p:ph idx="1"/>
          </p:nvPr>
        </p:nvSpPr>
        <p:spPr>
          <a:xfrm>
            <a:off x="1435608" y="1214422"/>
            <a:ext cx="7498080" cy="5033978"/>
          </a:xfrm>
        </p:spPr>
        <p:txBody>
          <a:bodyPr>
            <a:normAutofit fontScale="68750" lnSpcReduction="20000"/>
          </a:bodyPr>
          <a:p>
            <a:r>
              <a:rPr dirty="0" lang="en-US" smtClean="0"/>
              <a:t>When inductors are connected in parallel, the total inductance is less than any one of the parallel inductors’ inductances. Again, remember that the definitive measure of inductance is the amount of voltage dropped across an inductor for a given rate of current change through it. Since the current through each parallel inductor will be a fraction of the total current, and the voltage across each parallel inductor will be equal, a change in total current will result in less voltage dropped across the parallel array than for any one of the inductors considered separately. In other words, there will be less </a:t>
            </a:r>
            <a:r>
              <a:rPr dirty="0" lang="en-US" smtClean="0">
                <a:hlinkClick r:id="rId1"/>
              </a:rPr>
              <a:t>voltage dropped</a:t>
            </a:r>
            <a:r>
              <a:rPr dirty="0" lang="en-US" smtClean="0"/>
              <a:t> across parallel inductors for a given rate of change in current than for any of those inductors considered separately, because total current divides among parallel branches. Less voltage for the same rate of change in current means less inductance.</a:t>
            </a:r>
            <a:br>
              <a:rPr dirty="0" lang="en-US" smtClean="0"/>
            </a:br>
            <a:endParaRPr dirty="0"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64" name="Picture 1"/>
          <p:cNvPicPr>
            <a:picLocks noChangeAspect="1" noChangeArrowheads="1"/>
          </p:cNvPicPr>
          <p:nvPr/>
        </p:nvPicPr>
        <p:blipFill>
          <a:blip xmlns:r="http://schemas.openxmlformats.org/officeDocument/2006/relationships" r:embed="rId1" cstate="print"/>
          <a:srcRect/>
          <a:stretch>
            <a:fillRect/>
          </a:stretch>
        </p:blipFill>
        <p:spPr bwMode="auto">
          <a:xfrm>
            <a:off x="1071538" y="357166"/>
            <a:ext cx="7216775" cy="1654175"/>
          </a:xfrm>
          <a:prstGeom prst="rect"/>
          <a:noFill/>
          <a:ln w="9525">
            <a:noFill/>
            <a:miter lim="800000"/>
            <a:headEnd/>
            <a:tailEnd/>
          </a:ln>
          <a:effectLst/>
        </p:spPr>
      </p:pic>
      <p:sp>
        <p:nvSpPr>
          <p:cNvPr id="1048637" name="Rectangle 4"/>
          <p:cNvSpPr/>
          <p:nvPr/>
        </p:nvSpPr>
        <p:spPr>
          <a:xfrm>
            <a:off x="1071538" y="2214554"/>
            <a:ext cx="7858180" cy="2047241"/>
          </a:xfrm>
          <a:prstGeom prst="rect"/>
        </p:spPr>
        <p:txBody>
          <a:bodyPr wrap="square">
            <a:spAutoFit/>
          </a:bodyPr>
          <a:p>
            <a:r>
              <a:rPr dirty="0" sz="2400" lang="en-US"/>
              <a:t>Thus, the total inductance is less than any one of the individual inductors’ inductances. The formula for calculating the parallel total inductance is the same form as for calculating </a:t>
            </a:r>
            <a:r>
              <a:rPr dirty="0" sz="2400" lang="en-US">
                <a:hlinkClick r:id="rId2"/>
              </a:rPr>
              <a:t>parallel resistances</a:t>
            </a:r>
            <a:r>
              <a:rPr dirty="0" sz="2400" lang="en-US"/>
              <a:t>:</a:t>
            </a:r>
          </a:p>
          <a:p>
            <a:r>
              <a:rPr dirty="0" lang="en-US" smtClean="0"/>
              <a:t/>
            </a:r>
            <a:br>
              <a:rPr dirty="0" lang="en-US" smtClean="0"/>
            </a:br>
            <a:endParaRPr dirty="0" lang="en-US"/>
          </a:p>
        </p:txBody>
      </p:sp>
      <p:pic>
        <p:nvPicPr>
          <p:cNvPr id="2097165" name="Picture 2"/>
          <p:cNvPicPr>
            <a:picLocks noChangeAspect="1" noChangeArrowheads="1"/>
          </p:cNvPicPr>
          <p:nvPr/>
        </p:nvPicPr>
        <p:blipFill>
          <a:blip xmlns:r="http://schemas.openxmlformats.org/officeDocument/2006/relationships" r:embed="rId3" cstate="print"/>
          <a:srcRect/>
          <a:stretch>
            <a:fillRect/>
          </a:stretch>
        </p:blipFill>
        <p:spPr bwMode="auto">
          <a:xfrm>
            <a:off x="2428860" y="4286256"/>
            <a:ext cx="4359275" cy="2324100"/>
          </a:xfrm>
          <a:prstGeom prst="rect"/>
          <a:noFill/>
          <a:ln w="9525">
            <a:noFill/>
            <a:miter lim="800000"/>
            <a:headEnd/>
            <a:tailEnd/>
          </a:ln>
          <a:effectLst/>
        </p:spPr>
      </p:pic>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8" name="Content Placeholder 2"/>
          <p:cNvSpPr>
            <a:spLocks noGrp="1"/>
          </p:cNvSpPr>
          <p:nvPr>
            <p:ph idx="1"/>
          </p:nvPr>
        </p:nvSpPr>
        <p:spPr>
          <a:xfrm>
            <a:off x="1435608" y="548680"/>
            <a:ext cx="7498080" cy="6309320"/>
          </a:xfrm>
        </p:spPr>
        <p:txBody>
          <a:bodyPr>
            <a:normAutofit/>
          </a:bodyPr>
          <a:p>
            <a:pPr algn="just">
              <a:lnSpc>
                <a:spcPct val="150000"/>
              </a:lnSpc>
              <a:buFont typeface="Wingdings" pitchFamily="2" charset="2"/>
              <a:buChar char="Ø"/>
            </a:pPr>
            <a:r>
              <a:rPr b="1" dirty="0" sz="1800" lang="en-US" u="sng" smtClean="0">
                <a:solidFill>
                  <a:schemeClr val="bg2">
                    <a:lumMod val="25000"/>
                  </a:schemeClr>
                </a:solidFill>
                <a:latin typeface="Arial Unicode MS" pitchFamily="34" charset="-128"/>
                <a:ea typeface="Arial Unicode MS" pitchFamily="34" charset="-128"/>
                <a:cs typeface="Arial Unicode MS" pitchFamily="34" charset="-128"/>
              </a:rPr>
              <a:t>Inductances in series:-</a:t>
            </a:r>
          </a:p>
          <a:p>
            <a:pPr algn="just">
              <a:lnSpc>
                <a:spcPct val="150000"/>
              </a:lnSpc>
            </a:pPr>
            <a:r>
              <a:rPr b="1" dirty="0" sz="1800" lang="en-US" u="sng" smtClean="0">
                <a:solidFill>
                  <a:schemeClr val="bg2">
                    <a:lumMod val="25000"/>
                  </a:schemeClr>
                </a:solidFill>
                <a:latin typeface="Arial Unicode MS" pitchFamily="34" charset="-128"/>
                <a:ea typeface="Arial Unicode MS" pitchFamily="34" charset="-128"/>
                <a:cs typeface="Arial Unicode MS" pitchFamily="34" charset="-128"/>
              </a:rPr>
              <a:t> </a:t>
            </a:r>
            <a:r>
              <a:rPr dirty="0" sz="1800" lang="en-US" smtClean="0"/>
              <a:t>When inductors are connected in series, the total inductance is the sum of the individual inductors’ inductances. To understand why this is so, consider the following: the definitive measure of inductance is the amount of voltage dropped across an inductor for a given rate of current change through it. If inductors are connected together in series (thus sharing the same </a:t>
            </a:r>
            <a:r>
              <a:rPr dirty="0" sz="1800" lang="en-US" smtClean="0">
                <a:hlinkClick r:id="rId1"/>
              </a:rPr>
              <a:t>current</a:t>
            </a:r>
            <a:r>
              <a:rPr dirty="0" sz="1800" lang="en-US" smtClean="0"/>
              <a:t>, and seeing the same rate of change in current), then the total voltage dropped as the result of a change in current will be additive with each inductor, creating a greater total voltage than either of the individual inductors alone. Greater voltage for the same rate of change in current means greater inductance.</a:t>
            </a:r>
          </a:p>
          <a:p>
            <a:pPr algn="just">
              <a:lnSpc>
                <a:spcPct val="150000"/>
              </a:lnSpc>
              <a:buNone/>
            </a:pPr>
            <a:r>
              <a:rPr dirty="0" sz="1800" lang="en-US" smtClean="0"/>
              <a:t/>
            </a:r>
            <a:br>
              <a:rPr dirty="0" sz="1800" lang="en-US" smtClean="0"/>
            </a:br>
            <a:endParaRPr b="1" dirty="0" sz="1800" lang="en-US" u="sng">
              <a:solidFill>
                <a:schemeClr val="bg2">
                  <a:lumMod val="25000"/>
                </a:schemeClr>
              </a:solidFill>
              <a:latin typeface="Arial Unicode MS" pitchFamily="34" charset="-128"/>
              <a:ea typeface="Arial Unicode MS" pitchFamily="34" charset="-128"/>
              <a:cs typeface="Arial Unicode MS" pitchFamily="34" charset="-128"/>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66" name="Picture 2"/>
          <p:cNvPicPr>
            <a:picLocks noChangeAspect="1" noChangeArrowheads="1"/>
          </p:cNvPicPr>
          <p:nvPr/>
        </p:nvPicPr>
        <p:blipFill>
          <a:blip xmlns:r="http://schemas.openxmlformats.org/officeDocument/2006/relationships" r:embed="rId1" cstate="print"/>
          <a:srcRect/>
          <a:stretch>
            <a:fillRect/>
          </a:stretch>
        </p:blipFill>
        <p:spPr bwMode="auto">
          <a:xfrm>
            <a:off x="1142976" y="0"/>
            <a:ext cx="7358114" cy="3071810"/>
          </a:xfrm>
          <a:prstGeom prst="rect"/>
          <a:noFill/>
          <a:ln w="9525">
            <a:noFill/>
            <a:miter lim="800000"/>
            <a:headEnd/>
            <a:tailEnd/>
          </a:ln>
          <a:effectLst/>
        </p:spPr>
      </p:pic>
      <p:sp>
        <p:nvSpPr>
          <p:cNvPr id="1048639" name="Rectangle 4"/>
          <p:cNvSpPr/>
          <p:nvPr/>
        </p:nvSpPr>
        <p:spPr>
          <a:xfrm>
            <a:off x="1142976" y="3286124"/>
            <a:ext cx="7858180" cy="1513840"/>
          </a:xfrm>
          <a:prstGeom prst="rect"/>
        </p:spPr>
        <p:txBody>
          <a:bodyPr wrap="square">
            <a:spAutoFit/>
          </a:bodyPr>
          <a:p>
            <a:r>
              <a:rPr dirty="0" sz="2400" lang="en-US"/>
              <a:t>Thus, the total inductance for series inductors is more than any one of the individual inductors’ inductances. The formula for calculating the series total inductance is the same form as for calculating series resistances</a:t>
            </a:r>
            <a:r>
              <a:rPr dirty="0" lang="en-US"/>
              <a:t>:</a:t>
            </a:r>
          </a:p>
        </p:txBody>
      </p:sp>
      <p:pic>
        <p:nvPicPr>
          <p:cNvPr id="2097167" name="Picture 3"/>
          <p:cNvPicPr>
            <a:picLocks noChangeAspect="1" noChangeArrowheads="1"/>
          </p:cNvPicPr>
          <p:nvPr/>
        </p:nvPicPr>
        <p:blipFill>
          <a:blip xmlns:r="http://schemas.openxmlformats.org/officeDocument/2006/relationships" r:embed="rId2" cstate="print"/>
          <a:srcRect/>
          <a:stretch>
            <a:fillRect/>
          </a:stretch>
        </p:blipFill>
        <p:spPr bwMode="auto">
          <a:xfrm>
            <a:off x="2500298" y="4929198"/>
            <a:ext cx="4054475" cy="1752600"/>
          </a:xfrm>
          <a:prstGeom prst="rect"/>
          <a:noFill/>
          <a:ln w="9525">
            <a:noFill/>
            <a:miter lim="800000"/>
            <a:headEnd/>
            <a:tailEnd/>
          </a:ln>
          <a:effectLst/>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0" name="Title 1"/>
          <p:cNvSpPr>
            <a:spLocks noGrp="1"/>
          </p:cNvSpPr>
          <p:nvPr>
            <p:ph type="title"/>
          </p:nvPr>
        </p:nvSpPr>
        <p:spPr/>
        <p:txBody>
          <a:bodyPr/>
          <a:p>
            <a:endParaRPr lang="en-US"/>
          </a:p>
        </p:txBody>
      </p:sp>
      <p:sp>
        <p:nvSpPr>
          <p:cNvPr id="1048641" name="Content Placeholder 2"/>
          <p:cNvSpPr>
            <a:spLocks noGrp="1"/>
          </p:cNvSpPr>
          <p:nvPr>
            <p:ph idx="1"/>
          </p:nvPr>
        </p:nvSpPr>
        <p:spPr/>
        <p:txBody>
          <a:bodyPr/>
          <a:p>
            <a:endParaRPr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0" name="Rectangle 1"/>
          <p:cNvSpPr/>
          <p:nvPr/>
        </p:nvSpPr>
        <p:spPr>
          <a:xfrm>
            <a:off x="827584" y="908720"/>
            <a:ext cx="6246440" cy="369332"/>
          </a:xfrm>
          <a:prstGeom prst="rect"/>
        </p:spPr>
        <p:txBody>
          <a:bodyPr wrap="square">
            <a:spAutoFit/>
          </a:bodyPr>
          <a:p>
            <a:r>
              <a:rPr dirty="0" lang="en-IN" smtClean="0"/>
              <a:t>PHASE  SEQUENCE</a:t>
            </a:r>
            <a:endParaRPr dirty="0" lang="en-IN"/>
          </a:p>
        </p:txBody>
      </p:sp>
      <p:sp>
        <p:nvSpPr>
          <p:cNvPr id="1048591" name="Rectangle 2"/>
          <p:cNvSpPr/>
          <p:nvPr/>
        </p:nvSpPr>
        <p:spPr>
          <a:xfrm>
            <a:off x="1043608" y="2413338"/>
            <a:ext cx="7128792" cy="2123440"/>
          </a:xfrm>
          <a:prstGeom prst="rect"/>
        </p:spPr>
        <p:txBody>
          <a:bodyPr wrap="square">
            <a:spAutoFit/>
          </a:bodyPr>
          <a:p>
            <a:pPr algn="just">
              <a:lnSpc>
                <a:spcPct val="150000"/>
              </a:lnSpc>
            </a:pPr>
            <a:r>
              <a:rPr b="1" dirty="0" lang="en-IN">
                <a:latin typeface="Times New Roman" panose="02020603050405020304" pitchFamily="18" charset="0"/>
                <a:cs typeface="Times New Roman" panose="02020603050405020304" pitchFamily="18" charset="0"/>
              </a:rPr>
              <a:t>Phase</a:t>
            </a:r>
            <a:r>
              <a:rPr dirty="0" lang="en-IN">
                <a:latin typeface="Times New Roman" panose="02020603050405020304" pitchFamily="18" charset="0"/>
                <a:cs typeface="Times New Roman" panose="02020603050405020304" pitchFamily="18" charset="0"/>
              </a:rPr>
              <a:t> rotation, or </a:t>
            </a:r>
            <a:r>
              <a:rPr b="1" dirty="0" lang="en-IN">
                <a:latin typeface="Times New Roman" panose="02020603050405020304" pitchFamily="18" charset="0"/>
                <a:cs typeface="Times New Roman" panose="02020603050405020304" pitchFamily="18" charset="0"/>
              </a:rPr>
              <a:t>phase sequence</a:t>
            </a:r>
            <a:r>
              <a:rPr dirty="0" lang="en-IN">
                <a:latin typeface="Times New Roman" panose="02020603050405020304" pitchFamily="18" charset="0"/>
                <a:cs typeface="Times New Roman" panose="02020603050405020304" pitchFamily="18" charset="0"/>
              </a:rPr>
              <a:t>, is the order in which the voltage waveforms of a </a:t>
            </a:r>
            <a:r>
              <a:rPr dirty="0" lang="en-IN" err="1">
                <a:latin typeface="Times New Roman" panose="02020603050405020304" pitchFamily="18" charset="0"/>
                <a:cs typeface="Times New Roman" panose="02020603050405020304" pitchFamily="18" charset="0"/>
              </a:rPr>
              <a:t>polyphase</a:t>
            </a:r>
            <a:r>
              <a:rPr dirty="0" lang="en-IN">
                <a:latin typeface="Times New Roman" panose="02020603050405020304" pitchFamily="18" charset="0"/>
                <a:cs typeface="Times New Roman" panose="02020603050405020304" pitchFamily="18" charset="0"/>
              </a:rPr>
              <a:t> AC source reach their respective peaks. For a three-</a:t>
            </a:r>
            <a:r>
              <a:rPr b="1" dirty="0" lang="en-IN">
                <a:latin typeface="Times New Roman" panose="02020603050405020304" pitchFamily="18" charset="0"/>
                <a:cs typeface="Times New Roman" panose="02020603050405020304" pitchFamily="18" charset="0"/>
              </a:rPr>
              <a:t>phase</a:t>
            </a:r>
            <a:r>
              <a:rPr dirty="0" lang="en-IN">
                <a:latin typeface="Times New Roman" panose="02020603050405020304" pitchFamily="18" charset="0"/>
                <a:cs typeface="Times New Roman" panose="02020603050405020304" pitchFamily="18" charset="0"/>
              </a:rPr>
              <a:t> system, there are only two possible </a:t>
            </a:r>
            <a:r>
              <a:rPr b="1" dirty="0" lang="en-IN">
                <a:latin typeface="Times New Roman" panose="02020603050405020304" pitchFamily="18" charset="0"/>
                <a:cs typeface="Times New Roman" panose="02020603050405020304" pitchFamily="18" charset="0"/>
              </a:rPr>
              <a:t>phase sequences</a:t>
            </a:r>
            <a:r>
              <a:rPr dirty="0" lang="en-IN">
                <a:latin typeface="Times New Roman" panose="02020603050405020304" pitchFamily="18" charset="0"/>
                <a:cs typeface="Times New Roman" panose="02020603050405020304" pitchFamily="18" charset="0"/>
              </a:rPr>
              <a:t>: 1-2-3 and 3-2-1, corresponding to the two possible directions of alternator rotation.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p>
            <a:r>
              <a:rPr dirty="0" lang="en-IN" smtClean="0"/>
              <a:t>STAR-DELTA  connections</a:t>
            </a:r>
            <a:endParaRPr dirty="0" lang="en-IN"/>
          </a:p>
        </p:txBody>
      </p:sp>
      <p:sp>
        <p:nvSpPr>
          <p:cNvPr id="1048598" name="Content Placeholder 2"/>
          <p:cNvSpPr>
            <a:spLocks noGrp="1"/>
          </p:cNvSpPr>
          <p:nvPr>
            <p:ph idx="1"/>
          </p:nvPr>
        </p:nvSpPr>
        <p:spPr>
          <a:xfrm>
            <a:off x="304800" y="2348880"/>
            <a:ext cx="8686800" cy="3731245"/>
          </a:xfrm>
        </p:spPr>
        <p:txBody>
          <a:bodyPr>
            <a:normAutofit/>
          </a:bodyPr>
          <a:p>
            <a:pPr algn="just">
              <a:lnSpc>
                <a:spcPct val="150000"/>
              </a:lnSpc>
              <a:buNone/>
            </a:pPr>
            <a:r>
              <a:rPr dirty="0" sz="1800" lang="en-IN">
                <a:latin typeface="Times New Roman" panose="02020603050405020304" pitchFamily="18" charset="0"/>
                <a:cs typeface="Times New Roman" panose="02020603050405020304" pitchFamily="18" charset="0"/>
              </a:rPr>
              <a:t>I</a:t>
            </a:r>
            <a:r>
              <a:rPr dirty="0" sz="1800" lang="en-IN" smtClean="0">
                <a:latin typeface="Times New Roman" panose="02020603050405020304" pitchFamily="18" charset="0"/>
                <a:cs typeface="Times New Roman" panose="02020603050405020304" pitchFamily="18" charset="0"/>
              </a:rPr>
              <a:t>n</a:t>
            </a:r>
            <a:r>
              <a:rPr dirty="0" sz="1800" lang="en-IN">
                <a:latin typeface="Times New Roman" panose="02020603050405020304" pitchFamily="18" charset="0"/>
                <a:cs typeface="Times New Roman" panose="02020603050405020304" pitchFamily="18" charset="0"/>
              </a:rPr>
              <a:t> </a:t>
            </a:r>
            <a:r>
              <a:rPr b="1" dirty="0" sz="1800" lang="en-IN">
                <a:latin typeface="Times New Roman" panose="02020603050405020304" pitchFamily="18" charset="0"/>
                <a:cs typeface="Times New Roman" panose="02020603050405020304" pitchFamily="18" charset="0"/>
              </a:rPr>
              <a:t>Star connection</a:t>
            </a:r>
            <a:r>
              <a:rPr dirty="0" sz="1800" lang="en-IN">
                <a:latin typeface="Times New Roman" panose="02020603050405020304" pitchFamily="18" charset="0"/>
                <a:cs typeface="Times New Roman" panose="02020603050405020304" pitchFamily="18" charset="0"/>
              </a:rPr>
              <a:t>, the line current is equal to the Phase current, whereas in </a:t>
            </a:r>
            <a:r>
              <a:rPr b="1" dirty="0" sz="1800" lang="en-IN">
                <a:latin typeface="Times New Roman" panose="02020603050405020304" pitchFamily="18" charset="0"/>
                <a:cs typeface="Times New Roman" panose="02020603050405020304" pitchFamily="18" charset="0"/>
              </a:rPr>
              <a:t>Delta Connection</a:t>
            </a:r>
            <a:r>
              <a:rPr dirty="0" sz="1800" lang="en-IN">
                <a:latin typeface="Times New Roman" panose="02020603050405020304" pitchFamily="18" charset="0"/>
                <a:cs typeface="Times New Roman" panose="02020603050405020304" pitchFamily="18" charset="0"/>
              </a:rPr>
              <a:t> the line current is equal to root three times of the Phase Current. In </a:t>
            </a:r>
            <a:r>
              <a:rPr b="1" dirty="0" sz="1800" lang="en-IN">
                <a:latin typeface="Times New Roman" panose="02020603050405020304" pitchFamily="18" charset="0"/>
                <a:cs typeface="Times New Roman" panose="02020603050405020304" pitchFamily="18" charset="0"/>
              </a:rPr>
              <a:t>Star connection</a:t>
            </a:r>
            <a:r>
              <a:rPr dirty="0" sz="1800" lang="en-IN">
                <a:latin typeface="Times New Roman" panose="02020603050405020304" pitchFamily="18" charset="0"/>
                <a:cs typeface="Times New Roman" panose="02020603050405020304" pitchFamily="18" charset="0"/>
              </a:rPr>
              <a:t>, line voltage is equal to root three times of the Phase Voltage, whereas in </a:t>
            </a:r>
            <a:r>
              <a:rPr b="1" dirty="0" sz="1800" lang="en-IN">
                <a:latin typeface="Times New Roman" panose="02020603050405020304" pitchFamily="18" charset="0"/>
                <a:cs typeface="Times New Roman" panose="02020603050405020304" pitchFamily="18" charset="0"/>
              </a:rPr>
              <a:t>Delta Connection</a:t>
            </a:r>
            <a:r>
              <a:rPr dirty="0" sz="1800" lang="en-IN">
                <a:latin typeface="Times New Roman" panose="02020603050405020304" pitchFamily="18" charset="0"/>
                <a:cs typeface="Times New Roman" panose="02020603050405020304" pitchFamily="18" charset="0"/>
              </a:rPr>
              <a:t> line voltage is equal to the Phase voltage.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9" name="Title 1"/>
          <p:cNvSpPr>
            <a:spLocks noGrp="1"/>
          </p:cNvSpPr>
          <p:nvPr>
            <p:ph type="title"/>
          </p:nvPr>
        </p:nvSpPr>
        <p:spPr/>
        <p:txBody>
          <a:bodyPr/>
          <a:p>
            <a:r>
              <a:rPr dirty="0" lang="en-IN" smtClean="0"/>
              <a:t>Star – Delta connections </a:t>
            </a:r>
            <a:endParaRPr dirty="0" lang="en-IN"/>
          </a:p>
        </p:txBody>
      </p:sp>
      <p:pic>
        <p:nvPicPr>
          <p:cNvPr id="2097152" name="Content Placeholder 3" descr="ee-2.png"/>
          <p:cNvPicPr>
            <a:picLocks noChangeAspect="1" noGrp="1"/>
          </p:cNvPicPr>
          <p:nvPr>
            <p:ph idx="1"/>
          </p:nvPr>
        </p:nvPicPr>
        <p:blipFill>
          <a:blip xmlns:r="http://schemas.openxmlformats.org/officeDocument/2006/relationships" r:embed="rId1" cstate="print"/>
          <a:stretch>
            <a:fillRect/>
          </a:stretch>
        </p:blipFill>
        <p:spPr>
          <a:xfrm>
            <a:off x="304800" y="1596491"/>
            <a:ext cx="8686800" cy="44413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0" name="Title 12"/>
          <p:cNvSpPr>
            <a:spLocks noGrp="1"/>
          </p:cNvSpPr>
          <p:nvPr>
            <p:ph type="title"/>
          </p:nvPr>
        </p:nvSpPr>
        <p:spPr/>
        <p:txBody>
          <a:bodyPr>
            <a:normAutofit fontScale="90000"/>
          </a:bodyPr>
          <a:p>
            <a:r>
              <a:rPr dirty="0" lang="en-IN" smtClean="0"/>
              <a:t>Star – Delta connection derivation</a:t>
            </a:r>
            <a:endParaRPr dirty="0" lang="en-IN"/>
          </a:p>
        </p:txBody>
      </p:sp>
      <p:sp>
        <p:nvSpPr>
          <p:cNvPr id="1048601" name="Content Placeholder 13"/>
          <p:cNvSpPr>
            <a:spLocks noGrp="1"/>
          </p:cNvSpPr>
          <p:nvPr>
            <p:ph idx="1"/>
          </p:nvPr>
        </p:nvSpPr>
        <p:spPr/>
        <p:txBody>
          <a:bodyPr>
            <a:normAutofit/>
          </a:bodyPr>
          <a:p>
            <a:pPr algn="just">
              <a:lnSpc>
                <a:spcPct val="150000"/>
              </a:lnSpc>
            </a:pPr>
            <a:r>
              <a:rPr dirty="0" sz="1800" lang="en-IN"/>
              <a:t>Consider a delta system that’s three corner points are A, B and C as shown in the figure. </a:t>
            </a:r>
            <a:r>
              <a:rPr dirty="0" sz="1800" lang="en-IN">
                <a:hlinkClick r:id="rId1"/>
              </a:rPr>
              <a:t>Electrical resistance</a:t>
            </a:r>
            <a:r>
              <a:rPr dirty="0" sz="1800" lang="en-IN"/>
              <a:t> of the branch between points A and B, B and C and C and A are R</a:t>
            </a:r>
            <a:r>
              <a:rPr baseline="-25000" dirty="0" sz="1800" lang="en-IN"/>
              <a:t>1</a:t>
            </a:r>
            <a:r>
              <a:rPr dirty="0" sz="1800" lang="en-IN"/>
              <a:t>, R</a:t>
            </a:r>
            <a:r>
              <a:rPr baseline="-25000" dirty="0" sz="1800" lang="en-IN"/>
              <a:t>2</a:t>
            </a:r>
            <a:r>
              <a:rPr dirty="0" sz="1800" lang="en-IN"/>
              <a:t> and R</a:t>
            </a:r>
            <a:r>
              <a:rPr baseline="-25000" dirty="0" sz="1800" lang="en-IN"/>
              <a:t>3</a:t>
            </a:r>
            <a:r>
              <a:rPr dirty="0" sz="1800" lang="en-IN"/>
              <a:t> respectively</a:t>
            </a:r>
            <a:r>
              <a:rPr dirty="0" sz="1800" lang="en-IN" smtClean="0"/>
              <a:t>.</a:t>
            </a:r>
          </a:p>
          <a:p>
            <a:pPr algn="just">
              <a:lnSpc>
                <a:spcPct val="150000"/>
              </a:lnSpc>
            </a:pPr>
            <a:r>
              <a:rPr dirty="0" sz="1800" lang="en-IN" smtClean="0"/>
              <a:t>The </a:t>
            </a:r>
            <a:r>
              <a:rPr dirty="0" sz="1800" lang="en-IN"/>
              <a:t>resistance between the points A and B will be</a:t>
            </a:r>
            <a:r>
              <a:rPr dirty="0" sz="1800" lang="en-IN" smtClean="0"/>
              <a:t>,</a:t>
            </a:r>
          </a:p>
          <a:p>
            <a:pPr algn="just">
              <a:lnSpc>
                <a:spcPct val="150000"/>
              </a:lnSpc>
              <a:buNone/>
            </a:pPr>
            <a:r>
              <a:rPr dirty="0" sz="1800" lang="en-IN"/>
              <a:t>The resistance between the points A and B will </a:t>
            </a:r>
            <a:r>
              <a:rPr dirty="0" sz="1800" lang="en-IN" err="1" smtClean="0"/>
              <a:t>be,R</a:t>
            </a:r>
            <a:endParaRPr dirty="0" sz="1800" lang="en-IN"/>
          </a:p>
          <a:p>
            <a:pPr algn="just">
              <a:lnSpc>
                <a:spcPct val="150000"/>
              </a:lnSpc>
              <a:buNone/>
            </a:pPr>
            <a:endParaRPr dirty="0" sz="1800" lang="en-IN"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itle 1"/>
          <p:cNvSpPr>
            <a:spLocks noGrp="1"/>
          </p:cNvSpPr>
          <p:nvPr>
            <p:ph type="ctrTitle"/>
          </p:nvPr>
        </p:nvSpPr>
        <p:spPr>
          <a:xfrm>
            <a:off x="1432560" y="0"/>
            <a:ext cx="7406640" cy="928670"/>
          </a:xfrm>
        </p:spPr>
        <p:txBody>
          <a:bodyPr>
            <a:normAutofit fontScale="90000"/>
          </a:bodyPr>
          <a:p>
            <a:r>
              <a:rPr dirty="0" sz="3200" lang="en-US" u="sng" smtClean="0"/>
              <a:t>Faraday’s law of Electromagnetic Induction</a:t>
            </a:r>
            <a:endParaRPr dirty="0" sz="3200" lang="en-US" u="sng"/>
          </a:p>
        </p:txBody>
      </p:sp>
      <p:sp>
        <p:nvSpPr>
          <p:cNvPr id="1048609" name="Subtitle 2"/>
          <p:cNvSpPr>
            <a:spLocks noGrp="1"/>
          </p:cNvSpPr>
          <p:nvPr>
            <p:ph type="subTitle" idx="1"/>
          </p:nvPr>
        </p:nvSpPr>
        <p:spPr>
          <a:xfrm>
            <a:off x="1432560" y="1214422"/>
            <a:ext cx="7406640" cy="5429288"/>
          </a:xfrm>
        </p:spPr>
        <p:txBody>
          <a:bodyPr>
            <a:normAutofit/>
          </a:bodyPr>
          <a:p>
            <a:pPr algn="just">
              <a:buFont typeface="Wingdings" pitchFamily="2" charset="2"/>
              <a:buChar char="Ø"/>
            </a:pPr>
            <a:r>
              <a:rPr b="1" dirty="0" lang="en-US" smtClean="0"/>
              <a:t>What is Faraday’s law:-</a:t>
            </a:r>
          </a:p>
          <a:p>
            <a:pPr algn="just"/>
            <a:r>
              <a:rPr b="1" dirty="0" lang="en-US" smtClean="0">
                <a:latin typeface="Bahnschrift Light" pitchFamily="34" charset="0"/>
              </a:rPr>
              <a:t>           Faraday’s law of electromagnetic induction</a:t>
            </a:r>
            <a:r>
              <a:rPr dirty="0" lang="en-US" smtClean="0">
                <a:latin typeface="Bahnschrift Light" pitchFamily="34" charset="0"/>
              </a:rPr>
              <a:t> (referred to as </a:t>
            </a:r>
            <a:r>
              <a:rPr b="1" dirty="0" lang="en-US" smtClean="0">
                <a:latin typeface="Bahnschrift Light" pitchFamily="34" charset="0"/>
              </a:rPr>
              <a:t>Faraday’s law</a:t>
            </a:r>
            <a:r>
              <a:rPr dirty="0" lang="en-US" smtClean="0">
                <a:latin typeface="Bahnschrift Light" pitchFamily="34" charset="0"/>
              </a:rPr>
              <a:t>) is a basic law of </a:t>
            </a:r>
            <a:r>
              <a:rPr dirty="0" lang="en-US" smtClean="0">
                <a:latin typeface="Bahnschrift Light" pitchFamily="34" charset="0"/>
                <a:hlinkClick r:id="rId1"/>
              </a:rPr>
              <a:t>electromagnetism</a:t>
            </a:r>
            <a:r>
              <a:rPr dirty="0" lang="en-US" smtClean="0">
                <a:latin typeface="Bahnschrift Light" pitchFamily="34" charset="0"/>
              </a:rPr>
              <a:t> predicting how a </a:t>
            </a:r>
            <a:r>
              <a:rPr dirty="0" lang="en-US" smtClean="0">
                <a:latin typeface="Bahnschrift Light" pitchFamily="34" charset="0"/>
                <a:hlinkClick r:id="rId2"/>
              </a:rPr>
              <a:t>magnetic field</a:t>
            </a:r>
            <a:r>
              <a:rPr dirty="0" lang="en-US" smtClean="0">
                <a:latin typeface="Bahnschrift Light" pitchFamily="34" charset="0"/>
              </a:rPr>
              <a:t> will interact with an </a:t>
            </a:r>
            <a:r>
              <a:rPr dirty="0" lang="en-US" smtClean="0">
                <a:latin typeface="Bahnschrift Light" pitchFamily="34" charset="0"/>
                <a:hlinkClick r:id="rId3"/>
              </a:rPr>
              <a:t>electric circuit</a:t>
            </a:r>
            <a:r>
              <a:rPr dirty="0" lang="en-US" smtClean="0">
                <a:latin typeface="Bahnschrift Light" pitchFamily="34" charset="0"/>
              </a:rPr>
              <a:t> to produce an electromotive force (EMF). This phenomenon is known as electromagnetic induction</a:t>
            </a:r>
            <a:r>
              <a:rPr dirty="0" lang="en-US" smtClean="0"/>
              <a:t>.</a:t>
            </a:r>
            <a:endParaRPr b="1" dirty="0" lang="en-US" u="sng" smtClean="0"/>
          </a:p>
        </p:txBody>
      </p:sp>
      <p:pic>
        <p:nvPicPr>
          <p:cNvPr id="2097153" name="Picture 2"/>
          <p:cNvPicPr>
            <a:picLocks noChangeAspect="1" noChangeArrowheads="1"/>
          </p:cNvPicPr>
          <p:nvPr/>
        </p:nvPicPr>
        <p:blipFill>
          <a:blip xmlns:r="http://schemas.openxmlformats.org/officeDocument/2006/relationships" r:embed="rId4" cstate="print"/>
          <a:srcRect/>
          <a:stretch>
            <a:fillRect/>
          </a:stretch>
        </p:blipFill>
        <p:spPr bwMode="auto">
          <a:xfrm>
            <a:off x="4151493" y="928669"/>
            <a:ext cx="4244975" cy="2522537"/>
          </a:xfrm>
          <a:prstGeom prst="rect"/>
          <a:noFill/>
          <a:ln w="9525">
            <a:noFill/>
            <a:miter lim="800000"/>
            <a:headEnd/>
            <a:tailEnd/>
          </a:ln>
          <a:effectLs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Content Placeholder 2"/>
          <p:cNvSpPr>
            <a:spLocks noGrp="1"/>
          </p:cNvSpPr>
          <p:nvPr>
            <p:ph idx="1"/>
          </p:nvPr>
        </p:nvSpPr>
        <p:spPr>
          <a:xfrm>
            <a:off x="822959" y="1064421"/>
            <a:ext cx="7498080" cy="6034110"/>
          </a:xfrm>
        </p:spPr>
        <p:txBody>
          <a:bodyPr>
            <a:normAutofit/>
          </a:bodyPr>
          <a:p>
            <a:pPr algn="just">
              <a:lnSpc>
                <a:spcPct val="150000"/>
              </a:lnSpc>
            </a:pPr>
            <a:r>
              <a:rPr dirty="0" sz="1800" lang="en-US" smtClean="0">
                <a:latin typeface="Bahnschrift Light" pitchFamily="34" charset="0"/>
              </a:rPr>
              <a:t>Faraday’s law states that a current will be induced in a conductor which is exposed to a changing magnetic field. </a:t>
            </a:r>
            <a:r>
              <a:rPr dirty="0" sz="1800" lang="en-US" smtClean="0">
                <a:latin typeface="Bahnschrift Light" pitchFamily="34" charset="0"/>
                <a:hlinkClick r:id="rId1"/>
              </a:rPr>
              <a:t>Lenz’s law of electromagnetic induction</a:t>
            </a:r>
            <a:r>
              <a:rPr dirty="0" sz="1800" lang="en-US" smtClean="0">
                <a:latin typeface="Bahnschrift Light" pitchFamily="34" charset="0"/>
              </a:rPr>
              <a:t> states that the direction of this induced current will be such that the magnetic field created by the induced current </a:t>
            </a:r>
            <a:r>
              <a:rPr b="1" dirty="0" sz="1800" i="1" lang="en-US" smtClean="0">
                <a:latin typeface="Bahnschrift Light" pitchFamily="34" charset="0"/>
              </a:rPr>
              <a:t>opposes</a:t>
            </a:r>
            <a:r>
              <a:rPr dirty="0" sz="1800" lang="en-US" smtClean="0">
                <a:latin typeface="Bahnschrift Light" pitchFamily="34" charset="0"/>
              </a:rPr>
              <a:t> the initial changing magnetic field which produced it. The direction of this current flow can be determined using </a:t>
            </a:r>
            <a:r>
              <a:rPr dirty="0" sz="1800" lang="en-US" smtClean="0">
                <a:latin typeface="Bahnschrift Light" pitchFamily="34" charset="0"/>
                <a:hlinkClick r:id="rId2"/>
              </a:rPr>
              <a:t>Fleming’s right-hand rule</a:t>
            </a:r>
            <a:r>
              <a:rPr dirty="0" sz="1800" lang="en-US" smtClean="0">
                <a:latin typeface="Bahnschrift Light" pitchFamily="34" charset="0"/>
              </a:rPr>
              <a:t>.</a:t>
            </a:r>
          </a:p>
          <a:p>
            <a:pPr algn="just">
              <a:lnSpc>
                <a:spcPct val="150000"/>
              </a:lnSpc>
            </a:pPr>
            <a:r>
              <a:rPr dirty="0" sz="1800" lang="en-US" smtClean="0">
                <a:latin typeface="Bahnschrift Light" pitchFamily="34" charset="0"/>
              </a:rPr>
              <a:t>Faraday’s law of induction explains the working principle of </a:t>
            </a:r>
            <a:r>
              <a:rPr dirty="0" sz="1800" lang="en-US" smtClean="0">
                <a:latin typeface="Bahnschrift Light" pitchFamily="34" charset="0"/>
                <a:hlinkClick r:id="rId3"/>
              </a:rPr>
              <a:t>transformers</a:t>
            </a:r>
            <a:r>
              <a:rPr dirty="0" sz="1800" lang="en-US" smtClean="0">
                <a:latin typeface="Bahnschrift Light" pitchFamily="34" charset="0"/>
              </a:rPr>
              <a:t>, </a:t>
            </a:r>
            <a:r>
              <a:rPr dirty="0" sz="1800" lang="en-US" smtClean="0">
                <a:latin typeface="Bahnschrift Light" pitchFamily="34" charset="0"/>
                <a:hlinkClick r:id="rId4"/>
              </a:rPr>
              <a:t>motors</a:t>
            </a:r>
            <a:r>
              <a:rPr dirty="0" sz="1800" lang="en-US" smtClean="0">
                <a:latin typeface="Bahnschrift Light" pitchFamily="34" charset="0"/>
              </a:rPr>
              <a:t>, </a:t>
            </a:r>
            <a:r>
              <a:rPr dirty="0" sz="1800" lang="en-US" smtClean="0">
                <a:latin typeface="Bahnschrift Light" pitchFamily="34" charset="0"/>
                <a:hlinkClick r:id="rId5"/>
              </a:rPr>
              <a:t>generators</a:t>
            </a:r>
            <a:r>
              <a:rPr dirty="0" sz="1800" lang="en-US" smtClean="0">
                <a:latin typeface="Bahnschrift Light" pitchFamily="34" charset="0"/>
              </a:rPr>
              <a:t>, and </a:t>
            </a:r>
            <a:r>
              <a:rPr dirty="0" sz="1800" lang="en-US" smtClean="0">
                <a:latin typeface="Bahnschrift Light" pitchFamily="34" charset="0"/>
                <a:hlinkClick r:id="rId6" tooltip="What is Inductor and Inductance?"/>
              </a:rPr>
              <a:t>inductors</a:t>
            </a:r>
            <a:r>
              <a:rPr dirty="0" sz="1800" lang="en-US" smtClean="0">
                <a:latin typeface="Bahnschrift Light" pitchFamily="34" charset="0"/>
              </a:rPr>
              <a:t>. The law is named after Michael Faraday, who performed an experiment with a magnet and a coil. During Faraday’s experiment, he discovered how EMF is induced in a coil when the </a:t>
            </a:r>
            <a:r>
              <a:rPr dirty="0" sz="1800" lang="en-US" smtClean="0">
                <a:latin typeface="Bahnschrift Light" pitchFamily="34" charset="0"/>
                <a:hlinkClick r:id="rId7"/>
              </a:rPr>
              <a:t>flux</a:t>
            </a:r>
            <a:r>
              <a:rPr dirty="0" sz="1800" lang="en-US" smtClean="0">
                <a:latin typeface="Bahnschrift Light" pitchFamily="34" charset="0"/>
              </a:rPr>
              <a:t> passing through the coil changes.</a:t>
            </a:r>
          </a:p>
          <a:p>
            <a:pPr algn="just">
              <a:lnSpc>
                <a:spcPct val="150000"/>
              </a:lnSpc>
              <a:buNone/>
            </a:pPr>
            <a:endParaRPr dirty="0" sz="180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Content Placeholder 2"/>
          <p:cNvSpPr>
            <a:spLocks noGrp="1"/>
          </p:cNvSpPr>
          <p:nvPr>
            <p:ph idx="1"/>
          </p:nvPr>
        </p:nvSpPr>
        <p:spPr>
          <a:xfrm>
            <a:off x="822960" y="447664"/>
            <a:ext cx="7498080" cy="5962672"/>
          </a:xfrm>
        </p:spPr>
        <p:txBody>
          <a:bodyPr>
            <a:normAutofit/>
          </a:bodyPr>
          <a:p>
            <a:pPr algn="l">
              <a:buFont typeface="Wingdings" pitchFamily="2" charset="2"/>
              <a:buChar char="Ø"/>
            </a:pPr>
            <a:r>
              <a:rPr dirty="0" sz="2400" lang="en-US" u="sng" smtClean="0"/>
              <a:t>Faraday’s first law:-</a:t>
            </a:r>
          </a:p>
          <a:p>
            <a:pPr algn="l">
              <a:buNone/>
            </a:pPr>
            <a:r>
              <a:rPr b="1" dirty="0" sz="2400" lang="en-US" smtClean="0">
                <a:latin typeface="Bahnschrift Light" pitchFamily="34" charset="0"/>
              </a:rPr>
              <a:t>       </a:t>
            </a:r>
            <a:endParaRPr b="1" dirty="0" sz="2400" lang="en-US" smtClean="0">
              <a:latin typeface="Bahnschrift Light" pitchFamily="34" charset="0"/>
            </a:endParaRPr>
          </a:p>
          <a:p>
            <a:pPr algn="l">
              <a:buNone/>
            </a:pPr>
            <a:endParaRPr b="1" dirty="0" sz="2400" lang="en-US">
              <a:latin typeface="Bahnschrift Light" pitchFamily="34" charset="0"/>
            </a:endParaRPr>
          </a:p>
          <a:p>
            <a:pPr algn="l">
              <a:buNone/>
            </a:pPr>
            <a:r>
              <a:rPr b="1" dirty="0" sz="2400" lang="en-US" smtClean="0">
                <a:latin typeface="Bahnschrift Light" pitchFamily="34" charset="0"/>
              </a:rPr>
              <a:t> </a:t>
            </a:r>
            <a:r>
              <a:rPr dirty="0" sz="2400" lang="en-US" smtClean="0">
                <a:latin typeface="Bahnschrift Light" pitchFamily="34" charset="0"/>
              </a:rPr>
              <a:t>Any change in the magnetic field of a coil of wire will cause an </a:t>
            </a:r>
            <a:r>
              <a:rPr dirty="0" sz="2400" lang="en-US" err="1" smtClean="0">
                <a:latin typeface="Bahnschrift Light" pitchFamily="34" charset="0"/>
              </a:rPr>
              <a:t>emf</a:t>
            </a:r>
            <a:r>
              <a:rPr dirty="0" sz="2400" lang="en-US" smtClean="0">
                <a:latin typeface="Bahnschrift Light" pitchFamily="34" charset="0"/>
              </a:rPr>
              <a:t> to be induced in the coil. This </a:t>
            </a:r>
            <a:r>
              <a:rPr dirty="0" sz="2400" lang="en-US" err="1" smtClean="0">
                <a:latin typeface="Bahnschrift Light" pitchFamily="34" charset="0"/>
              </a:rPr>
              <a:t>emf</a:t>
            </a:r>
            <a:r>
              <a:rPr dirty="0" sz="2400" lang="en-US" smtClean="0">
                <a:latin typeface="Bahnschrift Light" pitchFamily="34" charset="0"/>
              </a:rPr>
              <a:t> induced is called induced </a:t>
            </a:r>
            <a:r>
              <a:rPr dirty="0" sz="2400" lang="en-US" err="1" smtClean="0">
                <a:latin typeface="Bahnschrift Light" pitchFamily="34" charset="0"/>
              </a:rPr>
              <a:t>emf</a:t>
            </a:r>
            <a:r>
              <a:rPr dirty="0" sz="2400" lang="en-US" smtClean="0">
                <a:latin typeface="Bahnschrift Light" pitchFamily="34" charset="0"/>
              </a:rPr>
              <a:t> and if the </a:t>
            </a:r>
            <a:r>
              <a:rPr dirty="0" sz="2400" lang="en-US" smtClean="0">
                <a:latin typeface="Bahnschrift Light" pitchFamily="34" charset="0"/>
                <a:hlinkClick r:id="rId1"/>
              </a:rPr>
              <a:t>conductor</a:t>
            </a:r>
            <a:r>
              <a:rPr dirty="0" sz="2400" lang="en-US" smtClean="0">
                <a:latin typeface="Bahnschrift Light" pitchFamily="34" charset="0"/>
              </a:rPr>
              <a:t> circuit is closed, the </a:t>
            </a:r>
            <a:r>
              <a:rPr dirty="0" sz="2400" lang="en-US" smtClean="0">
                <a:latin typeface="Bahnschrift Light" pitchFamily="34" charset="0"/>
                <a:hlinkClick r:id="rId2" tooltip="Electric Current"/>
              </a:rPr>
              <a:t>current</a:t>
            </a:r>
            <a:r>
              <a:rPr dirty="0" sz="2400" lang="en-US" smtClean="0">
                <a:latin typeface="Bahnschrift Light" pitchFamily="34" charset="0"/>
              </a:rPr>
              <a:t> will also circulate through the circuit and this current is called induced current.</a:t>
            </a:r>
            <a:endParaRPr b="1" dirty="0" sz="2400" lang="en-US" smtClean="0">
              <a:latin typeface="Bahnschrift Light" pitchFamily="34" charset="0"/>
            </a:endParaRPr>
          </a:p>
          <a:p>
            <a:pPr algn="l">
              <a:buNone/>
            </a:pPr>
            <a:r>
              <a:rPr dirty="0" sz="2400" lang="en-US" smtClean="0">
                <a:latin typeface="Bahnschrift Light" pitchFamily="34" charset="0"/>
              </a:rPr>
              <a:t>          </a:t>
            </a:r>
            <a:endParaRPr dirty="0" sz="2400" lang="en-US">
              <a:latin typeface="Bahnschrift Light" pitchFamily="34" charset="0"/>
            </a:endParaRP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lastClr="000000" val="windowText"/>
      </a:dk1>
      <a:lt1>
        <a:sysClr lastClr="FFFFFF" val="window"/>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5400000" dist="50800" rotWithShape="0">
              <a:srgbClr val="4E3B30">
                <a:alpha val="60000"/>
              </a:srgbClr>
            </a:outerShdw>
          </a:effectLst>
        </a:effectStyle>
        <a:effectStyle>
          <a:effectLst>
            <a:outerShdw blurRad="76200" dir="5400000" dist="50800" rotWithShape="0">
              <a:srgbClr val="4E3B30">
                <a:alpha val="60000"/>
              </a:srgbClr>
            </a:outerShdw>
          </a:effectLst>
          <a:scene3d>
            <a:camera prst="orthographicFront">
              <a:rot lat="0" lon="0" rev="0"/>
            </a:camera>
            <a:lightRig dir="tl" rig="threePt">
              <a:rot lat="0" lon="0" rev="0"/>
            </a:lightRig>
          </a:scene3d>
          <a:sp3d prstMaterial="metal">
            <a:bevelT w="10000" h="10000"/>
          </a:sp3d>
        </a:effectStyle>
        <a:effectStyle>
          <a:effectLst>
            <a:outerShdw blurRad="76200" dir="5400000" dist="50800" rotWithShape="0">
              <a:srgbClr val="4E3B30">
                <a:alpha val="60000"/>
              </a:srgbClr>
            </a:outerShdw>
          </a:effectLst>
          <a:scene3d>
            <a:camera prst="obliqueTopLeft" fov="600000">
              <a:rot lat="0" lon="0" rev="0"/>
            </a:camera>
            <a:lightRig dir="t" rig="balanced">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algn="t" flip="none" sx="95000" sy="95000" tx="0" ty="0"/>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dell</dc:creator>
  <cp:lastModifiedBy>ASUS</cp:lastModifiedBy>
  <dcterms:created xsi:type="dcterms:W3CDTF">2020-07-02T03:18:21Z</dcterms:created>
  <dcterms:modified xsi:type="dcterms:W3CDTF">2020-07-05T03:28:46Z</dcterms:modified>
</cp:coreProperties>
</file>