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easy.com/2014/01/basic-working-of-dc-mo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Characteristics of DC motors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Generally, three characteristic curves are considered important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DC motors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are,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Torque vs. armature current,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(ii) Speed vs. armature current 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(iii) Speed vs. torque.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∝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ɸ.I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 ∝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/ɸ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DC motor, magnitude of the back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given by the same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equation of a dc generator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i.e.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PɸNZ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60A.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machine, P, Z and A are constant, therefore, N 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Characteristics of DC shunt motors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Torque vs. armature current (Ta-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17525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case of DC shunt motors, we can assume the field flux ɸ to be constant.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are neglecting the change in the flux ɸ, we can say that torque is proportional to armature current. Hence, the Ta-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characteristic for a dc shunt motor will be a straight line through the origin.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81400"/>
            <a:ext cx="2676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657600"/>
            <a:ext cx="26479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225" y="3810000"/>
            <a:ext cx="31527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Speed vs. armature current (N-Ia)</a:t>
            </a:r>
            <a:br>
              <a:rPr lang="pt-BR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1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flux ɸ is assumed to be constant, we can say N 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But, as back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also almost constant, the speed should remain constant.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practically, ɸ as well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decreases with increase in load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decreases slightly more than ɸ, therefore, the speed decreases slightly. Generally, the speed decreases only by 5 to 15% of full load speed.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25527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810000"/>
            <a:ext cx="2476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657600"/>
            <a:ext cx="31242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Speed vs. torque (N-Ta)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characteristic is also called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mechanical characteristic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2524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362200"/>
            <a:ext cx="24098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286000"/>
            <a:ext cx="32766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Characteristics of DC motors </vt:lpstr>
      <vt:lpstr>Slide 2</vt:lpstr>
      <vt:lpstr>Characteristics of DC shunt motors Torque vs. armature current (Ta-Ia) </vt:lpstr>
      <vt:lpstr>Speed vs. armature current (N-Ia) </vt:lpstr>
      <vt:lpstr>Speed vs. torque (N-Ta)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DC motors </dc:title>
  <dc:creator>Murali Krishna Raju</dc:creator>
  <cp:lastModifiedBy>Murali Krishna Raju</cp:lastModifiedBy>
  <cp:revision>4</cp:revision>
  <dcterms:created xsi:type="dcterms:W3CDTF">2006-08-16T00:00:00Z</dcterms:created>
  <dcterms:modified xsi:type="dcterms:W3CDTF">2020-05-09T06:46:22Z</dcterms:modified>
</cp:coreProperties>
</file>