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easy.com/2012/12/armature-winding-of-dc-machine.html" TargetMode="External"/><Relationship Id="rId2" Type="http://schemas.openxmlformats.org/officeDocument/2006/relationships/hyperlink" Target="https://www.electricaleasy.com/2012/12/basic-construction-and-working-of-d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EMF equation of a DC generator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Consider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2"/>
              </a:rPr>
              <a:t>DC generator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with the following parameters,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 = number of field poles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Ø = flux produced per pole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Z = total no. of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3"/>
              </a:rPr>
              <a:t>armature conductors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= no. of parallel paths in armature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= rotational speed of armature in revolutions per min. (rpm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Now, Average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generated per conductor is given by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d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Φ/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(Volts) ...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	eq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1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Flux cut by one conductor in one revolution = d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Φ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Wb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Number of revolutions per second (speed in RPS) = N/60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time for one revolution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60/N	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(Seconds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eq. 1,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generated per conductor = d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Φ/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N/60 (Volts) …..(eq. 2)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Above equation-2 gives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generated in one conductor of the generator. The conductors are connected in series per parallel path, and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across the generator terminals is equal to the generated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across any parallel path.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 PΦNZ / 60A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simplex lap winding, number of parallel paths is equal to the number of poles (i.e. A=P),</a:t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for simplex lap wound dc generator,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ΦNZ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EMF equation of a DC generator 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EMF equation of a DC generator </dc:title>
  <dc:creator/>
  <cp:lastModifiedBy>Murali Krishna Raju</cp:lastModifiedBy>
  <cp:revision>2</cp:revision>
  <dcterms:created xsi:type="dcterms:W3CDTF">2006-08-16T00:00:00Z</dcterms:created>
  <dcterms:modified xsi:type="dcterms:W3CDTF">2020-05-06T13:34:30Z</dcterms:modified>
</cp:coreProperties>
</file>