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aleasy.com/2012/12/basic-construction-and-working-of-d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lectricaleasy.com/2012/12/classifications-of-dc-machin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lectricaleasy.com/2013/01/armature-reaction-in-dc-machin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2743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Generally, following three characteristics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DC generators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taken into considerations: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Open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Circuit Characteristic (O.C.C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.),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(E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/I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ii) Internal or Total Characteristic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(E/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iii) External Characteristic.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(V/I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04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OCC characteristics of DC generator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Open Circuit Characteristic (O.C.C.) (E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/I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circuit characteristic is also known as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magnetic characteristic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no-load saturation characteristic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characteristic shows the relation between generated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 no load (E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and the field current (I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at a given fixed speed.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O.C.C. curve is just the magnetization curve and it is practically similar for all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type of generators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 for O.C.C. curve is obtained by operating the generator at no load and keeping a constant speed. Field current is gradually increased and the corresponding terminal voltage is recorded.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connection arrangement to obtain O.C.C. curve is as shown in the figure below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495800"/>
            <a:ext cx="57912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08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should be directly proportional to field flux (and hence, also directly proportional to the field current).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even when the field current is zero, some amount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generated (represented by OA in the figure below).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initially induced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due to the fact that there exists some residual magnetism in the field poles. Due to the residual magnetism, a small initial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induced in the armature.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initially induced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aids the existing residual flux, and hence, increasing the overall field flux. This consequently increases the induced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Thus, O.C.C. follows a straight line. 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as the flux density increases, the poles get saturated and the ɸ becomes practically constant.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even we increase the I</a:t>
            </a:r>
            <a:r>
              <a:rPr lang="en-US" sz="29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further, ɸ remains constant and hence,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also remains constant. Hence, the O.C.C. curve looks like the B-H characteristic.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981200"/>
            <a:ext cx="4495800" cy="4760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27432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2.Internal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or Total Characteristic (E/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internal characteristic curve shows the relation between the on-load generated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and the armature current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The on-load generated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always less than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due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armature reaction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External Characteristic (V/I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external characteristic curve shows the relation between terminal voltage (V) and the load current (I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 Terminal voltage V is less than the generated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due to voltage drop in the armature circuit.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200400"/>
            <a:ext cx="50196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 Krishna Raju</dc:creator>
  <cp:lastModifiedBy>Murali Krishna Raju</cp:lastModifiedBy>
  <cp:revision>1</cp:revision>
  <dcterms:created xsi:type="dcterms:W3CDTF">2006-08-16T00:00:00Z</dcterms:created>
  <dcterms:modified xsi:type="dcterms:W3CDTF">2020-05-06T13:53:10Z</dcterms:modified>
</cp:coreProperties>
</file>