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Losses in a Transformer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ideal transformer is the one which is 100% efficient.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means that the power supplied at the input terminal should be exactly equal to the power supplied at the output terminal,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efficiency can only be 100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output power is equal to the input power with zero energy losses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in reality, nothing in this universe is ever ideal.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Similarly, since the output power of a transformer is never exactly equal to the input power, due a number of electrical losses inside the core and windings of the transformer, so we never get to see a 100% efficient transformer.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txBody>
          <a:bodyPr>
            <a:normAutofit fontScale="92500" lnSpcReduction="20000"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Transformer is a static device, i.e. we do not get to see any movements in its parts, so no mechanical losses exist in the transformer and only electrical losses are observed.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two primary types of electrical losses in the transformer: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Copper losses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Iron losses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than these, some small amount of power losses in the form of ‘stray losses’ are also observed, which are produced due to the leakage of magnetic flux.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Copper losses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These losses occur in the windings of the transformer when heat is dissipated due to the current passing through the windings and the internal resistance offered by the windings.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are also known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ohmic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losses or 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 losses,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‘I’ is the current passing through the windings and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internal resistance of the windings.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losses are present both in the primary and secondary windings of the transformer and depend upon the load attached across the secondary windings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current varies with the variation in the load, so these are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 losses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Mathematically, these copper losses can be defined as: 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ohmic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1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1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100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Iron losses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losses occur in the core of the transformer and are generated due to the variations in the flux.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losses depend upon the magnetic properties of the materials which are present in the core, so they are also known as iron losses,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core of the Transformer is made up of iron. And since they do not change like the load, so these losses are also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losses.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two types of Iron losses in the transformer: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Eddy Current losses 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Hysteresis Loss </a:t>
            </a:r>
          </a:p>
          <a:p>
            <a:pPr algn="just"/>
            <a:endParaRPr lang="en-US" sz="22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Eddy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Current Losses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an alternating current is supplied to the primary windings of the transformer,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generates an alternating magnetic flux in the winding which is then induced in the secondary winding also through Faraday’s law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electromagnetic induction,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then transferred to the externally connected load. During this process, the other conduction materials of which the core 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gets linked with this flux and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induced.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this magnetic flux does not contribute anything towards the externally connected load or the output power and is dissipated in the form of heat energy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such losses are called Eddy Current losses and are mathematically expressed as: </a:t>
            </a:r>
          </a:p>
          <a:p>
            <a:pPr algn="ctr">
              <a:buNone/>
            </a:pPr>
            <a:r>
              <a:rPr lang="da-DK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da-DK" sz="2000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a-DK" sz="2000" dirty="0" smtClean="0">
                <a:latin typeface="Times New Roman" pitchFamily="18" charset="0"/>
                <a:cs typeface="Times New Roman" pitchFamily="18" charset="0"/>
              </a:rPr>
              <a:t> = K</a:t>
            </a:r>
            <a:r>
              <a:rPr lang="da-DK" sz="2000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a-DK" sz="2000" dirty="0" smtClean="0">
                <a:latin typeface="Times New Roman" pitchFamily="18" charset="0"/>
                <a:cs typeface="Times New Roman" pitchFamily="18" charset="0"/>
              </a:rPr>
              <a:t> f² K</a:t>
            </a:r>
            <a:r>
              <a:rPr lang="da-DK" sz="20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da-DK" sz="2000" dirty="0" smtClean="0">
                <a:latin typeface="Times New Roman" pitchFamily="18" charset="0"/>
                <a:cs typeface="Times New Roman" pitchFamily="18" charset="0"/>
              </a:rPr>
              <a:t>² B</a:t>
            </a:r>
            <a:r>
              <a:rPr lang="da-DK" sz="20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da-DK" sz="2000" dirty="0" smtClean="0">
                <a:latin typeface="Times New Roman" pitchFamily="18" charset="0"/>
                <a:cs typeface="Times New Roman" pitchFamily="18" charset="0"/>
              </a:rPr>
              <a:t>²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Constant of Eddy Current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²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Form Constant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Strength of Magnetic Field </a:t>
            </a:r>
          </a:p>
          <a:p>
            <a:pPr>
              <a:buNone/>
            </a:pP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Hysteresis Loss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Hysteresis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loss is defined as the electrical energy which is required to realign the domains of the ferromagnetic material which is present in the core of the transformer.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domains loose their alignment when an alternating current is supplied to the primary windings of the transformer and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induced in the ferromagnetic material of the core which disturbs the alignment of the domains and afterwards they do not realign properly.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their proper realignment, some external energy supply, usually in the form of current is required. This extra energy is known as Hysteresis loss.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Mathematically, they can be defined as; 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are the different kinds of losses happened to occur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611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Losses in a Transformer </vt:lpstr>
      <vt:lpstr>Slide 2</vt:lpstr>
      <vt:lpstr>Slide 3</vt:lpstr>
      <vt:lpstr> Copper losses </vt:lpstr>
      <vt:lpstr>Iron losses</vt:lpstr>
      <vt:lpstr>Slide 6</vt:lpstr>
      <vt:lpstr>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Losses in a Transformer </dc:title>
  <dc:creator>Murali Krishna Raju</dc:creator>
  <cp:lastModifiedBy>Murali Krishna Raju</cp:lastModifiedBy>
  <cp:revision>4</cp:revision>
  <dcterms:created xsi:type="dcterms:W3CDTF">2006-08-16T00:00:00Z</dcterms:created>
  <dcterms:modified xsi:type="dcterms:W3CDTF">2020-05-12T09:57:43Z</dcterms:modified>
</cp:coreProperties>
</file>