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D78-2FE6-4EB1-98E3-D30C189F9CE6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7D0C-3ED5-4E6C-A7E1-0E7984B31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D78-2FE6-4EB1-98E3-D30C189F9CE6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7D0C-3ED5-4E6C-A7E1-0E7984B31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D78-2FE6-4EB1-98E3-D30C189F9CE6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7D0C-3ED5-4E6C-A7E1-0E7984B31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D78-2FE6-4EB1-98E3-D30C189F9CE6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7D0C-3ED5-4E6C-A7E1-0E7984B31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D78-2FE6-4EB1-98E3-D30C189F9CE6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7D0C-3ED5-4E6C-A7E1-0E7984B31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D78-2FE6-4EB1-98E3-D30C189F9CE6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7D0C-3ED5-4E6C-A7E1-0E7984B31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D78-2FE6-4EB1-98E3-D30C189F9CE6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7D0C-3ED5-4E6C-A7E1-0E7984B31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D78-2FE6-4EB1-98E3-D30C189F9CE6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7D0C-3ED5-4E6C-A7E1-0E7984B31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D78-2FE6-4EB1-98E3-D30C189F9CE6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7D0C-3ED5-4E6C-A7E1-0E7984B31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D78-2FE6-4EB1-98E3-D30C189F9CE6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7D0C-3ED5-4E6C-A7E1-0E7984B31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D78-2FE6-4EB1-98E3-D30C189F9CE6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7D0C-3ED5-4E6C-A7E1-0E7984B31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AD78-2FE6-4EB1-98E3-D30C189F9CE6}" type="datetimeFigureOut">
              <a:rPr lang="en-US" smtClean="0"/>
              <a:pPr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E7D0C-3ED5-4E6C-A7E1-0E7984B31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Auto Transformer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Applications of Auto transformer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used as a starter to give up 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50 to 60%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full voltage to the stator of a squirrel cage induction motor during starting.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used to give a small boost to a distribution cable, to correct the voltage drop.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also used as a voltage regulator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in power transmission and distribution system and also in the audio system and railways.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Auto Transformer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transformer with only one winding wound on a laminated core.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 transformer is similar to a two winding transformer but differ in the way the primary and secondary winding are interrelated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part of the winding is common to both primary and secondary sides.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load condition, a part of the load current is obtained directly from the supply and the remaining part is obtained by transformer action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Auto transformer works as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voltage regulator.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an ordinary transformer, the primary and the secondary windings are electrically insulated from each other but connected magnetically as shown in the figure below.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657600"/>
            <a:ext cx="394672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35814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in auto transformer the primary and the secondary windings are connected magnetically as well as electrically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fact, a part of the single continuous winding is common to both primary and secondary.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two types of auto transformer based on the construction.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one type of transformer, there is continuous winding with the taps brought out at convenient points determined by the desired secondary voltage.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However, in another type of auto transformer, there are two or more distinct coils which are electrically connected to form a continuous winding. The construction of Auto transformer is shown in the figure below.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primary winding AB from which a tapping at C is taken, such that CB acts as a secondary winding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6025" y="4114800"/>
            <a:ext cx="2771775" cy="257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4113074"/>
            <a:ext cx="6019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supply voltage is applied across AB, and the load is connected across CB.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tapping may be fixed or variable. When an AC voltage 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applied across AB, an alternating flux is set up in the core, as a result, 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induced in the winding AB.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part of this induced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taken in the secondary circuit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399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Let,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primary applied voltage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secondary voltage across the load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primary current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load current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number of turns between A and B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number of turns between C and B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Neglecting no-load current, leakage reactance and losses,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Therefore, the transformation ratio: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secondary ampere-turns are opposite to primary ampere-turns, so the current 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in phase opposition to 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secondary voltage is less than the primary. Therefore current 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more than the current 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resulting current flowing through section BC is (I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4850" y="3305175"/>
            <a:ext cx="2190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ampere-turns due to section BC = current x turns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Equation (1) and (2) shows that the ampere-turns due to section BC and AC balance each other which is characteristic of the transformer action.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33400"/>
            <a:ext cx="73533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Saving of Copper in Auto Transformer as Compared to Ordinary Two Winding Transformer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weight of the copper is proportional to the length and area of a cross-section of the conductor.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length of the conductor is proportional to the number of turns, and the cross-section is proportional to the product of current and number of turns.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Now, from the above figure (B) shown of the auto transformer, the weight of copper required in an auto transformer is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weight of copper in section AC + weight of copper in section CB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Therefore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same duty is performed with an ordinary two winding transformer shown above in the figure (A), the total weight of the copper required in the ordinary transformer,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962400"/>
            <a:ext cx="3476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weight of copper on its primary winding + weight of copper on its secondary winding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Therefore,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Now, the ratio of the weight of the copper in an auto transformer to the weight of copper in an ordinary transformer is given as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143000"/>
            <a:ext cx="2190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2705100"/>
            <a:ext cx="42862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Saving of copper affected by using an auto transformer = weight of copper required in an ordinary transformer – weight of copper required in an auto transformer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Therefore,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Saving of copper = K x weight of copper required for two windings of the transformer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Hence, saving in copper increases as the transformation ratio approaches unity. Hence the auto transformer is used when the value of K is nearly equal to unity.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9825" y="1066800"/>
            <a:ext cx="5438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Advantages of Auto transformer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Less costly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Better regulation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Low losses as compared to ordinary two winding transformer of the same rating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Disadvantages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of Auto transformer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various advantages of the auto transformer, but then also one major disadvantage, why auto transformer is not widely used, is that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secondary winding is not insulated from the primary winding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auto transformer is used to supply low voltage from a high voltage and there is a break in the secondary winding, the full primary voltage comes across the secondary terminal which is dangerous to the operator and the equipment.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auto transformer should not be used for interconnecting high voltage and low voltage systems.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only in the limited places where a slight variation of the output voltage from input voltage is required.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950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Auto Transformer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Transformer  </dc:title>
  <dc:creator>Murali Krishna Raju</dc:creator>
  <cp:lastModifiedBy>Murali Krishna Raju</cp:lastModifiedBy>
  <cp:revision>3</cp:revision>
  <dcterms:created xsi:type="dcterms:W3CDTF">2020-05-15T05:27:45Z</dcterms:created>
  <dcterms:modified xsi:type="dcterms:W3CDTF">2020-05-15T05:54:43Z</dcterms:modified>
</cp:coreProperties>
</file>