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27-May-20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ectrical4u.com/zener-breakdow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rical4u.com/diode-working-principle-and-types-of-diode/" TargetMode="External"/><Relationship Id="rId2" Type="http://schemas.openxmlformats.org/officeDocument/2006/relationships/hyperlink" Target="https://www.electrical4u.com/voltage-or-electric-potential-difference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www.electrical4u.com/what-is-zener-diode/" TargetMode="External"/><Relationship Id="rId4" Type="http://schemas.openxmlformats.org/officeDocument/2006/relationships/hyperlink" Target="https://www.electrical4u.com/electric-current-and-theory-of-electricity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rical4u.com/zener-breakdow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lectrical4u.com/clamping-circuit/" TargetMode="External"/><Relationship Id="rId3" Type="http://schemas.openxmlformats.org/officeDocument/2006/relationships/hyperlink" Target="https://www.electrical4u.com/electric-current-and-theory-of-electricity/" TargetMode="External"/><Relationship Id="rId7" Type="http://schemas.openxmlformats.org/officeDocument/2006/relationships/hyperlink" Target="https://www.electrical4u.com/clipping-circuit/" TargetMode="External"/><Relationship Id="rId2" Type="http://schemas.openxmlformats.org/officeDocument/2006/relationships/hyperlink" Target="https://www.electrical4u.com/what-is-zener-diod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lectrical4u.com/zener-diode-as-voltage-regulator/" TargetMode="External"/><Relationship Id="rId5" Type="http://schemas.openxmlformats.org/officeDocument/2006/relationships/hyperlink" Target="https://www.electrical4u.com/zener-breakdown/" TargetMode="External"/><Relationship Id="rId4" Type="http://schemas.openxmlformats.org/officeDocument/2006/relationships/hyperlink" Target="https://www.electrical4u.com/voltage-or-electric-potential-differenc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Characteristics of </a:t>
            </a:r>
            <a:r>
              <a:rPr lang="en-US" dirty="0" err="1" smtClean="0"/>
              <a:t>Zener</a:t>
            </a:r>
            <a:r>
              <a:rPr lang="en-US" dirty="0" smtClean="0"/>
              <a:t> Diode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674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Ordinary diodes are forward biased and work in the forward direction.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have a large forward current flowing through them with a negligible voltage drop across them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we operate an ordinary diode in reverse biased, it conducts insignificant current until the voltage applied across them exceeds the reverse breakdown voltage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Once that happens, large current flows through the junction and the diode may get destroyed.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Zener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diode is a particular type of diode that solves this problem.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operate 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Zener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diode in reverse biased conditions, and this diode does not get damaged even when the voltage across this exceeds the reverse breakdown voltage. 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8229600" cy="5791200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Let us learn about this exciting and unique kind of diode.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Zener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diodes are heavily doped than ordinary diodes.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have extra thin depletion region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 we apply a voltage more than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hlinkClick r:id="rId2"/>
              </a:rPr>
              <a:t>Zener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2"/>
              </a:rPr>
              <a:t> breakdown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voltage (can range from 1.2 volts to 200 volts), the depletion region vanishes, and large current starts to flow through the junction.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a crucial difference between an ordinary diode and 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Zener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diode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depletion region regains its original position after removal of the reverse voltage in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Zener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diode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whereas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regular diodes, they don’t, and hence they get destroyed.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Here is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Zener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diode symbol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0688" y="2566988"/>
            <a:ext cx="576262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400800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Let us now look at the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Zener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diode characteristic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graph of current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2"/>
              </a:rPr>
              <a:t>voltage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across the device is called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characteristic of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Zener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diode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first quadrant is the forward biased region. Here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Zener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diode acts like an ordinary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3"/>
              </a:rPr>
              <a:t>diode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 a forward voltage is applied,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4"/>
              </a:rPr>
              <a:t>current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flows through it. But due to higher doping concentration, higher current flows through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hlinkClick r:id="rId5"/>
              </a:rPr>
              <a:t>Zener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5"/>
              </a:rPr>
              <a:t> diode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33600" y="762000"/>
            <a:ext cx="4114800" cy="3062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84426"/>
            <a:ext cx="4191000" cy="311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4953000" cy="2971800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third quadrant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graph shows the current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voltage curve when we apply a reverse bias to the diode.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Zener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breakdown voltage is the reverse bias voltage after which a significant amount of current starts flowing through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Zener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diode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3505200"/>
            <a:ext cx="8382000" cy="297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Here in the diagram, V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refers to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Zener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breakdown voltage. </a:t>
            </a: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Until the voltage reaches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Zener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breakdown level, tiny amount of current flows through the diode.</a:t>
            </a: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Once the reverse bias voltage becomes more than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hlinkClick r:id="rId3"/>
              </a:rPr>
              <a:t>Zener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3"/>
              </a:rPr>
              <a:t> breakdown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voltage, a significant amount of current starts flowing through the diode due to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Zener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breakdown.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9436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voltage remains at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Zener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breakdown voltage value, but the current through the diode increases when the input voltage gets increased.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Due to the unique property of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Zener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diode, the depletion region regains its original position when the reverse voltage gets removed.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hlinkClick r:id="rId2"/>
              </a:rPr>
              <a:t>Zener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2"/>
              </a:rPr>
              <a:t> diode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doesn’t get damaged despite this massive amount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3"/>
              </a:rPr>
              <a:t>current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flowing through it. This unique functionality makes it very useful for many applications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4"/>
              </a:rPr>
              <a:t>voltage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remains at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hlinkClick r:id="rId5"/>
              </a:rPr>
              <a:t>Zener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5"/>
              </a:rPr>
              <a:t> breakdown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voltage, we use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hlinkClick r:id="rId6"/>
              </a:rPr>
              <a:t>Zener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6"/>
              </a:rPr>
              <a:t> diodes for voltage regulation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 them in voltage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stabilisers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various other protection circuits.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also use them 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7"/>
              </a:rPr>
              <a:t>clipping circuit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8"/>
              </a:rPr>
              <a:t>clamping circuit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They provide a low-cost solution for voltage regulation.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543</Words>
  <Application>Microsoft Office PowerPoint</Application>
  <PresentationFormat>On-screen Show (4:3)</PresentationFormat>
  <Paragraphs>38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Characteristics of Zener Diode </vt:lpstr>
      <vt:lpstr>Slide 2</vt:lpstr>
      <vt:lpstr>Slide 3</vt:lpstr>
      <vt:lpstr>Slide 4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Characteristics of Zener Diode </dc:title>
  <dc:creator>Murali Krishna Raju</dc:creator>
  <cp:lastModifiedBy>Murali Krishna Raju</cp:lastModifiedBy>
  <cp:revision>2</cp:revision>
  <dcterms:created xsi:type="dcterms:W3CDTF">2006-08-16T00:00:00Z</dcterms:created>
  <dcterms:modified xsi:type="dcterms:W3CDTF">2020-05-27T01:59:14Z</dcterms:modified>
</cp:coreProperties>
</file>