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254" y="1378965"/>
            <a:ext cx="8073491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DET1013 : </a:t>
            </a:r>
            <a:r>
              <a:rPr spc="-5" dirty="0"/>
              <a:t>ELECTRICAL</a:t>
            </a:r>
            <a:r>
              <a:rPr spc="-55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DET1013 : </a:t>
            </a:r>
            <a:r>
              <a:rPr spc="-5" dirty="0"/>
              <a:t>ELECTRICAL</a:t>
            </a:r>
            <a:r>
              <a:rPr spc="-55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DET1013 : </a:t>
            </a:r>
            <a:r>
              <a:rPr spc="-5" dirty="0"/>
              <a:t>ELECTRICAL</a:t>
            </a:r>
            <a:r>
              <a:rPr spc="-55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861565" y="2253234"/>
            <a:ext cx="2609215" cy="2722245"/>
          </a:xfrm>
          <a:custGeom>
            <a:avLst/>
            <a:gdLst/>
            <a:ahLst/>
            <a:cxnLst/>
            <a:rect l="l" t="t" r="r" b="b"/>
            <a:pathLst>
              <a:path w="2609215" h="2722245">
                <a:moveTo>
                  <a:pt x="2609087" y="0"/>
                </a:moveTo>
                <a:lnTo>
                  <a:pt x="0" y="0"/>
                </a:lnTo>
                <a:lnTo>
                  <a:pt x="0" y="2721864"/>
                </a:lnTo>
                <a:lnTo>
                  <a:pt x="2609087" y="2721864"/>
                </a:lnTo>
                <a:lnTo>
                  <a:pt x="2609087" y="0"/>
                </a:lnTo>
                <a:close/>
              </a:path>
            </a:pathLst>
          </a:custGeom>
          <a:solidFill>
            <a:srgbClr val="FFFF00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861565" y="2253234"/>
            <a:ext cx="2609215" cy="2722245"/>
          </a:xfrm>
          <a:custGeom>
            <a:avLst/>
            <a:gdLst/>
            <a:ahLst/>
            <a:cxnLst/>
            <a:rect l="l" t="t" r="r" b="b"/>
            <a:pathLst>
              <a:path w="2609215" h="2722245">
                <a:moveTo>
                  <a:pt x="0" y="2721864"/>
                </a:moveTo>
                <a:lnTo>
                  <a:pt x="2609087" y="2721864"/>
                </a:lnTo>
                <a:lnTo>
                  <a:pt x="2609087" y="0"/>
                </a:lnTo>
                <a:lnTo>
                  <a:pt x="0" y="0"/>
                </a:lnTo>
                <a:lnTo>
                  <a:pt x="0" y="2721864"/>
                </a:lnTo>
                <a:close/>
              </a:path>
            </a:pathLst>
          </a:custGeom>
          <a:ln w="25907">
            <a:solidFill>
              <a:srgbClr val="D0D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DET1013 : </a:t>
            </a:r>
            <a:r>
              <a:rPr spc="-5" dirty="0"/>
              <a:t>ELECTRICAL</a:t>
            </a:r>
            <a:r>
              <a:rPr spc="-55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DET1013 : </a:t>
            </a:r>
            <a:r>
              <a:rPr spc="-5" dirty="0"/>
              <a:t>ELECTRICAL</a:t>
            </a:r>
            <a:r>
              <a:rPr spc="-55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6201" y="1432305"/>
            <a:ext cx="5911596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1349" y="3359657"/>
            <a:ext cx="7861300" cy="2456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334" y="6599631"/>
            <a:ext cx="22999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DET1013 : </a:t>
            </a:r>
            <a:r>
              <a:rPr spc="-5" dirty="0"/>
              <a:t>ELECTRICAL</a:t>
            </a:r>
            <a:r>
              <a:rPr spc="-55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19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38" Type="http://schemas.openxmlformats.org/officeDocument/2006/relationships/image" Target="../media/image76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5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84.png"/><Relationship Id="rId3" Type="http://schemas.openxmlformats.org/officeDocument/2006/relationships/image" Target="../media/image77.png"/><Relationship Id="rId21" Type="http://schemas.openxmlformats.org/officeDocument/2006/relationships/image" Target="../media/image54.png"/><Relationship Id="rId34" Type="http://schemas.openxmlformats.org/officeDocument/2006/relationships/image" Target="../media/image90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83.png"/><Relationship Id="rId33" Type="http://schemas.openxmlformats.org/officeDocument/2006/relationships/image" Target="../media/image67.png"/><Relationship Id="rId38" Type="http://schemas.openxmlformats.org/officeDocument/2006/relationships/image" Target="../media/image94.png"/><Relationship Id="rId2" Type="http://schemas.openxmlformats.org/officeDocument/2006/relationships/image" Target="../media/image72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32" Type="http://schemas.openxmlformats.org/officeDocument/2006/relationships/image" Target="../media/image89.png"/><Relationship Id="rId37" Type="http://schemas.openxmlformats.org/officeDocument/2006/relationships/image" Target="../media/image93.png"/><Relationship Id="rId5" Type="http://schemas.openxmlformats.org/officeDocument/2006/relationships/image" Target="../media/image78.png"/><Relationship Id="rId15" Type="http://schemas.openxmlformats.org/officeDocument/2006/relationships/image" Target="../media/image48.png"/><Relationship Id="rId23" Type="http://schemas.openxmlformats.org/officeDocument/2006/relationships/image" Target="../media/image82.png"/><Relationship Id="rId28" Type="http://schemas.openxmlformats.org/officeDocument/2006/relationships/image" Target="../media/image86.png"/><Relationship Id="rId36" Type="http://schemas.openxmlformats.org/officeDocument/2006/relationships/image" Target="../media/image92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31" Type="http://schemas.openxmlformats.org/officeDocument/2006/relationships/image" Target="../media/image88.png"/><Relationship Id="rId4" Type="http://schemas.openxmlformats.org/officeDocument/2006/relationships/image" Target="../media/image74.png"/><Relationship Id="rId9" Type="http://schemas.openxmlformats.org/officeDocument/2006/relationships/image" Target="../media/image42.png"/><Relationship Id="rId14" Type="http://schemas.openxmlformats.org/officeDocument/2006/relationships/image" Target="../media/image80.png"/><Relationship Id="rId22" Type="http://schemas.openxmlformats.org/officeDocument/2006/relationships/image" Target="../media/image81.png"/><Relationship Id="rId27" Type="http://schemas.openxmlformats.org/officeDocument/2006/relationships/image" Target="../media/image85.png"/><Relationship Id="rId30" Type="http://schemas.openxmlformats.org/officeDocument/2006/relationships/image" Target="../media/image64.png"/><Relationship Id="rId35" Type="http://schemas.openxmlformats.org/officeDocument/2006/relationships/image" Target="../media/image9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" Type="http://schemas.openxmlformats.org/officeDocument/2006/relationships/image" Target="../media/image112.png"/><Relationship Id="rId16" Type="http://schemas.openxmlformats.org/officeDocument/2006/relationships/image" Target="../media/image1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jpe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1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3.jpeg"/><Relationship Id="rId7" Type="http://schemas.openxmlformats.org/officeDocument/2006/relationships/image" Target="../media/image167.png"/><Relationship Id="rId2" Type="http://schemas.openxmlformats.org/officeDocument/2006/relationships/image" Target="../media/image16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jpeg"/><Relationship Id="rId11" Type="http://schemas.openxmlformats.org/officeDocument/2006/relationships/image" Target="../media/image171.png"/><Relationship Id="rId5" Type="http://schemas.openxmlformats.org/officeDocument/2006/relationships/image" Target="../media/image165.jpeg"/><Relationship Id="rId10" Type="http://schemas.openxmlformats.org/officeDocument/2006/relationships/image" Target="../media/image170.png"/><Relationship Id="rId4" Type="http://schemas.openxmlformats.org/officeDocument/2006/relationships/image" Target="../media/image164.jpeg"/><Relationship Id="rId9" Type="http://schemas.openxmlformats.org/officeDocument/2006/relationships/image" Target="../media/image16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jpe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jpeg"/><Relationship Id="rId5" Type="http://schemas.openxmlformats.org/officeDocument/2006/relationships/image" Target="../media/image164.jpeg"/><Relationship Id="rId4" Type="http://schemas.openxmlformats.org/officeDocument/2006/relationships/image" Target="../media/image16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jpeg"/><Relationship Id="rId2" Type="http://schemas.openxmlformats.org/officeDocument/2006/relationships/image" Target="../media/image16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3.png"/><Relationship Id="rId5" Type="http://schemas.openxmlformats.org/officeDocument/2006/relationships/image" Target="../media/image165.jpeg"/><Relationship Id="rId4" Type="http://schemas.openxmlformats.org/officeDocument/2006/relationships/image" Target="../media/image16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jpeg"/><Relationship Id="rId2" Type="http://schemas.openxmlformats.org/officeDocument/2006/relationships/image" Target="../media/image16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5" Type="http://schemas.openxmlformats.org/officeDocument/2006/relationships/image" Target="../media/image165.jpeg"/><Relationship Id="rId4" Type="http://schemas.openxmlformats.org/officeDocument/2006/relationships/image" Target="../media/image164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jpeg"/><Relationship Id="rId2" Type="http://schemas.openxmlformats.org/officeDocument/2006/relationships/image" Target="../media/image16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5" Type="http://schemas.openxmlformats.org/officeDocument/2006/relationships/image" Target="../media/image165.jpeg"/><Relationship Id="rId4" Type="http://schemas.openxmlformats.org/officeDocument/2006/relationships/image" Target="../media/image16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163.jpeg"/><Relationship Id="rId7" Type="http://schemas.openxmlformats.org/officeDocument/2006/relationships/image" Target="../media/image177.png"/><Relationship Id="rId2" Type="http://schemas.openxmlformats.org/officeDocument/2006/relationships/image" Target="../media/image16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6.png"/><Relationship Id="rId5" Type="http://schemas.openxmlformats.org/officeDocument/2006/relationships/image" Target="../media/image165.jpeg"/><Relationship Id="rId4" Type="http://schemas.openxmlformats.org/officeDocument/2006/relationships/image" Target="../media/image164.jpe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63.jpeg"/><Relationship Id="rId7" Type="http://schemas.openxmlformats.org/officeDocument/2006/relationships/image" Target="../media/image180.png"/><Relationship Id="rId2" Type="http://schemas.openxmlformats.org/officeDocument/2006/relationships/image" Target="../media/image16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9.png"/><Relationship Id="rId5" Type="http://schemas.openxmlformats.org/officeDocument/2006/relationships/image" Target="../media/image165.jpeg"/><Relationship Id="rId4" Type="http://schemas.openxmlformats.org/officeDocument/2006/relationships/image" Target="../media/image164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63.jpeg"/><Relationship Id="rId7" Type="http://schemas.openxmlformats.org/officeDocument/2006/relationships/image" Target="../media/image183.png"/><Relationship Id="rId2" Type="http://schemas.openxmlformats.org/officeDocument/2006/relationships/image" Target="../media/image16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2.jpeg"/><Relationship Id="rId5" Type="http://schemas.openxmlformats.org/officeDocument/2006/relationships/image" Target="../media/image165.jpeg"/><Relationship Id="rId4" Type="http://schemas.openxmlformats.org/officeDocument/2006/relationships/image" Target="../media/image164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63.jpeg"/><Relationship Id="rId7" Type="http://schemas.openxmlformats.org/officeDocument/2006/relationships/image" Target="../media/image186.png"/><Relationship Id="rId2" Type="http://schemas.openxmlformats.org/officeDocument/2006/relationships/image" Target="../media/image16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5.jpeg"/><Relationship Id="rId5" Type="http://schemas.openxmlformats.org/officeDocument/2006/relationships/image" Target="../media/image165.jpeg"/><Relationship Id="rId4" Type="http://schemas.openxmlformats.org/officeDocument/2006/relationships/image" Target="../media/image164.jpe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63.jpeg"/><Relationship Id="rId7" Type="http://schemas.openxmlformats.org/officeDocument/2006/relationships/image" Target="../media/image189.png"/><Relationship Id="rId2" Type="http://schemas.openxmlformats.org/officeDocument/2006/relationships/image" Target="../media/image16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8.jpeg"/><Relationship Id="rId5" Type="http://schemas.openxmlformats.org/officeDocument/2006/relationships/image" Target="../media/image165.jpeg"/><Relationship Id="rId4" Type="http://schemas.openxmlformats.org/officeDocument/2006/relationships/image" Target="../media/image164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jpe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jpe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1891283" y="2263139"/>
            <a:ext cx="3328670" cy="541020"/>
            <a:chOff x="1891283" y="2263139"/>
            <a:chExt cx="3328670" cy="541020"/>
          </a:xfrm>
        </p:grpSpPr>
        <p:sp>
          <p:nvSpPr>
            <p:cNvPr id="7" name="object 7"/>
            <p:cNvSpPr/>
            <p:nvPr/>
          </p:nvSpPr>
          <p:spPr>
            <a:xfrm>
              <a:off x="1891283" y="2263139"/>
              <a:ext cx="3328416" cy="541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68066" y="2372994"/>
              <a:ext cx="138175" cy="141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31288" y="2307208"/>
              <a:ext cx="3265804" cy="448945"/>
            </a:xfrm>
            <a:custGeom>
              <a:avLst/>
              <a:gdLst/>
              <a:ahLst/>
              <a:cxnLst/>
              <a:rect l="l" t="t" r="r" b="b"/>
              <a:pathLst>
                <a:path w="3265804" h="448944">
                  <a:moveTo>
                    <a:pt x="1920239" y="72262"/>
                  </a:moveTo>
                  <a:lnTo>
                    <a:pt x="1877484" y="79121"/>
                  </a:lnTo>
                  <a:lnTo>
                    <a:pt x="1838023" y="107422"/>
                  </a:lnTo>
                  <a:lnTo>
                    <a:pt x="1815151" y="151651"/>
                  </a:lnTo>
                  <a:lnTo>
                    <a:pt x="1807733" y="192928"/>
                  </a:lnTo>
                  <a:lnTo>
                    <a:pt x="1806321" y="222630"/>
                  </a:lnTo>
                  <a:lnTo>
                    <a:pt x="1806654" y="239914"/>
                  </a:lnTo>
                  <a:lnTo>
                    <a:pt x="1811655" y="286385"/>
                  </a:lnTo>
                  <a:lnTo>
                    <a:pt x="1823888" y="324246"/>
                  </a:lnTo>
                  <a:lnTo>
                    <a:pt x="1853765" y="359596"/>
                  </a:lnTo>
                  <a:lnTo>
                    <a:pt x="1902305" y="375382"/>
                  </a:lnTo>
                  <a:lnTo>
                    <a:pt x="1917827" y="376046"/>
                  </a:lnTo>
                  <a:lnTo>
                    <a:pt x="1933426" y="375286"/>
                  </a:lnTo>
                  <a:lnTo>
                    <a:pt x="1972056" y="363981"/>
                  </a:lnTo>
                  <a:lnTo>
                    <a:pt x="2007235" y="331088"/>
                  </a:lnTo>
                  <a:lnTo>
                    <a:pt x="2022897" y="296084"/>
                  </a:lnTo>
                  <a:lnTo>
                    <a:pt x="2030333" y="254222"/>
                  </a:lnTo>
                  <a:lnTo>
                    <a:pt x="2031746" y="224027"/>
                  </a:lnTo>
                  <a:lnTo>
                    <a:pt x="2031410" y="207285"/>
                  </a:lnTo>
                  <a:lnTo>
                    <a:pt x="2026285" y="161798"/>
                  </a:lnTo>
                  <a:lnTo>
                    <a:pt x="2014051" y="124418"/>
                  </a:lnTo>
                  <a:lnTo>
                    <a:pt x="1983924" y="89183"/>
                  </a:lnTo>
                  <a:lnTo>
                    <a:pt x="1935595" y="72951"/>
                  </a:lnTo>
                  <a:lnTo>
                    <a:pt x="1920239" y="72262"/>
                  </a:lnTo>
                  <a:close/>
                </a:path>
                <a:path w="3265804" h="448944">
                  <a:moveTo>
                    <a:pt x="2539238" y="7619"/>
                  </a:moveTo>
                  <a:lnTo>
                    <a:pt x="2743200" y="7619"/>
                  </a:lnTo>
                  <a:lnTo>
                    <a:pt x="2745105" y="7619"/>
                  </a:lnTo>
                  <a:lnTo>
                    <a:pt x="2746883" y="8254"/>
                  </a:lnTo>
                  <a:lnTo>
                    <a:pt x="2748534" y="9525"/>
                  </a:lnTo>
                  <a:lnTo>
                    <a:pt x="2750058" y="10667"/>
                  </a:lnTo>
                  <a:lnTo>
                    <a:pt x="2751455" y="12700"/>
                  </a:lnTo>
                  <a:lnTo>
                    <a:pt x="2756154" y="37083"/>
                  </a:lnTo>
                  <a:lnTo>
                    <a:pt x="2756154" y="43814"/>
                  </a:lnTo>
                  <a:lnTo>
                    <a:pt x="2756154" y="50545"/>
                  </a:lnTo>
                  <a:lnTo>
                    <a:pt x="2748534" y="77596"/>
                  </a:lnTo>
                  <a:lnTo>
                    <a:pt x="2746883" y="78993"/>
                  </a:lnTo>
                  <a:lnTo>
                    <a:pt x="2745105" y="79628"/>
                  </a:lnTo>
                  <a:lnTo>
                    <a:pt x="2743200" y="79628"/>
                  </a:lnTo>
                  <a:lnTo>
                    <a:pt x="2601468" y="79628"/>
                  </a:lnTo>
                  <a:lnTo>
                    <a:pt x="2601468" y="196214"/>
                  </a:lnTo>
                  <a:lnTo>
                    <a:pt x="2734437" y="196214"/>
                  </a:lnTo>
                  <a:lnTo>
                    <a:pt x="2736469" y="196214"/>
                  </a:lnTo>
                  <a:lnTo>
                    <a:pt x="2738247" y="196723"/>
                  </a:lnTo>
                  <a:lnTo>
                    <a:pt x="2739771" y="197865"/>
                  </a:lnTo>
                  <a:lnTo>
                    <a:pt x="2741422" y="199008"/>
                  </a:lnTo>
                  <a:lnTo>
                    <a:pt x="2742819" y="200913"/>
                  </a:lnTo>
                  <a:lnTo>
                    <a:pt x="2743962" y="203580"/>
                  </a:lnTo>
                  <a:lnTo>
                    <a:pt x="2745232" y="206248"/>
                  </a:lnTo>
                  <a:lnTo>
                    <a:pt x="2746121" y="209803"/>
                  </a:lnTo>
                  <a:lnTo>
                    <a:pt x="2746629" y="214249"/>
                  </a:lnTo>
                  <a:lnTo>
                    <a:pt x="2747264" y="218693"/>
                  </a:lnTo>
                  <a:lnTo>
                    <a:pt x="2747518" y="224281"/>
                  </a:lnTo>
                  <a:lnTo>
                    <a:pt x="2747518" y="231012"/>
                  </a:lnTo>
                  <a:lnTo>
                    <a:pt x="2747518" y="237743"/>
                  </a:lnTo>
                  <a:lnTo>
                    <a:pt x="2747264" y="243331"/>
                  </a:lnTo>
                  <a:lnTo>
                    <a:pt x="2746629" y="247776"/>
                  </a:lnTo>
                  <a:lnTo>
                    <a:pt x="2746121" y="252221"/>
                  </a:lnTo>
                  <a:lnTo>
                    <a:pt x="2745232" y="255904"/>
                  </a:lnTo>
                  <a:lnTo>
                    <a:pt x="2743962" y="258825"/>
                  </a:lnTo>
                  <a:lnTo>
                    <a:pt x="2742819" y="261746"/>
                  </a:lnTo>
                  <a:lnTo>
                    <a:pt x="2741422" y="263778"/>
                  </a:lnTo>
                  <a:lnTo>
                    <a:pt x="2739771" y="265049"/>
                  </a:lnTo>
                  <a:lnTo>
                    <a:pt x="2738247" y="266191"/>
                  </a:lnTo>
                  <a:lnTo>
                    <a:pt x="2736469" y="266826"/>
                  </a:lnTo>
                  <a:lnTo>
                    <a:pt x="2734437" y="266826"/>
                  </a:lnTo>
                  <a:lnTo>
                    <a:pt x="2601468" y="266826"/>
                  </a:lnTo>
                  <a:lnTo>
                    <a:pt x="2601468" y="428243"/>
                  </a:lnTo>
                  <a:lnTo>
                    <a:pt x="2601468" y="430656"/>
                  </a:lnTo>
                  <a:lnTo>
                    <a:pt x="2600833" y="432815"/>
                  </a:lnTo>
                  <a:lnTo>
                    <a:pt x="2599436" y="434593"/>
                  </a:lnTo>
                  <a:lnTo>
                    <a:pt x="2598166" y="436371"/>
                  </a:lnTo>
                  <a:lnTo>
                    <a:pt x="2595753" y="437895"/>
                  </a:lnTo>
                  <a:lnTo>
                    <a:pt x="2566035" y="442975"/>
                  </a:lnTo>
                  <a:lnTo>
                    <a:pt x="2557272" y="442975"/>
                  </a:lnTo>
                  <a:lnTo>
                    <a:pt x="2548763" y="442975"/>
                  </a:lnTo>
                  <a:lnTo>
                    <a:pt x="2513076" y="430656"/>
                  </a:lnTo>
                  <a:lnTo>
                    <a:pt x="2513076" y="428243"/>
                  </a:lnTo>
                  <a:lnTo>
                    <a:pt x="2513076" y="35432"/>
                  </a:lnTo>
                  <a:lnTo>
                    <a:pt x="2513076" y="25653"/>
                  </a:lnTo>
                  <a:lnTo>
                    <a:pt x="2515616" y="18541"/>
                  </a:lnTo>
                  <a:lnTo>
                    <a:pt x="2520569" y="14224"/>
                  </a:lnTo>
                  <a:lnTo>
                    <a:pt x="2525649" y="9778"/>
                  </a:lnTo>
                  <a:lnTo>
                    <a:pt x="2531872" y="7619"/>
                  </a:lnTo>
                  <a:lnTo>
                    <a:pt x="2539238" y="7619"/>
                  </a:lnTo>
                  <a:close/>
                </a:path>
                <a:path w="3265804" h="448944">
                  <a:moveTo>
                    <a:pt x="2223770" y="7619"/>
                  </a:moveTo>
                  <a:lnTo>
                    <a:pt x="2427732" y="7619"/>
                  </a:lnTo>
                  <a:lnTo>
                    <a:pt x="2429637" y="7619"/>
                  </a:lnTo>
                  <a:lnTo>
                    <a:pt x="2431415" y="8254"/>
                  </a:lnTo>
                  <a:lnTo>
                    <a:pt x="2433066" y="9525"/>
                  </a:lnTo>
                  <a:lnTo>
                    <a:pt x="2434590" y="10667"/>
                  </a:lnTo>
                  <a:lnTo>
                    <a:pt x="2435987" y="12700"/>
                  </a:lnTo>
                  <a:lnTo>
                    <a:pt x="2440686" y="37083"/>
                  </a:lnTo>
                  <a:lnTo>
                    <a:pt x="2440686" y="43814"/>
                  </a:lnTo>
                  <a:lnTo>
                    <a:pt x="2440686" y="50545"/>
                  </a:lnTo>
                  <a:lnTo>
                    <a:pt x="2433066" y="77596"/>
                  </a:lnTo>
                  <a:lnTo>
                    <a:pt x="2431415" y="78993"/>
                  </a:lnTo>
                  <a:lnTo>
                    <a:pt x="2429637" y="79628"/>
                  </a:lnTo>
                  <a:lnTo>
                    <a:pt x="2427732" y="79628"/>
                  </a:lnTo>
                  <a:lnTo>
                    <a:pt x="2286000" y="79628"/>
                  </a:lnTo>
                  <a:lnTo>
                    <a:pt x="2286000" y="196214"/>
                  </a:lnTo>
                  <a:lnTo>
                    <a:pt x="2418969" y="196214"/>
                  </a:lnTo>
                  <a:lnTo>
                    <a:pt x="2421001" y="196214"/>
                  </a:lnTo>
                  <a:lnTo>
                    <a:pt x="2422779" y="196723"/>
                  </a:lnTo>
                  <a:lnTo>
                    <a:pt x="2424303" y="197865"/>
                  </a:lnTo>
                  <a:lnTo>
                    <a:pt x="2425954" y="199008"/>
                  </a:lnTo>
                  <a:lnTo>
                    <a:pt x="2427351" y="200913"/>
                  </a:lnTo>
                  <a:lnTo>
                    <a:pt x="2428494" y="203580"/>
                  </a:lnTo>
                  <a:lnTo>
                    <a:pt x="2429764" y="206248"/>
                  </a:lnTo>
                  <a:lnTo>
                    <a:pt x="2430653" y="209803"/>
                  </a:lnTo>
                  <a:lnTo>
                    <a:pt x="2431161" y="214249"/>
                  </a:lnTo>
                  <a:lnTo>
                    <a:pt x="2431796" y="218693"/>
                  </a:lnTo>
                  <a:lnTo>
                    <a:pt x="2432050" y="224281"/>
                  </a:lnTo>
                  <a:lnTo>
                    <a:pt x="2432050" y="231012"/>
                  </a:lnTo>
                  <a:lnTo>
                    <a:pt x="2432050" y="237743"/>
                  </a:lnTo>
                  <a:lnTo>
                    <a:pt x="2431796" y="243331"/>
                  </a:lnTo>
                  <a:lnTo>
                    <a:pt x="2431161" y="247776"/>
                  </a:lnTo>
                  <a:lnTo>
                    <a:pt x="2430653" y="252221"/>
                  </a:lnTo>
                  <a:lnTo>
                    <a:pt x="2429764" y="255904"/>
                  </a:lnTo>
                  <a:lnTo>
                    <a:pt x="2428494" y="258825"/>
                  </a:lnTo>
                  <a:lnTo>
                    <a:pt x="2427351" y="261746"/>
                  </a:lnTo>
                  <a:lnTo>
                    <a:pt x="2425954" y="263778"/>
                  </a:lnTo>
                  <a:lnTo>
                    <a:pt x="2424303" y="265049"/>
                  </a:lnTo>
                  <a:lnTo>
                    <a:pt x="2422779" y="266191"/>
                  </a:lnTo>
                  <a:lnTo>
                    <a:pt x="2421001" y="266826"/>
                  </a:lnTo>
                  <a:lnTo>
                    <a:pt x="2418969" y="266826"/>
                  </a:lnTo>
                  <a:lnTo>
                    <a:pt x="2286000" y="266826"/>
                  </a:lnTo>
                  <a:lnTo>
                    <a:pt x="2286000" y="428243"/>
                  </a:lnTo>
                  <a:lnTo>
                    <a:pt x="2286000" y="430656"/>
                  </a:lnTo>
                  <a:lnTo>
                    <a:pt x="2285365" y="432815"/>
                  </a:lnTo>
                  <a:lnTo>
                    <a:pt x="2283968" y="434593"/>
                  </a:lnTo>
                  <a:lnTo>
                    <a:pt x="2282698" y="436371"/>
                  </a:lnTo>
                  <a:lnTo>
                    <a:pt x="2280285" y="437895"/>
                  </a:lnTo>
                  <a:lnTo>
                    <a:pt x="2250566" y="442975"/>
                  </a:lnTo>
                  <a:lnTo>
                    <a:pt x="2241804" y="442975"/>
                  </a:lnTo>
                  <a:lnTo>
                    <a:pt x="2233295" y="442975"/>
                  </a:lnTo>
                  <a:lnTo>
                    <a:pt x="2197608" y="430656"/>
                  </a:lnTo>
                  <a:lnTo>
                    <a:pt x="2197608" y="428243"/>
                  </a:lnTo>
                  <a:lnTo>
                    <a:pt x="2197608" y="35432"/>
                  </a:lnTo>
                  <a:lnTo>
                    <a:pt x="2197608" y="25653"/>
                  </a:lnTo>
                  <a:lnTo>
                    <a:pt x="2200148" y="18541"/>
                  </a:lnTo>
                  <a:lnTo>
                    <a:pt x="2205101" y="14224"/>
                  </a:lnTo>
                  <a:lnTo>
                    <a:pt x="2210181" y="9778"/>
                  </a:lnTo>
                  <a:lnTo>
                    <a:pt x="2216404" y="7619"/>
                  </a:lnTo>
                  <a:lnTo>
                    <a:pt x="2223770" y="7619"/>
                  </a:lnTo>
                  <a:close/>
                </a:path>
                <a:path w="3265804" h="448944">
                  <a:moveTo>
                    <a:pt x="583946" y="7619"/>
                  </a:moveTo>
                  <a:lnTo>
                    <a:pt x="696087" y="7619"/>
                  </a:lnTo>
                  <a:lnTo>
                    <a:pt x="704278" y="7667"/>
                  </a:lnTo>
                  <a:lnTo>
                    <a:pt x="711708" y="7810"/>
                  </a:lnTo>
                  <a:lnTo>
                    <a:pt x="718375" y="8048"/>
                  </a:lnTo>
                  <a:lnTo>
                    <a:pt x="724281" y="8381"/>
                  </a:lnTo>
                  <a:lnTo>
                    <a:pt x="731647" y="8762"/>
                  </a:lnTo>
                  <a:lnTo>
                    <a:pt x="780547" y="18516"/>
                  </a:lnTo>
                  <a:lnTo>
                    <a:pt x="819179" y="39377"/>
                  </a:lnTo>
                  <a:lnTo>
                    <a:pt x="844863" y="71179"/>
                  </a:lnTo>
                  <a:lnTo>
                    <a:pt x="856390" y="113990"/>
                  </a:lnTo>
                  <a:lnTo>
                    <a:pt x="856869" y="126491"/>
                  </a:lnTo>
                  <a:lnTo>
                    <a:pt x="856513" y="137185"/>
                  </a:lnTo>
                  <a:lnTo>
                    <a:pt x="848205" y="174958"/>
                  </a:lnTo>
                  <a:lnTo>
                    <a:pt x="823102" y="211343"/>
                  </a:lnTo>
                  <a:lnTo>
                    <a:pt x="782534" y="235918"/>
                  </a:lnTo>
                  <a:lnTo>
                    <a:pt x="772794" y="239394"/>
                  </a:lnTo>
                  <a:lnTo>
                    <a:pt x="779272" y="242442"/>
                  </a:lnTo>
                  <a:lnTo>
                    <a:pt x="810825" y="271903"/>
                  </a:lnTo>
                  <a:lnTo>
                    <a:pt x="831203" y="308854"/>
                  </a:lnTo>
                  <a:lnTo>
                    <a:pt x="834390" y="316356"/>
                  </a:lnTo>
                  <a:lnTo>
                    <a:pt x="870838" y="401827"/>
                  </a:lnTo>
                  <a:lnTo>
                    <a:pt x="874268" y="410210"/>
                  </a:lnTo>
                  <a:lnTo>
                    <a:pt x="876427" y="416432"/>
                  </a:lnTo>
                  <a:lnTo>
                    <a:pt x="877569" y="420369"/>
                  </a:lnTo>
                  <a:lnTo>
                    <a:pt x="878713" y="424306"/>
                  </a:lnTo>
                  <a:lnTo>
                    <a:pt x="879221" y="427354"/>
                  </a:lnTo>
                  <a:lnTo>
                    <a:pt x="879221" y="429513"/>
                  </a:lnTo>
                  <a:lnTo>
                    <a:pt x="879221" y="432053"/>
                  </a:lnTo>
                  <a:lnTo>
                    <a:pt x="878840" y="434086"/>
                  </a:lnTo>
                  <a:lnTo>
                    <a:pt x="877951" y="435737"/>
                  </a:lnTo>
                  <a:lnTo>
                    <a:pt x="877062" y="437388"/>
                  </a:lnTo>
                  <a:lnTo>
                    <a:pt x="838277" y="442930"/>
                  </a:lnTo>
                  <a:lnTo>
                    <a:pt x="830326" y="442975"/>
                  </a:lnTo>
                  <a:lnTo>
                    <a:pt x="821055" y="442975"/>
                  </a:lnTo>
                  <a:lnTo>
                    <a:pt x="794766" y="439800"/>
                  </a:lnTo>
                  <a:lnTo>
                    <a:pt x="791463" y="438530"/>
                  </a:lnTo>
                  <a:lnTo>
                    <a:pt x="789178" y="437006"/>
                  </a:lnTo>
                  <a:lnTo>
                    <a:pt x="787908" y="435101"/>
                  </a:lnTo>
                  <a:lnTo>
                    <a:pt x="786511" y="433196"/>
                  </a:lnTo>
                  <a:lnTo>
                    <a:pt x="785368" y="430911"/>
                  </a:lnTo>
                  <a:lnTo>
                    <a:pt x="784479" y="428243"/>
                  </a:lnTo>
                  <a:lnTo>
                    <a:pt x="745617" y="331469"/>
                  </a:lnTo>
                  <a:lnTo>
                    <a:pt x="728472" y="296267"/>
                  </a:lnTo>
                  <a:lnTo>
                    <a:pt x="698119" y="268224"/>
                  </a:lnTo>
                  <a:lnTo>
                    <a:pt x="691007" y="265302"/>
                  </a:lnTo>
                  <a:lnTo>
                    <a:pt x="682752" y="263778"/>
                  </a:lnTo>
                  <a:lnTo>
                    <a:pt x="673354" y="263778"/>
                  </a:lnTo>
                  <a:lnTo>
                    <a:pt x="645922" y="263778"/>
                  </a:lnTo>
                  <a:lnTo>
                    <a:pt x="645922" y="428878"/>
                  </a:lnTo>
                  <a:lnTo>
                    <a:pt x="645922" y="431164"/>
                  </a:lnTo>
                  <a:lnTo>
                    <a:pt x="645160" y="433196"/>
                  </a:lnTo>
                  <a:lnTo>
                    <a:pt x="643636" y="434975"/>
                  </a:lnTo>
                  <a:lnTo>
                    <a:pt x="642238" y="436752"/>
                  </a:lnTo>
                  <a:lnTo>
                    <a:pt x="639826" y="438150"/>
                  </a:lnTo>
                  <a:lnTo>
                    <a:pt x="610362" y="442975"/>
                  </a:lnTo>
                  <a:lnTo>
                    <a:pt x="601726" y="442975"/>
                  </a:lnTo>
                  <a:lnTo>
                    <a:pt x="593217" y="442975"/>
                  </a:lnTo>
                  <a:lnTo>
                    <a:pt x="557784" y="431164"/>
                  </a:lnTo>
                  <a:lnTo>
                    <a:pt x="557784" y="428878"/>
                  </a:lnTo>
                  <a:lnTo>
                    <a:pt x="557784" y="35432"/>
                  </a:lnTo>
                  <a:lnTo>
                    <a:pt x="557784" y="25653"/>
                  </a:lnTo>
                  <a:lnTo>
                    <a:pt x="560324" y="18541"/>
                  </a:lnTo>
                  <a:lnTo>
                    <a:pt x="565277" y="14224"/>
                  </a:lnTo>
                  <a:lnTo>
                    <a:pt x="570357" y="9778"/>
                  </a:lnTo>
                  <a:lnTo>
                    <a:pt x="576580" y="7619"/>
                  </a:lnTo>
                  <a:lnTo>
                    <a:pt x="583946" y="7619"/>
                  </a:lnTo>
                  <a:close/>
                </a:path>
                <a:path w="3265804" h="448944">
                  <a:moveTo>
                    <a:pt x="1345691" y="5587"/>
                  </a:moveTo>
                  <a:lnTo>
                    <a:pt x="1354455" y="5587"/>
                  </a:lnTo>
                  <a:lnTo>
                    <a:pt x="1361566" y="5968"/>
                  </a:lnTo>
                  <a:lnTo>
                    <a:pt x="1389634" y="17525"/>
                  </a:lnTo>
                  <a:lnTo>
                    <a:pt x="1389634" y="19685"/>
                  </a:lnTo>
                  <a:lnTo>
                    <a:pt x="1389634" y="178815"/>
                  </a:lnTo>
                  <a:lnTo>
                    <a:pt x="1551686" y="178815"/>
                  </a:lnTo>
                  <a:lnTo>
                    <a:pt x="1551686" y="19685"/>
                  </a:lnTo>
                  <a:lnTo>
                    <a:pt x="1551686" y="17525"/>
                  </a:lnTo>
                  <a:lnTo>
                    <a:pt x="1552448" y="15493"/>
                  </a:lnTo>
                  <a:lnTo>
                    <a:pt x="1553845" y="13715"/>
                  </a:lnTo>
                  <a:lnTo>
                    <a:pt x="1555241" y="11937"/>
                  </a:lnTo>
                  <a:lnTo>
                    <a:pt x="1587119" y="5587"/>
                  </a:lnTo>
                  <a:lnTo>
                    <a:pt x="1595882" y="5587"/>
                  </a:lnTo>
                  <a:lnTo>
                    <a:pt x="1604390" y="5587"/>
                  </a:lnTo>
                  <a:lnTo>
                    <a:pt x="1637538" y="13715"/>
                  </a:lnTo>
                  <a:lnTo>
                    <a:pt x="1639062" y="15493"/>
                  </a:lnTo>
                  <a:lnTo>
                    <a:pt x="1639697" y="17525"/>
                  </a:lnTo>
                  <a:lnTo>
                    <a:pt x="1639697" y="19685"/>
                  </a:lnTo>
                  <a:lnTo>
                    <a:pt x="1639697" y="428878"/>
                  </a:lnTo>
                  <a:lnTo>
                    <a:pt x="1639697" y="431164"/>
                  </a:lnTo>
                  <a:lnTo>
                    <a:pt x="1639062" y="433196"/>
                  </a:lnTo>
                  <a:lnTo>
                    <a:pt x="1637538" y="434975"/>
                  </a:lnTo>
                  <a:lnTo>
                    <a:pt x="1636140" y="436752"/>
                  </a:lnTo>
                  <a:lnTo>
                    <a:pt x="1633727" y="438150"/>
                  </a:lnTo>
                  <a:lnTo>
                    <a:pt x="1630299" y="439292"/>
                  </a:lnTo>
                  <a:lnTo>
                    <a:pt x="1626997" y="440436"/>
                  </a:lnTo>
                  <a:lnTo>
                    <a:pt x="1622552" y="441325"/>
                  </a:lnTo>
                  <a:lnTo>
                    <a:pt x="1616964" y="441960"/>
                  </a:lnTo>
                  <a:lnTo>
                    <a:pt x="1611376" y="442594"/>
                  </a:lnTo>
                  <a:lnTo>
                    <a:pt x="1604390" y="442975"/>
                  </a:lnTo>
                  <a:lnTo>
                    <a:pt x="1595882" y="442975"/>
                  </a:lnTo>
                  <a:lnTo>
                    <a:pt x="1587119" y="442975"/>
                  </a:lnTo>
                  <a:lnTo>
                    <a:pt x="1553845" y="434975"/>
                  </a:lnTo>
                  <a:lnTo>
                    <a:pt x="1552448" y="433196"/>
                  </a:lnTo>
                  <a:lnTo>
                    <a:pt x="1551686" y="431164"/>
                  </a:lnTo>
                  <a:lnTo>
                    <a:pt x="1551686" y="428878"/>
                  </a:lnTo>
                  <a:lnTo>
                    <a:pt x="1551686" y="253745"/>
                  </a:lnTo>
                  <a:lnTo>
                    <a:pt x="1389634" y="253745"/>
                  </a:lnTo>
                  <a:lnTo>
                    <a:pt x="1389634" y="428878"/>
                  </a:lnTo>
                  <a:lnTo>
                    <a:pt x="1389634" y="431164"/>
                  </a:lnTo>
                  <a:lnTo>
                    <a:pt x="1380489" y="439292"/>
                  </a:lnTo>
                  <a:lnTo>
                    <a:pt x="1377188" y="440436"/>
                  </a:lnTo>
                  <a:lnTo>
                    <a:pt x="1372743" y="441325"/>
                  </a:lnTo>
                  <a:lnTo>
                    <a:pt x="1367155" y="441960"/>
                  </a:lnTo>
                  <a:lnTo>
                    <a:pt x="1361566" y="442594"/>
                  </a:lnTo>
                  <a:lnTo>
                    <a:pt x="1354455" y="442975"/>
                  </a:lnTo>
                  <a:lnTo>
                    <a:pt x="1345691" y="442975"/>
                  </a:lnTo>
                  <a:lnTo>
                    <a:pt x="1337183" y="442975"/>
                  </a:lnTo>
                  <a:lnTo>
                    <a:pt x="1310894" y="439292"/>
                  </a:lnTo>
                  <a:lnTo>
                    <a:pt x="1307592" y="438150"/>
                  </a:lnTo>
                  <a:lnTo>
                    <a:pt x="1305179" y="436752"/>
                  </a:lnTo>
                  <a:lnTo>
                    <a:pt x="1303655" y="434975"/>
                  </a:lnTo>
                  <a:lnTo>
                    <a:pt x="1302258" y="433196"/>
                  </a:lnTo>
                  <a:lnTo>
                    <a:pt x="1301496" y="431164"/>
                  </a:lnTo>
                  <a:lnTo>
                    <a:pt x="1301496" y="428878"/>
                  </a:lnTo>
                  <a:lnTo>
                    <a:pt x="1301496" y="19685"/>
                  </a:lnTo>
                  <a:lnTo>
                    <a:pt x="1301496" y="17525"/>
                  </a:lnTo>
                  <a:lnTo>
                    <a:pt x="1302258" y="15493"/>
                  </a:lnTo>
                  <a:lnTo>
                    <a:pt x="1337183" y="5587"/>
                  </a:lnTo>
                  <a:lnTo>
                    <a:pt x="1345691" y="5587"/>
                  </a:lnTo>
                  <a:close/>
                </a:path>
                <a:path w="3265804" h="448944">
                  <a:moveTo>
                    <a:pt x="419100" y="5587"/>
                  </a:moveTo>
                  <a:lnTo>
                    <a:pt x="427863" y="5587"/>
                  </a:lnTo>
                  <a:lnTo>
                    <a:pt x="434975" y="5968"/>
                  </a:lnTo>
                  <a:lnTo>
                    <a:pt x="461137" y="13715"/>
                  </a:lnTo>
                  <a:lnTo>
                    <a:pt x="462661" y="15493"/>
                  </a:lnTo>
                  <a:lnTo>
                    <a:pt x="463296" y="17525"/>
                  </a:lnTo>
                  <a:lnTo>
                    <a:pt x="463296" y="19685"/>
                  </a:lnTo>
                  <a:lnTo>
                    <a:pt x="463296" y="428878"/>
                  </a:lnTo>
                  <a:lnTo>
                    <a:pt x="463296" y="431164"/>
                  </a:lnTo>
                  <a:lnTo>
                    <a:pt x="462661" y="433196"/>
                  </a:lnTo>
                  <a:lnTo>
                    <a:pt x="461137" y="434975"/>
                  </a:lnTo>
                  <a:lnTo>
                    <a:pt x="459740" y="436752"/>
                  </a:lnTo>
                  <a:lnTo>
                    <a:pt x="457327" y="438150"/>
                  </a:lnTo>
                  <a:lnTo>
                    <a:pt x="453898" y="439292"/>
                  </a:lnTo>
                  <a:lnTo>
                    <a:pt x="450596" y="440436"/>
                  </a:lnTo>
                  <a:lnTo>
                    <a:pt x="446150" y="441325"/>
                  </a:lnTo>
                  <a:lnTo>
                    <a:pt x="440563" y="441960"/>
                  </a:lnTo>
                  <a:lnTo>
                    <a:pt x="434975" y="442594"/>
                  </a:lnTo>
                  <a:lnTo>
                    <a:pt x="427863" y="442975"/>
                  </a:lnTo>
                  <a:lnTo>
                    <a:pt x="419100" y="442975"/>
                  </a:lnTo>
                  <a:lnTo>
                    <a:pt x="410591" y="442975"/>
                  </a:lnTo>
                  <a:lnTo>
                    <a:pt x="384302" y="439292"/>
                  </a:lnTo>
                  <a:lnTo>
                    <a:pt x="381000" y="438150"/>
                  </a:lnTo>
                  <a:lnTo>
                    <a:pt x="378587" y="436752"/>
                  </a:lnTo>
                  <a:lnTo>
                    <a:pt x="377063" y="434975"/>
                  </a:lnTo>
                  <a:lnTo>
                    <a:pt x="375666" y="433196"/>
                  </a:lnTo>
                  <a:lnTo>
                    <a:pt x="374904" y="431164"/>
                  </a:lnTo>
                  <a:lnTo>
                    <a:pt x="374904" y="428878"/>
                  </a:lnTo>
                  <a:lnTo>
                    <a:pt x="374904" y="19685"/>
                  </a:lnTo>
                  <a:lnTo>
                    <a:pt x="374904" y="17525"/>
                  </a:lnTo>
                  <a:lnTo>
                    <a:pt x="375666" y="15493"/>
                  </a:lnTo>
                  <a:lnTo>
                    <a:pt x="410591" y="5587"/>
                  </a:lnTo>
                  <a:lnTo>
                    <a:pt x="419100" y="5587"/>
                  </a:lnTo>
                  <a:close/>
                </a:path>
                <a:path w="3265804" h="448944">
                  <a:moveTo>
                    <a:pt x="44196" y="5587"/>
                  </a:moveTo>
                  <a:lnTo>
                    <a:pt x="52959" y="5587"/>
                  </a:lnTo>
                  <a:lnTo>
                    <a:pt x="60071" y="5968"/>
                  </a:lnTo>
                  <a:lnTo>
                    <a:pt x="88137" y="17525"/>
                  </a:lnTo>
                  <a:lnTo>
                    <a:pt x="88137" y="20065"/>
                  </a:lnTo>
                  <a:lnTo>
                    <a:pt x="88137" y="204596"/>
                  </a:lnTo>
                  <a:lnTo>
                    <a:pt x="215011" y="20319"/>
                  </a:lnTo>
                  <a:lnTo>
                    <a:pt x="216535" y="17525"/>
                  </a:lnTo>
                  <a:lnTo>
                    <a:pt x="218440" y="15112"/>
                  </a:lnTo>
                  <a:lnTo>
                    <a:pt x="220725" y="13207"/>
                  </a:lnTo>
                  <a:lnTo>
                    <a:pt x="222885" y="11302"/>
                  </a:lnTo>
                  <a:lnTo>
                    <a:pt x="225806" y="9778"/>
                  </a:lnTo>
                  <a:lnTo>
                    <a:pt x="229362" y="8636"/>
                  </a:lnTo>
                  <a:lnTo>
                    <a:pt x="232918" y="7492"/>
                  </a:lnTo>
                  <a:lnTo>
                    <a:pt x="237490" y="6730"/>
                  </a:lnTo>
                  <a:lnTo>
                    <a:pt x="243078" y="6350"/>
                  </a:lnTo>
                  <a:lnTo>
                    <a:pt x="248666" y="5841"/>
                  </a:lnTo>
                  <a:lnTo>
                    <a:pt x="255905" y="5587"/>
                  </a:lnTo>
                  <a:lnTo>
                    <a:pt x="264541" y="5587"/>
                  </a:lnTo>
                  <a:lnTo>
                    <a:pt x="273431" y="5587"/>
                  </a:lnTo>
                  <a:lnTo>
                    <a:pt x="280797" y="5968"/>
                  </a:lnTo>
                  <a:lnTo>
                    <a:pt x="286638" y="6603"/>
                  </a:lnTo>
                  <a:lnTo>
                    <a:pt x="292481" y="7365"/>
                  </a:lnTo>
                  <a:lnTo>
                    <a:pt x="297053" y="8254"/>
                  </a:lnTo>
                  <a:lnTo>
                    <a:pt x="300609" y="9525"/>
                  </a:lnTo>
                  <a:lnTo>
                    <a:pt x="304038" y="10667"/>
                  </a:lnTo>
                  <a:lnTo>
                    <a:pt x="306450" y="12191"/>
                  </a:lnTo>
                  <a:lnTo>
                    <a:pt x="307721" y="13969"/>
                  </a:lnTo>
                  <a:lnTo>
                    <a:pt x="309118" y="15748"/>
                  </a:lnTo>
                  <a:lnTo>
                    <a:pt x="309753" y="17779"/>
                  </a:lnTo>
                  <a:lnTo>
                    <a:pt x="309753" y="20065"/>
                  </a:lnTo>
                  <a:lnTo>
                    <a:pt x="309753" y="23875"/>
                  </a:lnTo>
                  <a:lnTo>
                    <a:pt x="308737" y="27686"/>
                  </a:lnTo>
                  <a:lnTo>
                    <a:pt x="306705" y="31750"/>
                  </a:lnTo>
                  <a:lnTo>
                    <a:pt x="304800" y="35813"/>
                  </a:lnTo>
                  <a:lnTo>
                    <a:pt x="300990" y="42163"/>
                  </a:lnTo>
                  <a:lnTo>
                    <a:pt x="295402" y="50800"/>
                  </a:lnTo>
                  <a:lnTo>
                    <a:pt x="176530" y="206501"/>
                  </a:lnTo>
                  <a:lnTo>
                    <a:pt x="306069" y="402463"/>
                  </a:lnTo>
                  <a:lnTo>
                    <a:pt x="311023" y="411606"/>
                  </a:lnTo>
                  <a:lnTo>
                    <a:pt x="313944" y="417702"/>
                  </a:lnTo>
                  <a:lnTo>
                    <a:pt x="314960" y="420750"/>
                  </a:lnTo>
                  <a:lnTo>
                    <a:pt x="315975" y="423671"/>
                  </a:lnTo>
                  <a:lnTo>
                    <a:pt x="316484" y="426085"/>
                  </a:lnTo>
                  <a:lnTo>
                    <a:pt x="316484" y="427863"/>
                  </a:lnTo>
                  <a:lnTo>
                    <a:pt x="316484" y="430402"/>
                  </a:lnTo>
                  <a:lnTo>
                    <a:pt x="315849" y="432562"/>
                  </a:lnTo>
                  <a:lnTo>
                    <a:pt x="314579" y="434466"/>
                  </a:lnTo>
                  <a:lnTo>
                    <a:pt x="313436" y="436371"/>
                  </a:lnTo>
                  <a:lnTo>
                    <a:pt x="279781" y="442975"/>
                  </a:lnTo>
                  <a:lnTo>
                    <a:pt x="270637" y="442975"/>
                  </a:lnTo>
                  <a:lnTo>
                    <a:pt x="228346" y="438530"/>
                  </a:lnTo>
                  <a:lnTo>
                    <a:pt x="225552" y="436244"/>
                  </a:lnTo>
                  <a:lnTo>
                    <a:pt x="222758" y="434086"/>
                  </a:lnTo>
                  <a:lnTo>
                    <a:pt x="220599" y="431418"/>
                  </a:lnTo>
                  <a:lnTo>
                    <a:pt x="219075" y="428243"/>
                  </a:lnTo>
                  <a:lnTo>
                    <a:pt x="88137" y="222630"/>
                  </a:lnTo>
                  <a:lnTo>
                    <a:pt x="88137" y="428243"/>
                  </a:lnTo>
                  <a:lnTo>
                    <a:pt x="88137" y="430656"/>
                  </a:lnTo>
                  <a:lnTo>
                    <a:pt x="87375" y="432815"/>
                  </a:lnTo>
                  <a:lnTo>
                    <a:pt x="52959" y="442975"/>
                  </a:lnTo>
                  <a:lnTo>
                    <a:pt x="44196" y="442975"/>
                  </a:lnTo>
                  <a:lnTo>
                    <a:pt x="35687" y="442975"/>
                  </a:lnTo>
                  <a:lnTo>
                    <a:pt x="0" y="430656"/>
                  </a:lnTo>
                  <a:lnTo>
                    <a:pt x="0" y="428243"/>
                  </a:lnTo>
                  <a:lnTo>
                    <a:pt x="0" y="20065"/>
                  </a:lnTo>
                  <a:lnTo>
                    <a:pt x="0" y="17525"/>
                  </a:lnTo>
                  <a:lnTo>
                    <a:pt x="762" y="15493"/>
                  </a:lnTo>
                  <a:lnTo>
                    <a:pt x="35687" y="5587"/>
                  </a:lnTo>
                  <a:lnTo>
                    <a:pt x="44196" y="5587"/>
                  </a:lnTo>
                  <a:close/>
                </a:path>
                <a:path w="3265804" h="448944">
                  <a:moveTo>
                    <a:pt x="1118997" y="635"/>
                  </a:moveTo>
                  <a:lnTo>
                    <a:pt x="1162012" y="5252"/>
                  </a:lnTo>
                  <a:lnTo>
                    <a:pt x="1204553" y="19611"/>
                  </a:lnTo>
                  <a:lnTo>
                    <a:pt x="1226312" y="33654"/>
                  </a:lnTo>
                  <a:lnTo>
                    <a:pt x="1229360" y="36575"/>
                  </a:lnTo>
                  <a:lnTo>
                    <a:pt x="1237107" y="69341"/>
                  </a:lnTo>
                  <a:lnTo>
                    <a:pt x="1237107" y="75564"/>
                  </a:lnTo>
                  <a:lnTo>
                    <a:pt x="1237107" y="82295"/>
                  </a:lnTo>
                  <a:lnTo>
                    <a:pt x="1236980" y="88011"/>
                  </a:lnTo>
                  <a:lnTo>
                    <a:pt x="1236472" y="92710"/>
                  </a:lnTo>
                  <a:lnTo>
                    <a:pt x="1236091" y="97408"/>
                  </a:lnTo>
                  <a:lnTo>
                    <a:pt x="1226820" y="112521"/>
                  </a:lnTo>
                  <a:lnTo>
                    <a:pt x="1224788" y="112521"/>
                  </a:lnTo>
                  <a:lnTo>
                    <a:pt x="1221486" y="112521"/>
                  </a:lnTo>
                  <a:lnTo>
                    <a:pt x="1217168" y="110489"/>
                  </a:lnTo>
                  <a:lnTo>
                    <a:pt x="1212088" y="106552"/>
                  </a:lnTo>
                  <a:lnTo>
                    <a:pt x="1206881" y="102742"/>
                  </a:lnTo>
                  <a:lnTo>
                    <a:pt x="1171128" y="83490"/>
                  </a:lnTo>
                  <a:lnTo>
                    <a:pt x="1122680" y="74675"/>
                  </a:lnTo>
                  <a:lnTo>
                    <a:pt x="1110101" y="75322"/>
                  </a:lnTo>
                  <a:lnTo>
                    <a:pt x="1066843" y="91027"/>
                  </a:lnTo>
                  <a:lnTo>
                    <a:pt x="1035448" y="125628"/>
                  </a:lnTo>
                  <a:lnTo>
                    <a:pt x="1020572" y="162687"/>
                  </a:lnTo>
                  <a:lnTo>
                    <a:pt x="1013660" y="208317"/>
                  </a:lnTo>
                  <a:lnTo>
                    <a:pt x="1013206" y="225298"/>
                  </a:lnTo>
                  <a:lnTo>
                    <a:pt x="1013684" y="243726"/>
                  </a:lnTo>
                  <a:lnTo>
                    <a:pt x="1020953" y="291464"/>
                  </a:lnTo>
                  <a:lnTo>
                    <a:pt x="1036597" y="327790"/>
                  </a:lnTo>
                  <a:lnTo>
                    <a:pt x="1068703" y="359441"/>
                  </a:lnTo>
                  <a:lnTo>
                    <a:pt x="1112418" y="372812"/>
                  </a:lnTo>
                  <a:lnTo>
                    <a:pt x="1124966" y="373379"/>
                  </a:lnTo>
                  <a:lnTo>
                    <a:pt x="1136296" y="373024"/>
                  </a:lnTo>
                  <a:lnTo>
                    <a:pt x="1173741" y="364958"/>
                  </a:lnTo>
                  <a:lnTo>
                    <a:pt x="1209675" y="347090"/>
                  </a:lnTo>
                  <a:lnTo>
                    <a:pt x="1220089" y="339978"/>
                  </a:lnTo>
                  <a:lnTo>
                    <a:pt x="1224280" y="338200"/>
                  </a:lnTo>
                  <a:lnTo>
                    <a:pt x="1227074" y="338200"/>
                  </a:lnTo>
                  <a:lnTo>
                    <a:pt x="1229360" y="338200"/>
                  </a:lnTo>
                  <a:lnTo>
                    <a:pt x="1231138" y="338581"/>
                  </a:lnTo>
                  <a:lnTo>
                    <a:pt x="1238504" y="367283"/>
                  </a:lnTo>
                  <a:lnTo>
                    <a:pt x="1238504" y="375285"/>
                  </a:lnTo>
                  <a:lnTo>
                    <a:pt x="1238504" y="380873"/>
                  </a:lnTo>
                  <a:lnTo>
                    <a:pt x="1238377" y="385699"/>
                  </a:lnTo>
                  <a:lnTo>
                    <a:pt x="1237996" y="389508"/>
                  </a:lnTo>
                  <a:lnTo>
                    <a:pt x="1237615" y="393445"/>
                  </a:lnTo>
                  <a:lnTo>
                    <a:pt x="1233805" y="406780"/>
                  </a:lnTo>
                  <a:lnTo>
                    <a:pt x="1232662" y="408813"/>
                  </a:lnTo>
                  <a:lnTo>
                    <a:pt x="1230884" y="411099"/>
                  </a:lnTo>
                  <a:lnTo>
                    <a:pt x="1228471" y="413638"/>
                  </a:lnTo>
                  <a:lnTo>
                    <a:pt x="1226058" y="416178"/>
                  </a:lnTo>
                  <a:lnTo>
                    <a:pt x="1188466" y="435101"/>
                  </a:lnTo>
                  <a:lnTo>
                    <a:pt x="1143664" y="445966"/>
                  </a:lnTo>
                  <a:lnTo>
                    <a:pt x="1111250" y="448055"/>
                  </a:lnTo>
                  <a:lnTo>
                    <a:pt x="1089509" y="447178"/>
                  </a:lnTo>
                  <a:lnTo>
                    <a:pt x="1049313" y="440233"/>
                  </a:lnTo>
                  <a:lnTo>
                    <a:pt x="1013618" y="426517"/>
                  </a:lnTo>
                  <a:lnTo>
                    <a:pt x="969899" y="393191"/>
                  </a:lnTo>
                  <a:lnTo>
                    <a:pt x="938841" y="344668"/>
                  </a:lnTo>
                  <a:lnTo>
                    <a:pt x="925583" y="303827"/>
                  </a:lnTo>
                  <a:lnTo>
                    <a:pt x="918916" y="256289"/>
                  </a:lnTo>
                  <a:lnTo>
                    <a:pt x="918083" y="229996"/>
                  </a:lnTo>
                  <a:lnTo>
                    <a:pt x="918991" y="203138"/>
                  </a:lnTo>
                  <a:lnTo>
                    <a:pt x="926334" y="154041"/>
                  </a:lnTo>
                  <a:lnTo>
                    <a:pt x="940887" y="111253"/>
                  </a:lnTo>
                  <a:lnTo>
                    <a:pt x="961461" y="75301"/>
                  </a:lnTo>
                  <a:lnTo>
                    <a:pt x="987849" y="46251"/>
                  </a:lnTo>
                  <a:lnTo>
                    <a:pt x="1019575" y="24153"/>
                  </a:lnTo>
                  <a:lnTo>
                    <a:pt x="1056417" y="9100"/>
                  </a:lnTo>
                  <a:lnTo>
                    <a:pt x="1097184" y="1567"/>
                  </a:lnTo>
                  <a:lnTo>
                    <a:pt x="1118997" y="635"/>
                  </a:lnTo>
                  <a:close/>
                </a:path>
                <a:path w="3265804" h="448944">
                  <a:moveTo>
                    <a:pt x="3134995" y="0"/>
                  </a:moveTo>
                  <a:lnTo>
                    <a:pt x="3173323" y="3546"/>
                  </a:lnTo>
                  <a:lnTo>
                    <a:pt x="3212953" y="15226"/>
                  </a:lnTo>
                  <a:lnTo>
                    <a:pt x="3232023" y="26035"/>
                  </a:lnTo>
                  <a:lnTo>
                    <a:pt x="3234309" y="28320"/>
                  </a:lnTo>
                  <a:lnTo>
                    <a:pt x="3235833" y="30225"/>
                  </a:lnTo>
                  <a:lnTo>
                    <a:pt x="3236595" y="31750"/>
                  </a:lnTo>
                  <a:lnTo>
                    <a:pt x="3237357" y="33274"/>
                  </a:lnTo>
                  <a:lnTo>
                    <a:pt x="3238119" y="35432"/>
                  </a:lnTo>
                  <a:lnTo>
                    <a:pt x="3238627" y="37973"/>
                  </a:lnTo>
                  <a:lnTo>
                    <a:pt x="3239135" y="40512"/>
                  </a:lnTo>
                  <a:lnTo>
                    <a:pt x="3239516" y="43814"/>
                  </a:lnTo>
                  <a:lnTo>
                    <a:pt x="3239770" y="47625"/>
                  </a:lnTo>
                  <a:lnTo>
                    <a:pt x="3240024" y="51562"/>
                  </a:lnTo>
                  <a:lnTo>
                    <a:pt x="3240151" y="56387"/>
                  </a:lnTo>
                  <a:lnTo>
                    <a:pt x="3240151" y="62229"/>
                  </a:lnTo>
                  <a:lnTo>
                    <a:pt x="3240151" y="68706"/>
                  </a:lnTo>
                  <a:lnTo>
                    <a:pt x="3234563" y="96012"/>
                  </a:lnTo>
                  <a:lnTo>
                    <a:pt x="3233166" y="97408"/>
                  </a:lnTo>
                  <a:lnTo>
                    <a:pt x="3231134" y="98043"/>
                  </a:lnTo>
                  <a:lnTo>
                    <a:pt x="3228721" y="98043"/>
                  </a:lnTo>
                  <a:lnTo>
                    <a:pt x="3226308" y="98043"/>
                  </a:lnTo>
                  <a:lnTo>
                    <a:pt x="3222371" y="96519"/>
                  </a:lnTo>
                  <a:lnTo>
                    <a:pt x="3217037" y="93344"/>
                  </a:lnTo>
                  <a:lnTo>
                    <a:pt x="3211703" y="90296"/>
                  </a:lnTo>
                  <a:lnTo>
                    <a:pt x="3170174" y="73151"/>
                  </a:lnTo>
                  <a:lnTo>
                    <a:pt x="3136265" y="68579"/>
                  </a:lnTo>
                  <a:lnTo>
                    <a:pt x="3126740" y="68579"/>
                  </a:lnTo>
                  <a:lnTo>
                    <a:pt x="3118358" y="69723"/>
                  </a:lnTo>
                  <a:lnTo>
                    <a:pt x="3111246" y="72136"/>
                  </a:lnTo>
                  <a:lnTo>
                    <a:pt x="3104007" y="74421"/>
                  </a:lnTo>
                  <a:lnTo>
                    <a:pt x="3079115" y="108712"/>
                  </a:lnTo>
                  <a:lnTo>
                    <a:pt x="3079115" y="115188"/>
                  </a:lnTo>
                  <a:lnTo>
                    <a:pt x="3096133" y="150050"/>
                  </a:lnTo>
                  <a:lnTo>
                    <a:pt x="3129877" y="170574"/>
                  </a:lnTo>
                  <a:lnTo>
                    <a:pt x="3146399" y="177911"/>
                  </a:lnTo>
                  <a:lnTo>
                    <a:pt x="3154886" y="181673"/>
                  </a:lnTo>
                  <a:lnTo>
                    <a:pt x="3189414" y="198056"/>
                  </a:lnTo>
                  <a:lnTo>
                    <a:pt x="3222117" y="218916"/>
                  </a:lnTo>
                  <a:lnTo>
                    <a:pt x="3247913" y="247681"/>
                  </a:lnTo>
                  <a:lnTo>
                    <a:pt x="3263233" y="286638"/>
                  </a:lnTo>
                  <a:lnTo>
                    <a:pt x="3265297" y="311023"/>
                  </a:lnTo>
                  <a:lnTo>
                    <a:pt x="3264489" y="327568"/>
                  </a:lnTo>
                  <a:lnTo>
                    <a:pt x="3252470" y="370966"/>
                  </a:lnTo>
                  <a:lnTo>
                    <a:pt x="3228359" y="404828"/>
                  </a:lnTo>
                  <a:lnTo>
                    <a:pt x="3194399" y="429117"/>
                  </a:lnTo>
                  <a:lnTo>
                    <a:pt x="3152312" y="443761"/>
                  </a:lnTo>
                  <a:lnTo>
                    <a:pt x="3104896" y="448690"/>
                  </a:lnTo>
                  <a:lnTo>
                    <a:pt x="3093848" y="448454"/>
                  </a:lnTo>
                  <a:lnTo>
                    <a:pt x="3053778" y="443029"/>
                  </a:lnTo>
                  <a:lnTo>
                    <a:pt x="3015646" y="430799"/>
                  </a:lnTo>
                  <a:lnTo>
                    <a:pt x="2984119" y="402589"/>
                  </a:lnTo>
                  <a:lnTo>
                    <a:pt x="2982849" y="397128"/>
                  </a:lnTo>
                  <a:lnTo>
                    <a:pt x="2982341" y="389254"/>
                  </a:lnTo>
                  <a:lnTo>
                    <a:pt x="2982341" y="378967"/>
                  </a:lnTo>
                  <a:lnTo>
                    <a:pt x="2982341" y="372110"/>
                  </a:lnTo>
                  <a:lnTo>
                    <a:pt x="2982468" y="366267"/>
                  </a:lnTo>
                  <a:lnTo>
                    <a:pt x="2982976" y="361568"/>
                  </a:lnTo>
                  <a:lnTo>
                    <a:pt x="2983357" y="356869"/>
                  </a:lnTo>
                  <a:lnTo>
                    <a:pt x="2984119" y="353060"/>
                  </a:lnTo>
                  <a:lnTo>
                    <a:pt x="2985135" y="350265"/>
                  </a:lnTo>
                  <a:lnTo>
                    <a:pt x="2986151" y="347344"/>
                  </a:lnTo>
                  <a:lnTo>
                    <a:pt x="2987421" y="345186"/>
                  </a:lnTo>
                  <a:lnTo>
                    <a:pt x="2989199" y="344042"/>
                  </a:lnTo>
                  <a:lnTo>
                    <a:pt x="2990850" y="342773"/>
                  </a:lnTo>
                  <a:lnTo>
                    <a:pt x="2992755" y="342138"/>
                  </a:lnTo>
                  <a:lnTo>
                    <a:pt x="2995041" y="342138"/>
                  </a:lnTo>
                  <a:lnTo>
                    <a:pt x="2998089" y="342138"/>
                  </a:lnTo>
                  <a:lnTo>
                    <a:pt x="3002534" y="344042"/>
                  </a:lnTo>
                  <a:lnTo>
                    <a:pt x="3008249" y="347725"/>
                  </a:lnTo>
                  <a:lnTo>
                    <a:pt x="3013964" y="351408"/>
                  </a:lnTo>
                  <a:lnTo>
                    <a:pt x="3053169" y="369276"/>
                  </a:lnTo>
                  <a:lnTo>
                    <a:pt x="3093315" y="377342"/>
                  </a:lnTo>
                  <a:lnTo>
                    <a:pt x="3105150" y="377698"/>
                  </a:lnTo>
                  <a:lnTo>
                    <a:pt x="3113012" y="377457"/>
                  </a:lnTo>
                  <a:lnTo>
                    <a:pt x="3155569" y="362965"/>
                  </a:lnTo>
                  <a:lnTo>
                    <a:pt x="3173857" y="330962"/>
                  </a:lnTo>
                  <a:lnTo>
                    <a:pt x="3173857" y="322452"/>
                  </a:lnTo>
                  <a:lnTo>
                    <a:pt x="3156505" y="287162"/>
                  </a:lnTo>
                  <a:lnTo>
                    <a:pt x="3123541" y="266686"/>
                  </a:lnTo>
                  <a:lnTo>
                    <a:pt x="3107303" y="259349"/>
                  </a:lnTo>
                  <a:lnTo>
                    <a:pt x="3098911" y="255587"/>
                  </a:lnTo>
                  <a:lnTo>
                    <a:pt x="3056135" y="234489"/>
                  </a:lnTo>
                  <a:lnTo>
                    <a:pt x="3025280" y="211915"/>
                  </a:lnTo>
                  <a:lnTo>
                    <a:pt x="3002018" y="180834"/>
                  </a:lnTo>
                  <a:lnTo>
                    <a:pt x="2990207" y="137910"/>
                  </a:lnTo>
                  <a:lnTo>
                    <a:pt x="2989707" y="124840"/>
                  </a:lnTo>
                  <a:lnTo>
                    <a:pt x="2990421" y="109769"/>
                  </a:lnTo>
                  <a:lnTo>
                    <a:pt x="3001137" y="70103"/>
                  </a:lnTo>
                  <a:lnTo>
                    <a:pt x="3032379" y="30861"/>
                  </a:lnTo>
                  <a:lnTo>
                    <a:pt x="3065722" y="12001"/>
                  </a:lnTo>
                  <a:lnTo>
                    <a:pt x="3105943" y="1904"/>
                  </a:lnTo>
                  <a:lnTo>
                    <a:pt x="3120255" y="476"/>
                  </a:lnTo>
                  <a:lnTo>
                    <a:pt x="3134995" y="0"/>
                  </a:lnTo>
                  <a:close/>
                </a:path>
                <a:path w="3265804" h="448944">
                  <a:moveTo>
                    <a:pt x="1923161" y="0"/>
                  </a:moveTo>
                  <a:lnTo>
                    <a:pt x="1969563" y="3238"/>
                  </a:lnTo>
                  <a:lnTo>
                    <a:pt x="2010156" y="12953"/>
                  </a:lnTo>
                  <a:lnTo>
                    <a:pt x="2044636" y="29559"/>
                  </a:lnTo>
                  <a:lnTo>
                    <a:pt x="2084905" y="67641"/>
                  </a:lnTo>
                  <a:lnTo>
                    <a:pt x="2104007" y="101879"/>
                  </a:lnTo>
                  <a:lnTo>
                    <a:pt x="2116841" y="143265"/>
                  </a:lnTo>
                  <a:lnTo>
                    <a:pt x="2123267" y="192085"/>
                  </a:lnTo>
                  <a:lnTo>
                    <a:pt x="2124075" y="219328"/>
                  </a:lnTo>
                  <a:lnTo>
                    <a:pt x="2123241" y="245570"/>
                  </a:lnTo>
                  <a:lnTo>
                    <a:pt x="2116574" y="293766"/>
                  </a:lnTo>
                  <a:lnTo>
                    <a:pt x="2103241" y="336172"/>
                  </a:lnTo>
                  <a:lnTo>
                    <a:pt x="2083290" y="372264"/>
                  </a:lnTo>
                  <a:lnTo>
                    <a:pt x="2056838" y="401816"/>
                  </a:lnTo>
                  <a:lnTo>
                    <a:pt x="2024124" y="424398"/>
                  </a:lnTo>
                  <a:lnTo>
                    <a:pt x="1985168" y="439904"/>
                  </a:lnTo>
                  <a:lnTo>
                    <a:pt x="1940020" y="447714"/>
                  </a:lnTo>
                  <a:lnTo>
                    <a:pt x="1915160" y="448690"/>
                  </a:lnTo>
                  <a:lnTo>
                    <a:pt x="1890706" y="447859"/>
                  </a:lnTo>
                  <a:lnTo>
                    <a:pt x="1846562" y="441243"/>
                  </a:lnTo>
                  <a:lnTo>
                    <a:pt x="1808841" y="427958"/>
                  </a:lnTo>
                  <a:lnTo>
                    <a:pt x="1764157" y="395096"/>
                  </a:lnTo>
                  <a:lnTo>
                    <a:pt x="1733510" y="346108"/>
                  </a:lnTo>
                  <a:lnTo>
                    <a:pt x="1720937" y="304226"/>
                  </a:lnTo>
                  <a:lnTo>
                    <a:pt x="1714650" y="254644"/>
                  </a:lnTo>
                  <a:lnTo>
                    <a:pt x="1713864" y="226949"/>
                  </a:lnTo>
                  <a:lnTo>
                    <a:pt x="1714700" y="201324"/>
                  </a:lnTo>
                  <a:lnTo>
                    <a:pt x="1721419" y="154029"/>
                  </a:lnTo>
                  <a:lnTo>
                    <a:pt x="1734825" y="112142"/>
                  </a:lnTo>
                  <a:lnTo>
                    <a:pt x="1754776" y="76380"/>
                  </a:lnTo>
                  <a:lnTo>
                    <a:pt x="1781157" y="47001"/>
                  </a:lnTo>
                  <a:lnTo>
                    <a:pt x="1813871" y="24435"/>
                  </a:lnTo>
                  <a:lnTo>
                    <a:pt x="1852920" y="8840"/>
                  </a:lnTo>
                  <a:lnTo>
                    <a:pt x="1898207" y="978"/>
                  </a:lnTo>
                  <a:lnTo>
                    <a:pt x="1923161" y="0"/>
                  </a:lnTo>
                  <a:close/>
                </a:path>
              </a:pathLst>
            </a:custGeom>
            <a:ln w="18288">
              <a:solidFill>
                <a:srgbClr val="D63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14239" y="2270251"/>
              <a:ext cx="151892" cy="2128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501894" y="1615694"/>
            <a:ext cx="320040" cy="520700"/>
            <a:chOff x="5501894" y="1615694"/>
            <a:chExt cx="320040" cy="520700"/>
          </a:xfrm>
        </p:grpSpPr>
        <p:sp>
          <p:nvSpPr>
            <p:cNvPr id="12" name="object 12"/>
            <p:cNvSpPr/>
            <p:nvPr/>
          </p:nvSpPr>
          <p:spPr>
            <a:xfrm>
              <a:off x="5501894" y="1618923"/>
              <a:ext cx="319531" cy="5172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59171" y="1627886"/>
              <a:ext cx="237998" cy="4353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47018" y="1615694"/>
              <a:ext cx="262890" cy="459740"/>
            </a:xfrm>
            <a:custGeom>
              <a:avLst/>
              <a:gdLst/>
              <a:ahLst/>
              <a:cxnLst/>
              <a:rect l="l" t="t" r="r" b="b"/>
              <a:pathLst>
                <a:path w="262889" h="459739">
                  <a:moveTo>
                    <a:pt x="56348" y="0"/>
                  </a:moveTo>
                  <a:lnTo>
                    <a:pt x="17613" y="4317"/>
                  </a:lnTo>
                  <a:lnTo>
                    <a:pt x="0" y="420623"/>
                  </a:lnTo>
                  <a:lnTo>
                    <a:pt x="595" y="428370"/>
                  </a:lnTo>
                  <a:lnTo>
                    <a:pt x="31075" y="459231"/>
                  </a:lnTo>
                  <a:lnTo>
                    <a:pt x="37806" y="459739"/>
                  </a:lnTo>
                  <a:lnTo>
                    <a:pt x="237704" y="459739"/>
                  </a:lnTo>
                  <a:lnTo>
                    <a:pt x="243927" y="458723"/>
                  </a:lnTo>
                  <a:lnTo>
                    <a:pt x="250531" y="455167"/>
                  </a:lnTo>
                  <a:lnTo>
                    <a:pt x="253522" y="451611"/>
                  </a:lnTo>
                  <a:lnTo>
                    <a:pt x="38060" y="451611"/>
                  </a:lnTo>
                  <a:lnTo>
                    <a:pt x="32345" y="451103"/>
                  </a:lnTo>
                  <a:lnTo>
                    <a:pt x="8141" y="420623"/>
                  </a:lnTo>
                  <a:lnTo>
                    <a:pt x="8204" y="25272"/>
                  </a:lnTo>
                  <a:lnTo>
                    <a:pt x="44537" y="8381"/>
                  </a:lnTo>
                  <a:lnTo>
                    <a:pt x="56348" y="8127"/>
                  </a:lnTo>
                  <a:lnTo>
                    <a:pt x="102864" y="8127"/>
                  </a:lnTo>
                  <a:lnTo>
                    <a:pt x="101941" y="7365"/>
                  </a:lnTo>
                  <a:lnTo>
                    <a:pt x="68667" y="253"/>
                  </a:lnTo>
                  <a:lnTo>
                    <a:pt x="56348" y="0"/>
                  </a:lnTo>
                  <a:close/>
                </a:path>
                <a:path w="262889" h="459739">
                  <a:moveTo>
                    <a:pt x="102864" y="8127"/>
                  </a:moveTo>
                  <a:lnTo>
                    <a:pt x="56348" y="8127"/>
                  </a:lnTo>
                  <a:lnTo>
                    <a:pt x="68413" y="8381"/>
                  </a:lnTo>
                  <a:lnTo>
                    <a:pt x="73620" y="8635"/>
                  </a:lnTo>
                  <a:lnTo>
                    <a:pt x="104608" y="370713"/>
                  </a:lnTo>
                  <a:lnTo>
                    <a:pt x="237196" y="370713"/>
                  </a:lnTo>
                  <a:lnTo>
                    <a:pt x="254338" y="410717"/>
                  </a:lnTo>
                  <a:lnTo>
                    <a:pt x="254114" y="419226"/>
                  </a:lnTo>
                  <a:lnTo>
                    <a:pt x="237196" y="451611"/>
                  </a:lnTo>
                  <a:lnTo>
                    <a:pt x="253522" y="451611"/>
                  </a:lnTo>
                  <a:lnTo>
                    <a:pt x="262469" y="410590"/>
                  </a:lnTo>
                  <a:lnTo>
                    <a:pt x="262215" y="400811"/>
                  </a:lnTo>
                  <a:lnTo>
                    <a:pt x="243800" y="363600"/>
                  </a:lnTo>
                  <a:lnTo>
                    <a:pt x="237704" y="362584"/>
                  </a:lnTo>
                  <a:lnTo>
                    <a:pt x="112736" y="362584"/>
                  </a:lnTo>
                  <a:lnTo>
                    <a:pt x="112617" y="24637"/>
                  </a:lnTo>
                  <a:lnTo>
                    <a:pt x="111720" y="18922"/>
                  </a:lnTo>
                  <a:lnTo>
                    <a:pt x="107783" y="12191"/>
                  </a:lnTo>
                  <a:lnTo>
                    <a:pt x="102864" y="8127"/>
                  </a:lnTo>
                  <a:close/>
                </a:path>
                <a:path w="262889" h="459739">
                  <a:moveTo>
                    <a:pt x="56348" y="16255"/>
                  </a:moveTo>
                  <a:lnTo>
                    <a:pt x="17486" y="22859"/>
                  </a:lnTo>
                  <a:lnTo>
                    <a:pt x="16277" y="420623"/>
                  </a:lnTo>
                  <a:lnTo>
                    <a:pt x="16521" y="424688"/>
                  </a:lnTo>
                  <a:lnTo>
                    <a:pt x="38441" y="443483"/>
                  </a:lnTo>
                  <a:lnTo>
                    <a:pt x="236561" y="443483"/>
                  </a:lnTo>
                  <a:lnTo>
                    <a:pt x="243601" y="435990"/>
                  </a:lnTo>
                  <a:lnTo>
                    <a:pt x="234783" y="435990"/>
                  </a:lnTo>
                  <a:lnTo>
                    <a:pt x="235130" y="435355"/>
                  </a:lnTo>
                  <a:lnTo>
                    <a:pt x="38695" y="435355"/>
                  </a:lnTo>
                  <a:lnTo>
                    <a:pt x="35012" y="435101"/>
                  </a:lnTo>
                  <a:lnTo>
                    <a:pt x="24344" y="28320"/>
                  </a:lnTo>
                  <a:lnTo>
                    <a:pt x="23709" y="28320"/>
                  </a:lnTo>
                  <a:lnTo>
                    <a:pt x="24344" y="27304"/>
                  </a:lnTo>
                  <a:lnTo>
                    <a:pt x="26574" y="27304"/>
                  </a:lnTo>
                  <a:lnTo>
                    <a:pt x="29932" y="26415"/>
                  </a:lnTo>
                  <a:lnTo>
                    <a:pt x="36536" y="25272"/>
                  </a:lnTo>
                  <a:lnTo>
                    <a:pt x="45299" y="24637"/>
                  </a:lnTo>
                  <a:lnTo>
                    <a:pt x="56348" y="24383"/>
                  </a:lnTo>
                  <a:lnTo>
                    <a:pt x="96148" y="24383"/>
                  </a:lnTo>
                  <a:lnTo>
                    <a:pt x="95210" y="22859"/>
                  </a:lnTo>
                  <a:lnTo>
                    <a:pt x="68159" y="16509"/>
                  </a:lnTo>
                  <a:lnTo>
                    <a:pt x="56348" y="16255"/>
                  </a:lnTo>
                  <a:close/>
                </a:path>
                <a:path w="262889" h="459739">
                  <a:moveTo>
                    <a:pt x="235037" y="386333"/>
                  </a:moveTo>
                  <a:lnTo>
                    <a:pt x="237960" y="419226"/>
                  </a:lnTo>
                  <a:lnTo>
                    <a:pt x="237323" y="426084"/>
                  </a:lnTo>
                  <a:lnTo>
                    <a:pt x="236434" y="431291"/>
                  </a:lnTo>
                  <a:lnTo>
                    <a:pt x="235545" y="434593"/>
                  </a:lnTo>
                  <a:lnTo>
                    <a:pt x="234783" y="435990"/>
                  </a:lnTo>
                  <a:lnTo>
                    <a:pt x="236053" y="435355"/>
                  </a:lnTo>
                  <a:lnTo>
                    <a:pt x="243782" y="435355"/>
                  </a:lnTo>
                  <a:lnTo>
                    <a:pt x="244435" y="433069"/>
                  </a:lnTo>
                  <a:lnTo>
                    <a:pt x="245306" y="427227"/>
                  </a:lnTo>
                  <a:lnTo>
                    <a:pt x="245994" y="420623"/>
                  </a:lnTo>
                  <a:lnTo>
                    <a:pt x="246093" y="419226"/>
                  </a:lnTo>
                  <a:lnTo>
                    <a:pt x="246006" y="400811"/>
                  </a:lnTo>
                  <a:lnTo>
                    <a:pt x="245324" y="394334"/>
                  </a:lnTo>
                  <a:lnTo>
                    <a:pt x="244435" y="388492"/>
                  </a:lnTo>
                  <a:lnTo>
                    <a:pt x="244012" y="387095"/>
                  </a:lnTo>
                  <a:lnTo>
                    <a:pt x="236180" y="387095"/>
                  </a:lnTo>
                  <a:lnTo>
                    <a:pt x="235926" y="386968"/>
                  </a:lnTo>
                  <a:lnTo>
                    <a:pt x="235291" y="386588"/>
                  </a:lnTo>
                  <a:lnTo>
                    <a:pt x="235037" y="386333"/>
                  </a:lnTo>
                  <a:close/>
                </a:path>
                <a:path w="262889" h="459739">
                  <a:moveTo>
                    <a:pt x="243782" y="435355"/>
                  </a:moveTo>
                  <a:lnTo>
                    <a:pt x="236053" y="435355"/>
                  </a:lnTo>
                  <a:lnTo>
                    <a:pt x="234910" y="435863"/>
                  </a:lnTo>
                  <a:lnTo>
                    <a:pt x="243601" y="435990"/>
                  </a:lnTo>
                  <a:lnTo>
                    <a:pt x="243782" y="435355"/>
                  </a:lnTo>
                  <a:close/>
                </a:path>
                <a:path w="262889" h="459739">
                  <a:moveTo>
                    <a:pt x="235958" y="386968"/>
                  </a:moveTo>
                  <a:lnTo>
                    <a:pt x="236180" y="387095"/>
                  </a:lnTo>
                  <a:lnTo>
                    <a:pt x="235958" y="386968"/>
                  </a:lnTo>
                  <a:close/>
                </a:path>
                <a:path w="262889" h="459739">
                  <a:moveTo>
                    <a:pt x="243781" y="386333"/>
                  </a:moveTo>
                  <a:lnTo>
                    <a:pt x="235037" y="386333"/>
                  </a:lnTo>
                  <a:lnTo>
                    <a:pt x="235291" y="386588"/>
                  </a:lnTo>
                  <a:lnTo>
                    <a:pt x="236180" y="387095"/>
                  </a:lnTo>
                  <a:lnTo>
                    <a:pt x="244012" y="387095"/>
                  </a:lnTo>
                  <a:lnTo>
                    <a:pt x="243781" y="386333"/>
                  </a:lnTo>
                  <a:close/>
                </a:path>
                <a:path w="262889" h="459739">
                  <a:moveTo>
                    <a:pt x="88352" y="28003"/>
                  </a:moveTo>
                  <a:lnTo>
                    <a:pt x="88352" y="386968"/>
                  </a:lnTo>
                  <a:lnTo>
                    <a:pt x="235320" y="386968"/>
                  </a:lnTo>
                  <a:lnTo>
                    <a:pt x="235037" y="386333"/>
                  </a:lnTo>
                  <a:lnTo>
                    <a:pt x="243781" y="386333"/>
                  </a:lnTo>
                  <a:lnTo>
                    <a:pt x="236561" y="378840"/>
                  </a:lnTo>
                  <a:lnTo>
                    <a:pt x="96480" y="378840"/>
                  </a:lnTo>
                  <a:lnTo>
                    <a:pt x="96480" y="28320"/>
                  </a:lnTo>
                  <a:lnTo>
                    <a:pt x="88987" y="28320"/>
                  </a:lnTo>
                  <a:lnTo>
                    <a:pt x="88352" y="28003"/>
                  </a:lnTo>
                  <a:close/>
                </a:path>
                <a:path w="262889" h="459739">
                  <a:moveTo>
                    <a:pt x="24344" y="27304"/>
                  </a:moveTo>
                  <a:lnTo>
                    <a:pt x="23836" y="28193"/>
                  </a:lnTo>
                  <a:lnTo>
                    <a:pt x="24344" y="28066"/>
                  </a:lnTo>
                  <a:lnTo>
                    <a:pt x="24344" y="27304"/>
                  </a:lnTo>
                  <a:close/>
                </a:path>
                <a:path w="262889" h="459739">
                  <a:moveTo>
                    <a:pt x="24344" y="28066"/>
                  </a:moveTo>
                  <a:lnTo>
                    <a:pt x="23709" y="28320"/>
                  </a:lnTo>
                  <a:lnTo>
                    <a:pt x="24344" y="28320"/>
                  </a:lnTo>
                  <a:lnTo>
                    <a:pt x="24344" y="28066"/>
                  </a:lnTo>
                  <a:close/>
                </a:path>
                <a:path w="262889" h="459739">
                  <a:moveTo>
                    <a:pt x="88352" y="27304"/>
                  </a:moveTo>
                  <a:lnTo>
                    <a:pt x="88479" y="28066"/>
                  </a:lnTo>
                  <a:lnTo>
                    <a:pt x="88987" y="28320"/>
                  </a:lnTo>
                  <a:lnTo>
                    <a:pt x="88352" y="27304"/>
                  </a:lnTo>
                  <a:close/>
                </a:path>
                <a:path w="262889" h="459739">
                  <a:moveTo>
                    <a:pt x="96480" y="27177"/>
                  </a:moveTo>
                  <a:lnTo>
                    <a:pt x="88352" y="27177"/>
                  </a:lnTo>
                  <a:lnTo>
                    <a:pt x="88432" y="27431"/>
                  </a:lnTo>
                  <a:lnTo>
                    <a:pt x="88987" y="28320"/>
                  </a:lnTo>
                  <a:lnTo>
                    <a:pt x="96480" y="28320"/>
                  </a:lnTo>
                  <a:lnTo>
                    <a:pt x="96480" y="27177"/>
                  </a:lnTo>
                  <a:close/>
                </a:path>
                <a:path w="262889" h="459739">
                  <a:moveTo>
                    <a:pt x="26574" y="27304"/>
                  </a:moveTo>
                  <a:lnTo>
                    <a:pt x="24344" y="27304"/>
                  </a:lnTo>
                  <a:lnTo>
                    <a:pt x="24344" y="28066"/>
                  </a:lnTo>
                  <a:lnTo>
                    <a:pt x="25614" y="27558"/>
                  </a:lnTo>
                  <a:lnTo>
                    <a:pt x="26574" y="27304"/>
                  </a:lnTo>
                  <a:close/>
                </a:path>
                <a:path w="262889" h="459739">
                  <a:moveTo>
                    <a:pt x="96148" y="24383"/>
                  </a:moveTo>
                  <a:lnTo>
                    <a:pt x="56348" y="24383"/>
                  </a:lnTo>
                  <a:lnTo>
                    <a:pt x="67778" y="24637"/>
                  </a:lnTo>
                  <a:lnTo>
                    <a:pt x="72350" y="24891"/>
                  </a:lnTo>
                  <a:lnTo>
                    <a:pt x="76160" y="25272"/>
                  </a:lnTo>
                  <a:lnTo>
                    <a:pt x="82891" y="26415"/>
                  </a:lnTo>
                  <a:lnTo>
                    <a:pt x="87209" y="27431"/>
                  </a:lnTo>
                  <a:lnTo>
                    <a:pt x="88352" y="28003"/>
                  </a:lnTo>
                  <a:lnTo>
                    <a:pt x="88352" y="27177"/>
                  </a:lnTo>
                  <a:lnTo>
                    <a:pt x="96480" y="27177"/>
                  </a:lnTo>
                  <a:lnTo>
                    <a:pt x="96391" y="25907"/>
                  </a:lnTo>
                  <a:lnTo>
                    <a:pt x="96271" y="24891"/>
                  </a:lnTo>
                  <a:lnTo>
                    <a:pt x="96148" y="24383"/>
                  </a:lnTo>
                  <a:close/>
                </a:path>
              </a:pathLst>
            </a:custGeom>
            <a:solidFill>
              <a:srgbClr val="D02D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401495" y="2591689"/>
            <a:ext cx="479425" cy="521970"/>
            <a:chOff x="5401495" y="2591689"/>
            <a:chExt cx="479425" cy="521970"/>
          </a:xfrm>
        </p:grpSpPr>
        <p:sp>
          <p:nvSpPr>
            <p:cNvPr id="16" name="object 16"/>
            <p:cNvSpPr/>
            <p:nvPr/>
          </p:nvSpPr>
          <p:spPr>
            <a:xfrm>
              <a:off x="5401495" y="2594310"/>
              <a:ext cx="479180" cy="5187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57443" y="2603246"/>
              <a:ext cx="399795" cy="43726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46140" y="2591689"/>
              <a:ext cx="422909" cy="461009"/>
            </a:xfrm>
            <a:custGeom>
              <a:avLst/>
              <a:gdLst/>
              <a:ahLst/>
              <a:cxnLst/>
              <a:rect l="l" t="t" r="r" b="b"/>
              <a:pathLst>
                <a:path w="422910" h="461010">
                  <a:moveTo>
                    <a:pt x="239649" y="0"/>
                  </a:moveTo>
                  <a:lnTo>
                    <a:pt x="179450" y="0"/>
                  </a:lnTo>
                  <a:lnTo>
                    <a:pt x="169037" y="1270"/>
                  </a:lnTo>
                  <a:lnTo>
                    <a:pt x="139319" y="25400"/>
                  </a:lnTo>
                  <a:lnTo>
                    <a:pt x="3556" y="415289"/>
                  </a:lnTo>
                  <a:lnTo>
                    <a:pt x="0" y="441960"/>
                  </a:lnTo>
                  <a:lnTo>
                    <a:pt x="4445" y="450850"/>
                  </a:lnTo>
                  <a:lnTo>
                    <a:pt x="9525" y="455930"/>
                  </a:lnTo>
                  <a:lnTo>
                    <a:pt x="14478" y="458470"/>
                  </a:lnTo>
                  <a:lnTo>
                    <a:pt x="19558" y="459739"/>
                  </a:lnTo>
                  <a:lnTo>
                    <a:pt x="24892" y="461010"/>
                  </a:lnTo>
                  <a:lnTo>
                    <a:pt x="74930" y="461010"/>
                  </a:lnTo>
                  <a:lnTo>
                    <a:pt x="83947" y="459739"/>
                  </a:lnTo>
                  <a:lnTo>
                    <a:pt x="91948" y="457200"/>
                  </a:lnTo>
                  <a:lnTo>
                    <a:pt x="99187" y="453389"/>
                  </a:lnTo>
                  <a:lnTo>
                    <a:pt x="30861" y="453389"/>
                  </a:lnTo>
                  <a:lnTo>
                    <a:pt x="25908" y="452120"/>
                  </a:lnTo>
                  <a:lnTo>
                    <a:pt x="21462" y="452120"/>
                  </a:lnTo>
                  <a:lnTo>
                    <a:pt x="17525" y="450850"/>
                  </a:lnTo>
                  <a:lnTo>
                    <a:pt x="14097" y="448310"/>
                  </a:lnTo>
                  <a:lnTo>
                    <a:pt x="11049" y="445770"/>
                  </a:lnTo>
                  <a:lnTo>
                    <a:pt x="8128" y="439420"/>
                  </a:lnTo>
                  <a:lnTo>
                    <a:pt x="8000" y="431800"/>
                  </a:lnTo>
                  <a:lnTo>
                    <a:pt x="9779" y="424180"/>
                  </a:lnTo>
                  <a:lnTo>
                    <a:pt x="11303" y="417830"/>
                  </a:lnTo>
                  <a:lnTo>
                    <a:pt x="13208" y="412750"/>
                  </a:lnTo>
                  <a:lnTo>
                    <a:pt x="146812" y="27939"/>
                  </a:lnTo>
                  <a:lnTo>
                    <a:pt x="170307" y="8889"/>
                  </a:lnTo>
                  <a:lnTo>
                    <a:pt x="192150" y="8889"/>
                  </a:lnTo>
                  <a:lnTo>
                    <a:pt x="199517" y="7620"/>
                  </a:lnTo>
                  <a:lnTo>
                    <a:pt x="270814" y="7620"/>
                  </a:lnTo>
                  <a:lnTo>
                    <a:pt x="269494" y="6350"/>
                  </a:lnTo>
                  <a:lnTo>
                    <a:pt x="261112" y="3810"/>
                  </a:lnTo>
                  <a:lnTo>
                    <a:pt x="251079" y="1270"/>
                  </a:lnTo>
                  <a:lnTo>
                    <a:pt x="245618" y="1270"/>
                  </a:lnTo>
                  <a:lnTo>
                    <a:pt x="239649" y="0"/>
                  </a:lnTo>
                  <a:close/>
                </a:path>
                <a:path w="422910" h="461010">
                  <a:moveTo>
                    <a:pt x="287932" y="360680"/>
                  </a:moveTo>
                  <a:lnTo>
                    <a:pt x="279526" y="360680"/>
                  </a:lnTo>
                  <a:lnTo>
                    <a:pt x="305943" y="439420"/>
                  </a:lnTo>
                  <a:lnTo>
                    <a:pt x="341630" y="461010"/>
                  </a:lnTo>
                  <a:lnTo>
                    <a:pt x="395986" y="461010"/>
                  </a:lnTo>
                  <a:lnTo>
                    <a:pt x="406781" y="458470"/>
                  </a:lnTo>
                  <a:lnTo>
                    <a:pt x="411734" y="457200"/>
                  </a:lnTo>
                  <a:lnTo>
                    <a:pt x="416306" y="453389"/>
                  </a:lnTo>
                  <a:lnTo>
                    <a:pt x="342138" y="453389"/>
                  </a:lnTo>
                  <a:lnTo>
                    <a:pt x="333375" y="452120"/>
                  </a:lnTo>
                  <a:lnTo>
                    <a:pt x="313563" y="436880"/>
                  </a:lnTo>
                  <a:lnTo>
                    <a:pt x="287932" y="360680"/>
                  </a:lnTo>
                  <a:close/>
                </a:path>
                <a:path w="422910" h="461010">
                  <a:moveTo>
                    <a:pt x="285369" y="353060"/>
                  </a:moveTo>
                  <a:lnTo>
                    <a:pt x="128524" y="353060"/>
                  </a:lnTo>
                  <a:lnTo>
                    <a:pt x="101981" y="434339"/>
                  </a:lnTo>
                  <a:lnTo>
                    <a:pt x="100203" y="439420"/>
                  </a:lnTo>
                  <a:lnTo>
                    <a:pt x="74168" y="453389"/>
                  </a:lnTo>
                  <a:lnTo>
                    <a:pt x="99187" y="453389"/>
                  </a:lnTo>
                  <a:lnTo>
                    <a:pt x="104394" y="448310"/>
                  </a:lnTo>
                  <a:lnTo>
                    <a:pt x="107696" y="443230"/>
                  </a:lnTo>
                  <a:lnTo>
                    <a:pt x="109600" y="436880"/>
                  </a:lnTo>
                  <a:lnTo>
                    <a:pt x="134493" y="360680"/>
                  </a:lnTo>
                  <a:lnTo>
                    <a:pt x="287932" y="360680"/>
                  </a:lnTo>
                  <a:lnTo>
                    <a:pt x="285369" y="353060"/>
                  </a:lnTo>
                  <a:close/>
                </a:path>
                <a:path w="422910" h="461010">
                  <a:moveTo>
                    <a:pt x="270814" y="7620"/>
                  </a:moveTo>
                  <a:lnTo>
                    <a:pt x="216916" y="7620"/>
                  </a:lnTo>
                  <a:lnTo>
                    <a:pt x="225425" y="8889"/>
                  </a:lnTo>
                  <a:lnTo>
                    <a:pt x="250062" y="8889"/>
                  </a:lnTo>
                  <a:lnTo>
                    <a:pt x="254508" y="10160"/>
                  </a:lnTo>
                  <a:lnTo>
                    <a:pt x="409448" y="414020"/>
                  </a:lnTo>
                  <a:lnTo>
                    <a:pt x="414782" y="436880"/>
                  </a:lnTo>
                  <a:lnTo>
                    <a:pt x="414274" y="440689"/>
                  </a:lnTo>
                  <a:lnTo>
                    <a:pt x="395224" y="453389"/>
                  </a:lnTo>
                  <a:lnTo>
                    <a:pt x="416306" y="453389"/>
                  </a:lnTo>
                  <a:lnTo>
                    <a:pt x="420116" y="448310"/>
                  </a:lnTo>
                  <a:lnTo>
                    <a:pt x="422148" y="443230"/>
                  </a:lnTo>
                  <a:lnTo>
                    <a:pt x="422910" y="438150"/>
                  </a:lnTo>
                  <a:lnTo>
                    <a:pt x="422656" y="431800"/>
                  </a:lnTo>
                  <a:lnTo>
                    <a:pt x="421767" y="427989"/>
                  </a:lnTo>
                  <a:lnTo>
                    <a:pt x="420624" y="422910"/>
                  </a:lnTo>
                  <a:lnTo>
                    <a:pt x="418973" y="416560"/>
                  </a:lnTo>
                  <a:lnTo>
                    <a:pt x="417068" y="410210"/>
                  </a:lnTo>
                  <a:lnTo>
                    <a:pt x="280288" y="19050"/>
                  </a:lnTo>
                  <a:lnTo>
                    <a:pt x="276098" y="12700"/>
                  </a:lnTo>
                  <a:lnTo>
                    <a:pt x="270814" y="7620"/>
                  </a:lnTo>
                  <a:close/>
                </a:path>
                <a:path w="422910" h="461010">
                  <a:moveTo>
                    <a:pt x="68834" y="444500"/>
                  </a:moveTo>
                  <a:lnTo>
                    <a:pt x="31496" y="444500"/>
                  </a:lnTo>
                  <a:lnTo>
                    <a:pt x="36957" y="445770"/>
                  </a:lnTo>
                  <a:lnTo>
                    <a:pt x="57404" y="445770"/>
                  </a:lnTo>
                  <a:lnTo>
                    <a:pt x="68834" y="444500"/>
                  </a:lnTo>
                  <a:close/>
                </a:path>
                <a:path w="422910" h="461010">
                  <a:moveTo>
                    <a:pt x="389382" y="444500"/>
                  </a:moveTo>
                  <a:lnTo>
                    <a:pt x="347725" y="444500"/>
                  </a:lnTo>
                  <a:lnTo>
                    <a:pt x="353949" y="445770"/>
                  </a:lnTo>
                  <a:lnTo>
                    <a:pt x="383539" y="445770"/>
                  </a:lnTo>
                  <a:lnTo>
                    <a:pt x="389382" y="444500"/>
                  </a:lnTo>
                  <a:close/>
                </a:path>
                <a:path w="422910" h="461010">
                  <a:moveTo>
                    <a:pt x="244221" y="16510"/>
                  </a:moveTo>
                  <a:lnTo>
                    <a:pt x="180467" y="16510"/>
                  </a:lnTo>
                  <a:lnTo>
                    <a:pt x="171576" y="17780"/>
                  </a:lnTo>
                  <a:lnTo>
                    <a:pt x="19050" y="420370"/>
                  </a:lnTo>
                  <a:lnTo>
                    <a:pt x="16129" y="433070"/>
                  </a:lnTo>
                  <a:lnTo>
                    <a:pt x="16256" y="438150"/>
                  </a:lnTo>
                  <a:lnTo>
                    <a:pt x="17653" y="440689"/>
                  </a:lnTo>
                  <a:lnTo>
                    <a:pt x="18669" y="441960"/>
                  </a:lnTo>
                  <a:lnTo>
                    <a:pt x="20700" y="443230"/>
                  </a:lnTo>
                  <a:lnTo>
                    <a:pt x="23368" y="444500"/>
                  </a:lnTo>
                  <a:lnTo>
                    <a:pt x="80899" y="444500"/>
                  </a:lnTo>
                  <a:lnTo>
                    <a:pt x="86106" y="441960"/>
                  </a:lnTo>
                  <a:lnTo>
                    <a:pt x="89281" y="440689"/>
                  </a:lnTo>
                  <a:lnTo>
                    <a:pt x="91312" y="439420"/>
                  </a:lnTo>
                  <a:lnTo>
                    <a:pt x="92328" y="436880"/>
                  </a:lnTo>
                  <a:lnTo>
                    <a:pt x="28067" y="436880"/>
                  </a:lnTo>
                  <a:lnTo>
                    <a:pt x="25273" y="435610"/>
                  </a:lnTo>
                  <a:lnTo>
                    <a:pt x="24257" y="435610"/>
                  </a:lnTo>
                  <a:lnTo>
                    <a:pt x="24257" y="434339"/>
                  </a:lnTo>
                  <a:lnTo>
                    <a:pt x="25654" y="427989"/>
                  </a:lnTo>
                  <a:lnTo>
                    <a:pt x="26797" y="422910"/>
                  </a:lnTo>
                  <a:lnTo>
                    <a:pt x="28701" y="417830"/>
                  </a:lnTo>
                  <a:lnTo>
                    <a:pt x="162051" y="34289"/>
                  </a:lnTo>
                  <a:lnTo>
                    <a:pt x="163703" y="30480"/>
                  </a:lnTo>
                  <a:lnTo>
                    <a:pt x="164719" y="27939"/>
                  </a:lnTo>
                  <a:lnTo>
                    <a:pt x="165481" y="27939"/>
                  </a:lnTo>
                  <a:lnTo>
                    <a:pt x="167767" y="26670"/>
                  </a:lnTo>
                  <a:lnTo>
                    <a:pt x="172847" y="25400"/>
                  </a:lnTo>
                  <a:lnTo>
                    <a:pt x="180975" y="25400"/>
                  </a:lnTo>
                  <a:lnTo>
                    <a:pt x="186182" y="24130"/>
                  </a:lnTo>
                  <a:lnTo>
                    <a:pt x="264244" y="24130"/>
                  </a:lnTo>
                  <a:lnTo>
                    <a:pt x="263525" y="22860"/>
                  </a:lnTo>
                  <a:lnTo>
                    <a:pt x="260731" y="20320"/>
                  </a:lnTo>
                  <a:lnTo>
                    <a:pt x="256032" y="19050"/>
                  </a:lnTo>
                  <a:lnTo>
                    <a:pt x="252984" y="17780"/>
                  </a:lnTo>
                  <a:lnTo>
                    <a:pt x="249047" y="17780"/>
                  </a:lnTo>
                  <a:lnTo>
                    <a:pt x="244221" y="16510"/>
                  </a:lnTo>
                  <a:close/>
                </a:path>
                <a:path w="422910" h="461010">
                  <a:moveTo>
                    <a:pt x="299603" y="344170"/>
                  </a:moveTo>
                  <a:lnTo>
                    <a:pt x="291211" y="344170"/>
                  </a:lnTo>
                  <a:lnTo>
                    <a:pt x="322580" y="438150"/>
                  </a:lnTo>
                  <a:lnTo>
                    <a:pt x="323976" y="440689"/>
                  </a:lnTo>
                  <a:lnTo>
                    <a:pt x="325755" y="441960"/>
                  </a:lnTo>
                  <a:lnTo>
                    <a:pt x="329057" y="443230"/>
                  </a:lnTo>
                  <a:lnTo>
                    <a:pt x="334645" y="444500"/>
                  </a:lnTo>
                  <a:lnTo>
                    <a:pt x="398399" y="444500"/>
                  </a:lnTo>
                  <a:lnTo>
                    <a:pt x="401447" y="443230"/>
                  </a:lnTo>
                  <a:lnTo>
                    <a:pt x="403606" y="441960"/>
                  </a:lnTo>
                  <a:lnTo>
                    <a:pt x="405003" y="441960"/>
                  </a:lnTo>
                  <a:lnTo>
                    <a:pt x="405764" y="440689"/>
                  </a:lnTo>
                  <a:lnTo>
                    <a:pt x="406400" y="439420"/>
                  </a:lnTo>
                  <a:lnTo>
                    <a:pt x="406654" y="436880"/>
                  </a:lnTo>
                  <a:lnTo>
                    <a:pt x="343154" y="436880"/>
                  </a:lnTo>
                  <a:lnTo>
                    <a:pt x="335788" y="435610"/>
                  </a:lnTo>
                  <a:lnTo>
                    <a:pt x="331470" y="435610"/>
                  </a:lnTo>
                  <a:lnTo>
                    <a:pt x="330073" y="434339"/>
                  </a:lnTo>
                  <a:lnTo>
                    <a:pt x="328930" y="431800"/>
                  </a:lnTo>
                  <a:lnTo>
                    <a:pt x="299603" y="344170"/>
                  </a:lnTo>
                  <a:close/>
                </a:path>
                <a:path w="422910" h="461010">
                  <a:moveTo>
                    <a:pt x="297053" y="336550"/>
                  </a:moveTo>
                  <a:lnTo>
                    <a:pt x="116712" y="336550"/>
                  </a:lnTo>
                  <a:lnTo>
                    <a:pt x="86487" y="429260"/>
                  </a:lnTo>
                  <a:lnTo>
                    <a:pt x="85471" y="433070"/>
                  </a:lnTo>
                  <a:lnTo>
                    <a:pt x="84709" y="434339"/>
                  </a:lnTo>
                  <a:lnTo>
                    <a:pt x="83185" y="434339"/>
                  </a:lnTo>
                  <a:lnTo>
                    <a:pt x="79375" y="435610"/>
                  </a:lnTo>
                  <a:lnTo>
                    <a:pt x="72644" y="436880"/>
                  </a:lnTo>
                  <a:lnTo>
                    <a:pt x="92328" y="436880"/>
                  </a:lnTo>
                  <a:lnTo>
                    <a:pt x="92837" y="435610"/>
                  </a:lnTo>
                  <a:lnTo>
                    <a:pt x="94234" y="431800"/>
                  </a:lnTo>
                  <a:lnTo>
                    <a:pt x="122682" y="344170"/>
                  </a:lnTo>
                  <a:lnTo>
                    <a:pt x="299603" y="344170"/>
                  </a:lnTo>
                  <a:lnTo>
                    <a:pt x="297053" y="336550"/>
                  </a:lnTo>
                  <a:close/>
                </a:path>
                <a:path w="422910" h="461010">
                  <a:moveTo>
                    <a:pt x="398399" y="435610"/>
                  </a:moveTo>
                  <a:lnTo>
                    <a:pt x="397001" y="435610"/>
                  </a:lnTo>
                  <a:lnTo>
                    <a:pt x="393573" y="436880"/>
                  </a:lnTo>
                  <a:lnTo>
                    <a:pt x="398399" y="436880"/>
                  </a:lnTo>
                  <a:lnTo>
                    <a:pt x="398399" y="435610"/>
                  </a:lnTo>
                  <a:close/>
                </a:path>
                <a:path w="422910" h="461010">
                  <a:moveTo>
                    <a:pt x="264244" y="24130"/>
                  </a:moveTo>
                  <a:lnTo>
                    <a:pt x="232283" y="24130"/>
                  </a:lnTo>
                  <a:lnTo>
                    <a:pt x="238506" y="25400"/>
                  </a:lnTo>
                  <a:lnTo>
                    <a:pt x="248031" y="25400"/>
                  </a:lnTo>
                  <a:lnTo>
                    <a:pt x="251333" y="26670"/>
                  </a:lnTo>
                  <a:lnTo>
                    <a:pt x="253619" y="26670"/>
                  </a:lnTo>
                  <a:lnTo>
                    <a:pt x="256412" y="27939"/>
                  </a:lnTo>
                  <a:lnTo>
                    <a:pt x="257175" y="27939"/>
                  </a:lnTo>
                  <a:lnTo>
                    <a:pt x="258318" y="30480"/>
                  </a:lnTo>
                  <a:lnTo>
                    <a:pt x="260096" y="34289"/>
                  </a:lnTo>
                  <a:lnTo>
                    <a:pt x="395732" y="424180"/>
                  </a:lnTo>
                  <a:lnTo>
                    <a:pt x="397001" y="427989"/>
                  </a:lnTo>
                  <a:lnTo>
                    <a:pt x="397891" y="431800"/>
                  </a:lnTo>
                  <a:lnTo>
                    <a:pt x="398399" y="435610"/>
                  </a:lnTo>
                  <a:lnTo>
                    <a:pt x="398399" y="436880"/>
                  </a:lnTo>
                  <a:lnTo>
                    <a:pt x="398653" y="435610"/>
                  </a:lnTo>
                  <a:lnTo>
                    <a:pt x="406527" y="435610"/>
                  </a:lnTo>
                  <a:lnTo>
                    <a:pt x="406400" y="434339"/>
                  </a:lnTo>
                  <a:lnTo>
                    <a:pt x="267716" y="31750"/>
                  </a:lnTo>
                  <a:lnTo>
                    <a:pt x="265684" y="26670"/>
                  </a:lnTo>
                  <a:lnTo>
                    <a:pt x="264244" y="24130"/>
                  </a:lnTo>
                  <a:close/>
                </a:path>
                <a:path w="422910" h="461010">
                  <a:moveTo>
                    <a:pt x="406527" y="435610"/>
                  </a:moveTo>
                  <a:lnTo>
                    <a:pt x="398653" y="435610"/>
                  </a:lnTo>
                  <a:lnTo>
                    <a:pt x="398399" y="436880"/>
                  </a:lnTo>
                  <a:lnTo>
                    <a:pt x="406654" y="436880"/>
                  </a:lnTo>
                  <a:lnTo>
                    <a:pt x="406527" y="435610"/>
                  </a:lnTo>
                  <a:close/>
                </a:path>
                <a:path w="422910" h="461010">
                  <a:moveTo>
                    <a:pt x="215392" y="85089"/>
                  </a:moveTo>
                  <a:lnTo>
                    <a:pt x="197485" y="85089"/>
                  </a:lnTo>
                  <a:lnTo>
                    <a:pt x="128016" y="293370"/>
                  </a:lnTo>
                  <a:lnTo>
                    <a:pt x="284861" y="293370"/>
                  </a:lnTo>
                  <a:lnTo>
                    <a:pt x="282319" y="285750"/>
                  </a:lnTo>
                  <a:lnTo>
                    <a:pt x="139319" y="285750"/>
                  </a:lnTo>
                  <a:lnTo>
                    <a:pt x="203326" y="92710"/>
                  </a:lnTo>
                  <a:lnTo>
                    <a:pt x="217933" y="92710"/>
                  </a:lnTo>
                  <a:lnTo>
                    <a:pt x="215392" y="85089"/>
                  </a:lnTo>
                  <a:close/>
                </a:path>
                <a:path w="422910" h="461010">
                  <a:moveTo>
                    <a:pt x="217933" y="92710"/>
                  </a:moveTo>
                  <a:lnTo>
                    <a:pt x="209550" y="92710"/>
                  </a:lnTo>
                  <a:lnTo>
                    <a:pt x="273558" y="285750"/>
                  </a:lnTo>
                  <a:lnTo>
                    <a:pt x="282319" y="285750"/>
                  </a:lnTo>
                  <a:lnTo>
                    <a:pt x="217933" y="92710"/>
                  </a:lnTo>
                  <a:close/>
                </a:path>
                <a:path w="422910" h="461010">
                  <a:moveTo>
                    <a:pt x="202171" y="122548"/>
                  </a:moveTo>
                  <a:lnTo>
                    <a:pt x="150622" y="276860"/>
                  </a:lnTo>
                  <a:lnTo>
                    <a:pt x="262255" y="276860"/>
                  </a:lnTo>
                  <a:lnTo>
                    <a:pt x="259703" y="269239"/>
                  </a:lnTo>
                  <a:lnTo>
                    <a:pt x="161798" y="269239"/>
                  </a:lnTo>
                  <a:lnTo>
                    <a:pt x="206375" y="135189"/>
                  </a:lnTo>
                  <a:lnTo>
                    <a:pt x="202171" y="122548"/>
                  </a:lnTo>
                  <a:close/>
                </a:path>
                <a:path w="422910" h="461010">
                  <a:moveTo>
                    <a:pt x="210586" y="122525"/>
                  </a:moveTo>
                  <a:lnTo>
                    <a:pt x="206375" y="135189"/>
                  </a:lnTo>
                  <a:lnTo>
                    <a:pt x="250951" y="269239"/>
                  </a:lnTo>
                  <a:lnTo>
                    <a:pt x="259703" y="269239"/>
                  </a:lnTo>
                  <a:lnTo>
                    <a:pt x="210586" y="122525"/>
                  </a:lnTo>
                  <a:close/>
                </a:path>
                <a:path w="422910" h="461010">
                  <a:moveTo>
                    <a:pt x="206378" y="109954"/>
                  </a:moveTo>
                  <a:lnTo>
                    <a:pt x="202171" y="122548"/>
                  </a:lnTo>
                  <a:lnTo>
                    <a:pt x="206375" y="135189"/>
                  </a:lnTo>
                  <a:lnTo>
                    <a:pt x="210586" y="122525"/>
                  </a:lnTo>
                  <a:lnTo>
                    <a:pt x="206378" y="109954"/>
                  </a:lnTo>
                  <a:close/>
                </a:path>
                <a:path w="422910" h="461010">
                  <a:moveTo>
                    <a:pt x="206132" y="109220"/>
                  </a:moveTo>
                  <a:lnTo>
                    <a:pt x="197852" y="109220"/>
                  </a:lnTo>
                  <a:lnTo>
                    <a:pt x="197795" y="109391"/>
                  </a:lnTo>
                  <a:lnTo>
                    <a:pt x="202171" y="122548"/>
                  </a:lnTo>
                  <a:lnTo>
                    <a:pt x="206378" y="109954"/>
                  </a:lnTo>
                  <a:lnTo>
                    <a:pt x="206132" y="109220"/>
                  </a:lnTo>
                  <a:close/>
                </a:path>
                <a:path w="422910" h="461010">
                  <a:moveTo>
                    <a:pt x="215011" y="109220"/>
                  </a:moveTo>
                  <a:lnTo>
                    <a:pt x="206623" y="109220"/>
                  </a:lnTo>
                  <a:lnTo>
                    <a:pt x="206378" y="109954"/>
                  </a:lnTo>
                  <a:lnTo>
                    <a:pt x="210586" y="122525"/>
                  </a:lnTo>
                  <a:lnTo>
                    <a:pt x="215011" y="109220"/>
                  </a:lnTo>
                  <a:close/>
                </a:path>
                <a:path w="422910" h="461010">
                  <a:moveTo>
                    <a:pt x="197852" y="109220"/>
                  </a:moveTo>
                  <a:lnTo>
                    <a:pt x="197795" y="109391"/>
                  </a:lnTo>
                  <a:lnTo>
                    <a:pt x="197852" y="109220"/>
                  </a:lnTo>
                  <a:close/>
                </a:path>
                <a:path w="422910" h="461010">
                  <a:moveTo>
                    <a:pt x="209169" y="101600"/>
                  </a:moveTo>
                  <a:lnTo>
                    <a:pt x="203581" y="101600"/>
                  </a:lnTo>
                  <a:lnTo>
                    <a:pt x="206132" y="109220"/>
                  </a:lnTo>
                  <a:lnTo>
                    <a:pt x="206623" y="109220"/>
                  </a:lnTo>
                  <a:lnTo>
                    <a:pt x="209169" y="101600"/>
                  </a:lnTo>
                  <a:close/>
                </a:path>
              </a:pathLst>
            </a:custGeom>
            <a:solidFill>
              <a:srgbClr val="D02D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303854" y="3539616"/>
            <a:ext cx="673100" cy="521970"/>
            <a:chOff x="5303854" y="3539616"/>
            <a:chExt cx="673100" cy="521970"/>
          </a:xfrm>
        </p:grpSpPr>
        <p:sp>
          <p:nvSpPr>
            <p:cNvPr id="20" name="object 20"/>
            <p:cNvSpPr/>
            <p:nvPr/>
          </p:nvSpPr>
          <p:spPr>
            <a:xfrm>
              <a:off x="5303854" y="3542238"/>
              <a:ext cx="672939" cy="51875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60289" y="3551173"/>
              <a:ext cx="592074" cy="43726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48446" y="3539616"/>
              <a:ext cx="615950" cy="461009"/>
            </a:xfrm>
            <a:custGeom>
              <a:avLst/>
              <a:gdLst/>
              <a:ahLst/>
              <a:cxnLst/>
              <a:rect l="l" t="t" r="r" b="b"/>
              <a:pathLst>
                <a:path w="615950" h="461010">
                  <a:moveTo>
                    <a:pt x="214280" y="459740"/>
                  </a:moveTo>
                  <a:lnTo>
                    <a:pt x="139858" y="459740"/>
                  </a:lnTo>
                  <a:lnTo>
                    <a:pt x="145954" y="461010"/>
                  </a:lnTo>
                  <a:lnTo>
                    <a:pt x="208438" y="461010"/>
                  </a:lnTo>
                  <a:lnTo>
                    <a:pt x="214280" y="459740"/>
                  </a:lnTo>
                  <a:close/>
                </a:path>
                <a:path w="615950" h="461010">
                  <a:moveTo>
                    <a:pt x="309801" y="183192"/>
                  </a:moveTo>
                  <a:lnTo>
                    <a:pt x="363378" y="427990"/>
                  </a:lnTo>
                  <a:lnTo>
                    <a:pt x="395128" y="459740"/>
                  </a:lnTo>
                  <a:lnTo>
                    <a:pt x="400843" y="459740"/>
                  </a:lnTo>
                  <a:lnTo>
                    <a:pt x="406939" y="461010"/>
                  </a:lnTo>
                  <a:lnTo>
                    <a:pt x="467645" y="461010"/>
                  </a:lnTo>
                  <a:lnTo>
                    <a:pt x="478821" y="459740"/>
                  </a:lnTo>
                  <a:lnTo>
                    <a:pt x="488981" y="457200"/>
                  </a:lnTo>
                  <a:lnTo>
                    <a:pt x="495649" y="453390"/>
                  </a:lnTo>
                  <a:lnTo>
                    <a:pt x="407447" y="453390"/>
                  </a:lnTo>
                  <a:lnTo>
                    <a:pt x="401732" y="452120"/>
                  </a:lnTo>
                  <a:lnTo>
                    <a:pt x="396652" y="450850"/>
                  </a:lnTo>
                  <a:lnTo>
                    <a:pt x="392080" y="450850"/>
                  </a:lnTo>
                  <a:lnTo>
                    <a:pt x="387889" y="449580"/>
                  </a:lnTo>
                  <a:lnTo>
                    <a:pt x="381158" y="445770"/>
                  </a:lnTo>
                  <a:lnTo>
                    <a:pt x="376332" y="440690"/>
                  </a:lnTo>
                  <a:lnTo>
                    <a:pt x="373284" y="434340"/>
                  </a:lnTo>
                  <a:lnTo>
                    <a:pt x="371252" y="426720"/>
                  </a:lnTo>
                  <a:lnTo>
                    <a:pt x="309801" y="183192"/>
                  </a:lnTo>
                  <a:close/>
                </a:path>
                <a:path w="615950" h="461010">
                  <a:moveTo>
                    <a:pt x="91725" y="1270"/>
                  </a:moveTo>
                  <a:lnTo>
                    <a:pt x="23018" y="1270"/>
                  </a:lnTo>
                  <a:lnTo>
                    <a:pt x="17684" y="2539"/>
                  </a:lnTo>
                  <a:lnTo>
                    <a:pt x="0" y="29210"/>
                  </a:lnTo>
                  <a:lnTo>
                    <a:pt x="285" y="33020"/>
                  </a:lnTo>
                  <a:lnTo>
                    <a:pt x="1047" y="38100"/>
                  </a:lnTo>
                  <a:lnTo>
                    <a:pt x="2190" y="44450"/>
                  </a:lnTo>
                  <a:lnTo>
                    <a:pt x="3587" y="49530"/>
                  </a:lnTo>
                  <a:lnTo>
                    <a:pt x="102266" y="427990"/>
                  </a:lnTo>
                  <a:lnTo>
                    <a:pt x="134270" y="459740"/>
                  </a:lnTo>
                  <a:lnTo>
                    <a:pt x="219868" y="459740"/>
                  </a:lnTo>
                  <a:lnTo>
                    <a:pt x="225075" y="458470"/>
                  </a:lnTo>
                  <a:lnTo>
                    <a:pt x="230409" y="455930"/>
                  </a:lnTo>
                  <a:lnTo>
                    <a:pt x="235913" y="453390"/>
                  </a:lnTo>
                  <a:lnTo>
                    <a:pt x="146589" y="453390"/>
                  </a:lnTo>
                  <a:lnTo>
                    <a:pt x="140874" y="452120"/>
                  </a:lnTo>
                  <a:lnTo>
                    <a:pt x="135794" y="450850"/>
                  </a:lnTo>
                  <a:lnTo>
                    <a:pt x="131222" y="450850"/>
                  </a:lnTo>
                  <a:lnTo>
                    <a:pt x="11461" y="48260"/>
                  </a:lnTo>
                  <a:lnTo>
                    <a:pt x="10191" y="41910"/>
                  </a:lnTo>
                  <a:lnTo>
                    <a:pt x="9048" y="36830"/>
                  </a:lnTo>
                  <a:lnTo>
                    <a:pt x="8413" y="31750"/>
                  </a:lnTo>
                  <a:lnTo>
                    <a:pt x="8032" y="27939"/>
                  </a:lnTo>
                  <a:lnTo>
                    <a:pt x="9048" y="20320"/>
                  </a:lnTo>
                  <a:lnTo>
                    <a:pt x="10826" y="17780"/>
                  </a:lnTo>
                  <a:lnTo>
                    <a:pt x="13366" y="13970"/>
                  </a:lnTo>
                  <a:lnTo>
                    <a:pt x="16414" y="12700"/>
                  </a:lnTo>
                  <a:lnTo>
                    <a:pt x="20224" y="10160"/>
                  </a:lnTo>
                  <a:lnTo>
                    <a:pt x="24542" y="10160"/>
                  </a:lnTo>
                  <a:lnTo>
                    <a:pt x="29368" y="8889"/>
                  </a:lnTo>
                  <a:lnTo>
                    <a:pt x="48164" y="8889"/>
                  </a:lnTo>
                  <a:lnTo>
                    <a:pt x="56292" y="7620"/>
                  </a:lnTo>
                  <a:lnTo>
                    <a:pt x="107219" y="7620"/>
                  </a:lnTo>
                  <a:lnTo>
                    <a:pt x="99853" y="3810"/>
                  </a:lnTo>
                  <a:lnTo>
                    <a:pt x="91725" y="1270"/>
                  </a:lnTo>
                  <a:close/>
                </a:path>
                <a:path w="615950" h="461010">
                  <a:moveTo>
                    <a:pt x="301582" y="183381"/>
                  </a:moveTo>
                  <a:lnTo>
                    <a:pt x="243363" y="426720"/>
                  </a:lnTo>
                  <a:lnTo>
                    <a:pt x="226980" y="448310"/>
                  </a:lnTo>
                  <a:lnTo>
                    <a:pt x="222789" y="450850"/>
                  </a:lnTo>
                  <a:lnTo>
                    <a:pt x="218344" y="450850"/>
                  </a:lnTo>
                  <a:lnTo>
                    <a:pt x="213264" y="452120"/>
                  </a:lnTo>
                  <a:lnTo>
                    <a:pt x="207803" y="453390"/>
                  </a:lnTo>
                  <a:lnTo>
                    <a:pt x="235913" y="453390"/>
                  </a:lnTo>
                  <a:lnTo>
                    <a:pt x="238664" y="452120"/>
                  </a:lnTo>
                  <a:lnTo>
                    <a:pt x="245014" y="444500"/>
                  </a:lnTo>
                  <a:lnTo>
                    <a:pt x="248951" y="436880"/>
                  </a:lnTo>
                  <a:lnTo>
                    <a:pt x="251237" y="427990"/>
                  </a:lnTo>
                  <a:lnTo>
                    <a:pt x="305781" y="199999"/>
                  </a:lnTo>
                  <a:lnTo>
                    <a:pt x="301582" y="183381"/>
                  </a:lnTo>
                  <a:close/>
                </a:path>
                <a:path w="615950" h="461010">
                  <a:moveTo>
                    <a:pt x="607314" y="7620"/>
                  </a:moveTo>
                  <a:lnTo>
                    <a:pt x="565689" y="7620"/>
                  </a:lnTo>
                  <a:lnTo>
                    <a:pt x="578897" y="8889"/>
                  </a:lnTo>
                  <a:lnTo>
                    <a:pt x="589057" y="8889"/>
                  </a:lnTo>
                  <a:lnTo>
                    <a:pt x="593248" y="10160"/>
                  </a:lnTo>
                  <a:lnTo>
                    <a:pt x="597439" y="10160"/>
                  </a:lnTo>
                  <a:lnTo>
                    <a:pt x="603535" y="15239"/>
                  </a:lnTo>
                  <a:lnTo>
                    <a:pt x="607091" y="20320"/>
                  </a:lnTo>
                  <a:lnTo>
                    <a:pt x="607515" y="25400"/>
                  </a:lnTo>
                  <a:lnTo>
                    <a:pt x="607631" y="29210"/>
                  </a:lnTo>
                  <a:lnTo>
                    <a:pt x="607345" y="33020"/>
                  </a:lnTo>
                  <a:lnTo>
                    <a:pt x="504602" y="426720"/>
                  </a:lnTo>
                  <a:lnTo>
                    <a:pt x="477297" y="450850"/>
                  </a:lnTo>
                  <a:lnTo>
                    <a:pt x="466883" y="453390"/>
                  </a:lnTo>
                  <a:lnTo>
                    <a:pt x="495649" y="453390"/>
                  </a:lnTo>
                  <a:lnTo>
                    <a:pt x="497871" y="452120"/>
                  </a:lnTo>
                  <a:lnTo>
                    <a:pt x="612044" y="50800"/>
                  </a:lnTo>
                  <a:lnTo>
                    <a:pt x="613441" y="44450"/>
                  </a:lnTo>
                  <a:lnTo>
                    <a:pt x="614584" y="39370"/>
                  </a:lnTo>
                  <a:lnTo>
                    <a:pt x="615346" y="34289"/>
                  </a:lnTo>
                  <a:lnTo>
                    <a:pt x="615727" y="30480"/>
                  </a:lnTo>
                  <a:lnTo>
                    <a:pt x="615638" y="26323"/>
                  </a:lnTo>
                  <a:lnTo>
                    <a:pt x="615092" y="19050"/>
                  </a:lnTo>
                  <a:lnTo>
                    <a:pt x="609504" y="8889"/>
                  </a:lnTo>
                  <a:lnTo>
                    <a:pt x="607314" y="7620"/>
                  </a:lnTo>
                  <a:close/>
                </a:path>
                <a:path w="615950" h="461010">
                  <a:moveTo>
                    <a:pt x="201326" y="444500"/>
                  </a:moveTo>
                  <a:lnTo>
                    <a:pt x="153447" y="444500"/>
                  </a:lnTo>
                  <a:lnTo>
                    <a:pt x="160559" y="445770"/>
                  </a:lnTo>
                  <a:lnTo>
                    <a:pt x="194468" y="445770"/>
                  </a:lnTo>
                  <a:lnTo>
                    <a:pt x="201326" y="444500"/>
                  </a:lnTo>
                  <a:close/>
                </a:path>
                <a:path w="615950" h="461010">
                  <a:moveTo>
                    <a:pt x="460406" y="444500"/>
                  </a:moveTo>
                  <a:lnTo>
                    <a:pt x="414305" y="444500"/>
                  </a:lnTo>
                  <a:lnTo>
                    <a:pt x="421290" y="445770"/>
                  </a:lnTo>
                  <a:lnTo>
                    <a:pt x="453929" y="445770"/>
                  </a:lnTo>
                  <a:lnTo>
                    <a:pt x="460406" y="444500"/>
                  </a:lnTo>
                  <a:close/>
                </a:path>
                <a:path w="615950" h="461010">
                  <a:moveTo>
                    <a:pt x="220503" y="441960"/>
                  </a:moveTo>
                  <a:lnTo>
                    <a:pt x="133381" y="441960"/>
                  </a:lnTo>
                  <a:lnTo>
                    <a:pt x="137318" y="443230"/>
                  </a:lnTo>
                  <a:lnTo>
                    <a:pt x="141890" y="444500"/>
                  </a:lnTo>
                  <a:lnTo>
                    <a:pt x="212375" y="444500"/>
                  </a:lnTo>
                  <a:lnTo>
                    <a:pt x="216820" y="443230"/>
                  </a:lnTo>
                  <a:lnTo>
                    <a:pt x="220503" y="441960"/>
                  </a:lnTo>
                  <a:close/>
                </a:path>
                <a:path w="615950" h="461010">
                  <a:moveTo>
                    <a:pt x="321348" y="162560"/>
                  </a:moveTo>
                  <a:lnTo>
                    <a:pt x="314737" y="162560"/>
                  </a:lnTo>
                  <a:lnTo>
                    <a:pt x="313919" y="165980"/>
                  </a:lnTo>
                  <a:lnTo>
                    <a:pt x="378999" y="424180"/>
                  </a:lnTo>
                  <a:lnTo>
                    <a:pt x="391064" y="441960"/>
                  </a:lnTo>
                  <a:lnTo>
                    <a:pt x="394239" y="441960"/>
                  </a:lnTo>
                  <a:lnTo>
                    <a:pt x="398176" y="443230"/>
                  </a:lnTo>
                  <a:lnTo>
                    <a:pt x="402748" y="444500"/>
                  </a:lnTo>
                  <a:lnTo>
                    <a:pt x="466121" y="444500"/>
                  </a:lnTo>
                  <a:lnTo>
                    <a:pt x="475773" y="443230"/>
                  </a:lnTo>
                  <a:lnTo>
                    <a:pt x="483266" y="441960"/>
                  </a:lnTo>
                  <a:lnTo>
                    <a:pt x="488346" y="439420"/>
                  </a:lnTo>
                  <a:lnTo>
                    <a:pt x="490717" y="436880"/>
                  </a:lnTo>
                  <a:lnTo>
                    <a:pt x="408717" y="436880"/>
                  </a:lnTo>
                  <a:lnTo>
                    <a:pt x="403764" y="435610"/>
                  </a:lnTo>
                  <a:lnTo>
                    <a:pt x="399700" y="435610"/>
                  </a:lnTo>
                  <a:lnTo>
                    <a:pt x="396271" y="434340"/>
                  </a:lnTo>
                  <a:lnTo>
                    <a:pt x="394239" y="434340"/>
                  </a:lnTo>
                  <a:lnTo>
                    <a:pt x="391318" y="433070"/>
                  </a:lnTo>
                  <a:lnTo>
                    <a:pt x="390048" y="431800"/>
                  </a:lnTo>
                  <a:lnTo>
                    <a:pt x="388651" y="427990"/>
                  </a:lnTo>
                  <a:lnTo>
                    <a:pt x="386873" y="421640"/>
                  </a:lnTo>
                  <a:lnTo>
                    <a:pt x="321348" y="162560"/>
                  </a:lnTo>
                  <a:close/>
                </a:path>
                <a:path w="615950" h="461010">
                  <a:moveTo>
                    <a:pt x="85248" y="16510"/>
                  </a:moveTo>
                  <a:lnTo>
                    <a:pt x="30130" y="16510"/>
                  </a:lnTo>
                  <a:lnTo>
                    <a:pt x="26066" y="17780"/>
                  </a:lnTo>
                  <a:lnTo>
                    <a:pt x="22891" y="19050"/>
                  </a:lnTo>
                  <a:lnTo>
                    <a:pt x="20351" y="19050"/>
                  </a:lnTo>
                  <a:lnTo>
                    <a:pt x="16245" y="29210"/>
                  </a:lnTo>
                  <a:lnTo>
                    <a:pt x="16414" y="31750"/>
                  </a:lnTo>
                  <a:lnTo>
                    <a:pt x="17049" y="35560"/>
                  </a:lnTo>
                  <a:lnTo>
                    <a:pt x="18065" y="40639"/>
                  </a:lnTo>
                  <a:lnTo>
                    <a:pt x="19462" y="45720"/>
                  </a:lnTo>
                  <a:lnTo>
                    <a:pt x="117887" y="424180"/>
                  </a:lnTo>
                  <a:lnTo>
                    <a:pt x="120046" y="430530"/>
                  </a:lnTo>
                  <a:lnTo>
                    <a:pt x="122332" y="435610"/>
                  </a:lnTo>
                  <a:lnTo>
                    <a:pt x="125380" y="439420"/>
                  </a:lnTo>
                  <a:lnTo>
                    <a:pt x="130333" y="441960"/>
                  </a:lnTo>
                  <a:lnTo>
                    <a:pt x="223551" y="441960"/>
                  </a:lnTo>
                  <a:lnTo>
                    <a:pt x="228377" y="439420"/>
                  </a:lnTo>
                  <a:lnTo>
                    <a:pt x="230409" y="436880"/>
                  </a:lnTo>
                  <a:lnTo>
                    <a:pt x="147859" y="436880"/>
                  </a:lnTo>
                  <a:lnTo>
                    <a:pt x="142906" y="435610"/>
                  </a:lnTo>
                  <a:lnTo>
                    <a:pt x="138842" y="435610"/>
                  </a:lnTo>
                  <a:lnTo>
                    <a:pt x="135540" y="434340"/>
                  </a:lnTo>
                  <a:lnTo>
                    <a:pt x="133381" y="434340"/>
                  </a:lnTo>
                  <a:lnTo>
                    <a:pt x="130460" y="433070"/>
                  </a:lnTo>
                  <a:lnTo>
                    <a:pt x="129190" y="430530"/>
                  </a:lnTo>
                  <a:lnTo>
                    <a:pt x="127539" y="427990"/>
                  </a:lnTo>
                  <a:lnTo>
                    <a:pt x="125634" y="421640"/>
                  </a:lnTo>
                  <a:lnTo>
                    <a:pt x="27336" y="44450"/>
                  </a:lnTo>
                  <a:lnTo>
                    <a:pt x="25050" y="34289"/>
                  </a:lnTo>
                  <a:lnTo>
                    <a:pt x="24542" y="30480"/>
                  </a:lnTo>
                  <a:lnTo>
                    <a:pt x="24669" y="26670"/>
                  </a:lnTo>
                  <a:lnTo>
                    <a:pt x="24415" y="26670"/>
                  </a:lnTo>
                  <a:lnTo>
                    <a:pt x="24796" y="25400"/>
                  </a:lnTo>
                  <a:lnTo>
                    <a:pt x="35718" y="25400"/>
                  </a:lnTo>
                  <a:lnTo>
                    <a:pt x="41560" y="24130"/>
                  </a:lnTo>
                  <a:lnTo>
                    <a:pt x="98583" y="24130"/>
                  </a:lnTo>
                  <a:lnTo>
                    <a:pt x="97948" y="22860"/>
                  </a:lnTo>
                  <a:lnTo>
                    <a:pt x="96424" y="20320"/>
                  </a:lnTo>
                  <a:lnTo>
                    <a:pt x="93630" y="19050"/>
                  </a:lnTo>
                  <a:lnTo>
                    <a:pt x="88550" y="17780"/>
                  </a:lnTo>
                  <a:lnTo>
                    <a:pt x="85248" y="16510"/>
                  </a:lnTo>
                  <a:close/>
                </a:path>
                <a:path w="615950" h="461010">
                  <a:moveTo>
                    <a:pt x="315245" y="138430"/>
                  </a:moveTo>
                  <a:lnTo>
                    <a:pt x="295433" y="138430"/>
                  </a:lnTo>
                  <a:lnTo>
                    <a:pt x="227742" y="421640"/>
                  </a:lnTo>
                  <a:lnTo>
                    <a:pt x="226091" y="427990"/>
                  </a:lnTo>
                  <a:lnTo>
                    <a:pt x="224567" y="430530"/>
                  </a:lnTo>
                  <a:lnTo>
                    <a:pt x="223170" y="433070"/>
                  </a:lnTo>
                  <a:lnTo>
                    <a:pt x="220249" y="434340"/>
                  </a:lnTo>
                  <a:lnTo>
                    <a:pt x="218344" y="434340"/>
                  </a:lnTo>
                  <a:lnTo>
                    <a:pt x="215296" y="435610"/>
                  </a:lnTo>
                  <a:lnTo>
                    <a:pt x="211359" y="435610"/>
                  </a:lnTo>
                  <a:lnTo>
                    <a:pt x="206533" y="436880"/>
                  </a:lnTo>
                  <a:lnTo>
                    <a:pt x="230409" y="436880"/>
                  </a:lnTo>
                  <a:lnTo>
                    <a:pt x="231425" y="435610"/>
                  </a:lnTo>
                  <a:lnTo>
                    <a:pt x="233711" y="430530"/>
                  </a:lnTo>
                  <a:lnTo>
                    <a:pt x="235616" y="424180"/>
                  </a:lnTo>
                  <a:lnTo>
                    <a:pt x="297173" y="165926"/>
                  </a:lnTo>
                  <a:lnTo>
                    <a:pt x="296322" y="162560"/>
                  </a:lnTo>
                  <a:lnTo>
                    <a:pt x="297975" y="162560"/>
                  </a:lnTo>
                  <a:lnTo>
                    <a:pt x="301910" y="146050"/>
                  </a:lnTo>
                  <a:lnTo>
                    <a:pt x="317172" y="146050"/>
                  </a:lnTo>
                  <a:lnTo>
                    <a:pt x="315245" y="138430"/>
                  </a:lnTo>
                  <a:close/>
                </a:path>
                <a:path w="615950" h="461010">
                  <a:moveTo>
                    <a:pt x="591262" y="26323"/>
                  </a:moveTo>
                  <a:lnTo>
                    <a:pt x="591216" y="29210"/>
                  </a:lnTo>
                  <a:lnTo>
                    <a:pt x="590581" y="35560"/>
                  </a:lnTo>
                  <a:lnTo>
                    <a:pt x="589565" y="39370"/>
                  </a:lnTo>
                  <a:lnTo>
                    <a:pt x="588295" y="44450"/>
                  </a:lnTo>
                  <a:lnTo>
                    <a:pt x="488981" y="421640"/>
                  </a:lnTo>
                  <a:lnTo>
                    <a:pt x="465359" y="436880"/>
                  </a:lnTo>
                  <a:lnTo>
                    <a:pt x="490717" y="436880"/>
                  </a:lnTo>
                  <a:lnTo>
                    <a:pt x="596296" y="46989"/>
                  </a:lnTo>
                  <a:lnTo>
                    <a:pt x="599503" y="26670"/>
                  </a:lnTo>
                  <a:lnTo>
                    <a:pt x="591470" y="26670"/>
                  </a:lnTo>
                  <a:lnTo>
                    <a:pt x="591262" y="26323"/>
                  </a:lnTo>
                  <a:close/>
                </a:path>
                <a:path w="615950" h="461010">
                  <a:moveTo>
                    <a:pt x="98583" y="24130"/>
                  </a:moveTo>
                  <a:lnTo>
                    <a:pt x="75850" y="24130"/>
                  </a:lnTo>
                  <a:lnTo>
                    <a:pt x="80549" y="25400"/>
                  </a:lnTo>
                  <a:lnTo>
                    <a:pt x="87026" y="25400"/>
                  </a:lnTo>
                  <a:lnTo>
                    <a:pt x="90455" y="26670"/>
                  </a:lnTo>
                  <a:lnTo>
                    <a:pt x="90836" y="26670"/>
                  </a:lnTo>
                  <a:lnTo>
                    <a:pt x="91344" y="27939"/>
                  </a:lnTo>
                  <a:lnTo>
                    <a:pt x="92360" y="33020"/>
                  </a:lnTo>
                  <a:lnTo>
                    <a:pt x="170465" y="374650"/>
                  </a:lnTo>
                  <a:lnTo>
                    <a:pt x="190150" y="374650"/>
                  </a:lnTo>
                  <a:lnTo>
                    <a:pt x="192281" y="365760"/>
                  </a:lnTo>
                  <a:lnTo>
                    <a:pt x="176942" y="365760"/>
                  </a:lnTo>
                  <a:lnTo>
                    <a:pt x="173442" y="350520"/>
                  </a:lnTo>
                  <a:lnTo>
                    <a:pt x="170973" y="350520"/>
                  </a:lnTo>
                  <a:lnTo>
                    <a:pt x="172080" y="345893"/>
                  </a:lnTo>
                  <a:lnTo>
                    <a:pt x="172195" y="345090"/>
                  </a:lnTo>
                  <a:lnTo>
                    <a:pt x="100234" y="31750"/>
                  </a:lnTo>
                  <a:lnTo>
                    <a:pt x="99218" y="25400"/>
                  </a:lnTo>
                  <a:lnTo>
                    <a:pt x="98583" y="24130"/>
                  </a:lnTo>
                  <a:close/>
                </a:path>
                <a:path w="615950" h="461010">
                  <a:moveTo>
                    <a:pt x="353218" y="24130"/>
                  </a:moveTo>
                  <a:lnTo>
                    <a:pt x="322865" y="24130"/>
                  </a:lnTo>
                  <a:lnTo>
                    <a:pt x="328707" y="25400"/>
                  </a:lnTo>
                  <a:lnTo>
                    <a:pt x="340518" y="25400"/>
                  </a:lnTo>
                  <a:lnTo>
                    <a:pt x="344328" y="26670"/>
                  </a:lnTo>
                  <a:lnTo>
                    <a:pt x="345725" y="27939"/>
                  </a:lnTo>
                  <a:lnTo>
                    <a:pt x="346360" y="29210"/>
                  </a:lnTo>
                  <a:lnTo>
                    <a:pt x="347249" y="30480"/>
                  </a:lnTo>
                  <a:lnTo>
                    <a:pt x="432593" y="374650"/>
                  </a:lnTo>
                  <a:lnTo>
                    <a:pt x="452405" y="374650"/>
                  </a:lnTo>
                  <a:lnTo>
                    <a:pt x="454445" y="365760"/>
                  </a:lnTo>
                  <a:lnTo>
                    <a:pt x="438943" y="365760"/>
                  </a:lnTo>
                  <a:lnTo>
                    <a:pt x="435148" y="350520"/>
                  </a:lnTo>
                  <a:lnTo>
                    <a:pt x="433101" y="350520"/>
                  </a:lnTo>
                  <a:lnTo>
                    <a:pt x="434081" y="346236"/>
                  </a:lnTo>
                  <a:lnTo>
                    <a:pt x="356393" y="34289"/>
                  </a:lnTo>
                  <a:lnTo>
                    <a:pt x="354996" y="27939"/>
                  </a:lnTo>
                  <a:lnTo>
                    <a:pt x="353218" y="24130"/>
                  </a:lnTo>
                  <a:close/>
                </a:path>
                <a:path w="615950" h="461010">
                  <a:moveTo>
                    <a:pt x="188654" y="345090"/>
                  </a:moveTo>
                  <a:lnTo>
                    <a:pt x="183673" y="365760"/>
                  </a:lnTo>
                  <a:lnTo>
                    <a:pt x="192281" y="365760"/>
                  </a:lnTo>
                  <a:lnTo>
                    <a:pt x="195934" y="350520"/>
                  </a:lnTo>
                  <a:lnTo>
                    <a:pt x="189896" y="350520"/>
                  </a:lnTo>
                  <a:lnTo>
                    <a:pt x="188654" y="345090"/>
                  </a:lnTo>
                  <a:close/>
                </a:path>
                <a:path w="615950" h="461010">
                  <a:moveTo>
                    <a:pt x="450498" y="345893"/>
                  </a:moveTo>
                  <a:lnTo>
                    <a:pt x="445928" y="365760"/>
                  </a:lnTo>
                  <a:lnTo>
                    <a:pt x="454445" y="365760"/>
                  </a:lnTo>
                  <a:lnTo>
                    <a:pt x="457941" y="350520"/>
                  </a:lnTo>
                  <a:lnTo>
                    <a:pt x="451643" y="350520"/>
                  </a:lnTo>
                  <a:lnTo>
                    <a:pt x="450498" y="345893"/>
                  </a:lnTo>
                  <a:close/>
                </a:path>
                <a:path w="615950" h="461010">
                  <a:moveTo>
                    <a:pt x="181678" y="350520"/>
                  </a:moveTo>
                  <a:lnTo>
                    <a:pt x="179153" y="350520"/>
                  </a:lnTo>
                  <a:lnTo>
                    <a:pt x="177323" y="358140"/>
                  </a:lnTo>
                  <a:lnTo>
                    <a:pt x="183419" y="358140"/>
                  </a:lnTo>
                  <a:lnTo>
                    <a:pt x="181678" y="350520"/>
                  </a:lnTo>
                  <a:close/>
                </a:path>
                <a:path w="615950" h="461010">
                  <a:moveTo>
                    <a:pt x="443402" y="350520"/>
                  </a:moveTo>
                  <a:lnTo>
                    <a:pt x="441327" y="350520"/>
                  </a:lnTo>
                  <a:lnTo>
                    <a:pt x="439578" y="358140"/>
                  </a:lnTo>
                  <a:lnTo>
                    <a:pt x="445293" y="358140"/>
                  </a:lnTo>
                  <a:lnTo>
                    <a:pt x="443402" y="350520"/>
                  </a:lnTo>
                  <a:close/>
                </a:path>
                <a:path w="615950" h="461010">
                  <a:moveTo>
                    <a:pt x="172233" y="345253"/>
                  </a:moveTo>
                  <a:lnTo>
                    <a:pt x="170973" y="350520"/>
                  </a:lnTo>
                  <a:lnTo>
                    <a:pt x="173442" y="350520"/>
                  </a:lnTo>
                  <a:lnTo>
                    <a:pt x="172233" y="345253"/>
                  </a:lnTo>
                  <a:close/>
                </a:path>
                <a:path w="615950" h="461010">
                  <a:moveTo>
                    <a:pt x="176446" y="327633"/>
                  </a:moveTo>
                  <a:lnTo>
                    <a:pt x="172233" y="345253"/>
                  </a:lnTo>
                  <a:lnTo>
                    <a:pt x="173442" y="350520"/>
                  </a:lnTo>
                  <a:lnTo>
                    <a:pt x="179153" y="350520"/>
                  </a:lnTo>
                  <a:lnTo>
                    <a:pt x="180417" y="345253"/>
                  </a:lnTo>
                  <a:lnTo>
                    <a:pt x="180437" y="345090"/>
                  </a:lnTo>
                  <a:lnTo>
                    <a:pt x="176446" y="327633"/>
                  </a:lnTo>
                  <a:close/>
                </a:path>
                <a:path w="615950" h="461010">
                  <a:moveTo>
                    <a:pt x="184654" y="327603"/>
                  </a:moveTo>
                  <a:lnTo>
                    <a:pt x="180456" y="345090"/>
                  </a:lnTo>
                  <a:lnTo>
                    <a:pt x="180474" y="345253"/>
                  </a:lnTo>
                  <a:lnTo>
                    <a:pt x="181678" y="350520"/>
                  </a:lnTo>
                  <a:lnTo>
                    <a:pt x="187346" y="350520"/>
                  </a:lnTo>
                  <a:lnTo>
                    <a:pt x="188654" y="345090"/>
                  </a:lnTo>
                  <a:lnTo>
                    <a:pt x="184654" y="327603"/>
                  </a:lnTo>
                  <a:close/>
                </a:path>
                <a:path w="615950" h="461010">
                  <a:moveTo>
                    <a:pt x="334041" y="16510"/>
                  </a:moveTo>
                  <a:lnTo>
                    <a:pt x="285146" y="16510"/>
                  </a:lnTo>
                  <a:lnTo>
                    <a:pt x="277526" y="17780"/>
                  </a:lnTo>
                  <a:lnTo>
                    <a:pt x="272065" y="20320"/>
                  </a:lnTo>
                  <a:lnTo>
                    <a:pt x="268763" y="21589"/>
                  </a:lnTo>
                  <a:lnTo>
                    <a:pt x="266604" y="24130"/>
                  </a:lnTo>
                  <a:lnTo>
                    <a:pt x="264953" y="27939"/>
                  </a:lnTo>
                  <a:lnTo>
                    <a:pt x="263556" y="34289"/>
                  </a:lnTo>
                  <a:lnTo>
                    <a:pt x="188654" y="345090"/>
                  </a:lnTo>
                  <a:lnTo>
                    <a:pt x="189896" y="350520"/>
                  </a:lnTo>
                  <a:lnTo>
                    <a:pt x="195934" y="350520"/>
                  </a:lnTo>
                  <a:lnTo>
                    <a:pt x="271430" y="35560"/>
                  </a:lnTo>
                  <a:lnTo>
                    <a:pt x="272700" y="30480"/>
                  </a:lnTo>
                  <a:lnTo>
                    <a:pt x="273589" y="29210"/>
                  </a:lnTo>
                  <a:lnTo>
                    <a:pt x="274097" y="27939"/>
                  </a:lnTo>
                  <a:lnTo>
                    <a:pt x="275367" y="27939"/>
                  </a:lnTo>
                  <a:lnTo>
                    <a:pt x="279177" y="26670"/>
                  </a:lnTo>
                  <a:lnTo>
                    <a:pt x="286035" y="25400"/>
                  </a:lnTo>
                  <a:lnTo>
                    <a:pt x="290353" y="25400"/>
                  </a:lnTo>
                  <a:lnTo>
                    <a:pt x="295560" y="24130"/>
                  </a:lnTo>
                  <a:lnTo>
                    <a:pt x="353218" y="24130"/>
                  </a:lnTo>
                  <a:lnTo>
                    <a:pt x="351059" y="21589"/>
                  </a:lnTo>
                  <a:lnTo>
                    <a:pt x="347630" y="19050"/>
                  </a:lnTo>
                  <a:lnTo>
                    <a:pt x="342169" y="17780"/>
                  </a:lnTo>
                  <a:lnTo>
                    <a:pt x="334041" y="16510"/>
                  </a:lnTo>
                  <a:close/>
                </a:path>
                <a:path w="615950" h="461010">
                  <a:moveTo>
                    <a:pt x="434081" y="346236"/>
                  </a:moveTo>
                  <a:lnTo>
                    <a:pt x="433101" y="350520"/>
                  </a:lnTo>
                  <a:lnTo>
                    <a:pt x="435148" y="350520"/>
                  </a:lnTo>
                  <a:lnTo>
                    <a:pt x="434081" y="346236"/>
                  </a:lnTo>
                  <a:close/>
                </a:path>
                <a:path w="615950" h="461010">
                  <a:moveTo>
                    <a:pt x="438041" y="328925"/>
                  </a:moveTo>
                  <a:lnTo>
                    <a:pt x="434081" y="346236"/>
                  </a:lnTo>
                  <a:lnTo>
                    <a:pt x="435148" y="350520"/>
                  </a:lnTo>
                  <a:lnTo>
                    <a:pt x="441327" y="350520"/>
                  </a:lnTo>
                  <a:lnTo>
                    <a:pt x="442310" y="346236"/>
                  </a:lnTo>
                  <a:lnTo>
                    <a:pt x="442253" y="345893"/>
                  </a:lnTo>
                  <a:lnTo>
                    <a:pt x="438041" y="328925"/>
                  </a:lnTo>
                  <a:close/>
                </a:path>
                <a:path w="615950" h="461010">
                  <a:moveTo>
                    <a:pt x="446291" y="328886"/>
                  </a:moveTo>
                  <a:lnTo>
                    <a:pt x="442388" y="345893"/>
                  </a:lnTo>
                  <a:lnTo>
                    <a:pt x="442338" y="346236"/>
                  </a:lnTo>
                  <a:lnTo>
                    <a:pt x="443402" y="350520"/>
                  </a:lnTo>
                  <a:lnTo>
                    <a:pt x="449434" y="350520"/>
                  </a:lnTo>
                  <a:lnTo>
                    <a:pt x="450498" y="345893"/>
                  </a:lnTo>
                  <a:lnTo>
                    <a:pt x="446291" y="328886"/>
                  </a:lnTo>
                  <a:close/>
                </a:path>
                <a:path w="615950" h="461010">
                  <a:moveTo>
                    <a:pt x="588168" y="16510"/>
                  </a:moveTo>
                  <a:lnTo>
                    <a:pt x="541686" y="16510"/>
                  </a:lnTo>
                  <a:lnTo>
                    <a:pt x="534447" y="17780"/>
                  </a:lnTo>
                  <a:lnTo>
                    <a:pt x="450683" y="345090"/>
                  </a:lnTo>
                  <a:lnTo>
                    <a:pt x="450583" y="346236"/>
                  </a:lnTo>
                  <a:lnTo>
                    <a:pt x="451643" y="350520"/>
                  </a:lnTo>
                  <a:lnTo>
                    <a:pt x="457941" y="350520"/>
                  </a:lnTo>
                  <a:lnTo>
                    <a:pt x="531653" y="29210"/>
                  </a:lnTo>
                  <a:lnTo>
                    <a:pt x="532415" y="27939"/>
                  </a:lnTo>
                  <a:lnTo>
                    <a:pt x="533177" y="26670"/>
                  </a:lnTo>
                  <a:lnTo>
                    <a:pt x="536225" y="26670"/>
                  </a:lnTo>
                  <a:lnTo>
                    <a:pt x="542575" y="25400"/>
                  </a:lnTo>
                  <a:lnTo>
                    <a:pt x="546766" y="25400"/>
                  </a:lnTo>
                  <a:lnTo>
                    <a:pt x="552100" y="24130"/>
                  </a:lnTo>
                  <a:lnTo>
                    <a:pt x="599313" y="24130"/>
                  </a:lnTo>
                  <a:lnTo>
                    <a:pt x="599217" y="22860"/>
                  </a:lnTo>
                  <a:lnTo>
                    <a:pt x="597439" y="20320"/>
                  </a:lnTo>
                  <a:lnTo>
                    <a:pt x="594010" y="19050"/>
                  </a:lnTo>
                  <a:lnTo>
                    <a:pt x="591470" y="17780"/>
                  </a:lnTo>
                  <a:lnTo>
                    <a:pt x="588168" y="16510"/>
                  </a:lnTo>
                  <a:close/>
                </a:path>
                <a:path w="615950" h="461010">
                  <a:moveTo>
                    <a:pt x="442008" y="311580"/>
                  </a:moveTo>
                  <a:lnTo>
                    <a:pt x="438041" y="328925"/>
                  </a:lnTo>
                  <a:lnTo>
                    <a:pt x="442323" y="346176"/>
                  </a:lnTo>
                  <a:lnTo>
                    <a:pt x="446291" y="328886"/>
                  </a:lnTo>
                  <a:lnTo>
                    <a:pt x="442008" y="311580"/>
                  </a:lnTo>
                  <a:close/>
                </a:path>
                <a:path w="615950" h="461010">
                  <a:moveTo>
                    <a:pt x="180645" y="310075"/>
                  </a:moveTo>
                  <a:lnTo>
                    <a:pt x="176446" y="327633"/>
                  </a:lnTo>
                  <a:lnTo>
                    <a:pt x="180446" y="345132"/>
                  </a:lnTo>
                  <a:lnTo>
                    <a:pt x="184654" y="327603"/>
                  </a:lnTo>
                  <a:lnTo>
                    <a:pt x="180645" y="310075"/>
                  </a:lnTo>
                  <a:close/>
                </a:path>
                <a:path w="615950" h="461010">
                  <a:moveTo>
                    <a:pt x="359727" y="7620"/>
                  </a:moveTo>
                  <a:lnTo>
                    <a:pt x="316515" y="7620"/>
                  </a:lnTo>
                  <a:lnTo>
                    <a:pt x="323373" y="8889"/>
                  </a:lnTo>
                  <a:lnTo>
                    <a:pt x="334803" y="8889"/>
                  </a:lnTo>
                  <a:lnTo>
                    <a:pt x="343693" y="10160"/>
                  </a:lnTo>
                  <a:lnTo>
                    <a:pt x="364267" y="31750"/>
                  </a:lnTo>
                  <a:lnTo>
                    <a:pt x="438041" y="328925"/>
                  </a:lnTo>
                  <a:lnTo>
                    <a:pt x="372141" y="29210"/>
                  </a:lnTo>
                  <a:lnTo>
                    <a:pt x="361600" y="8889"/>
                  </a:lnTo>
                  <a:lnTo>
                    <a:pt x="359727" y="7620"/>
                  </a:lnTo>
                  <a:close/>
                </a:path>
                <a:path w="615950" h="461010">
                  <a:moveTo>
                    <a:pt x="584993" y="0"/>
                  </a:moveTo>
                  <a:lnTo>
                    <a:pt x="545242" y="0"/>
                  </a:lnTo>
                  <a:lnTo>
                    <a:pt x="539908" y="1270"/>
                  </a:lnTo>
                  <a:lnTo>
                    <a:pt x="530764" y="2539"/>
                  </a:lnTo>
                  <a:lnTo>
                    <a:pt x="442008" y="311580"/>
                  </a:lnTo>
                  <a:lnTo>
                    <a:pt x="446291" y="328886"/>
                  </a:lnTo>
                  <a:lnTo>
                    <a:pt x="514762" y="30480"/>
                  </a:lnTo>
                  <a:lnTo>
                    <a:pt x="516159" y="25400"/>
                  </a:lnTo>
                  <a:lnTo>
                    <a:pt x="540797" y="8889"/>
                  </a:lnTo>
                  <a:lnTo>
                    <a:pt x="551592" y="8889"/>
                  </a:lnTo>
                  <a:lnTo>
                    <a:pt x="565689" y="7620"/>
                  </a:lnTo>
                  <a:lnTo>
                    <a:pt x="607314" y="7620"/>
                  </a:lnTo>
                  <a:lnTo>
                    <a:pt x="600741" y="3810"/>
                  </a:lnTo>
                  <a:lnTo>
                    <a:pt x="595026" y="1270"/>
                  </a:lnTo>
                  <a:lnTo>
                    <a:pt x="589946" y="1270"/>
                  </a:lnTo>
                  <a:lnTo>
                    <a:pt x="584993" y="0"/>
                  </a:lnTo>
                  <a:close/>
                </a:path>
                <a:path w="615950" h="461010">
                  <a:moveTo>
                    <a:pt x="107219" y="7620"/>
                  </a:moveTo>
                  <a:lnTo>
                    <a:pt x="63785" y="7620"/>
                  </a:lnTo>
                  <a:lnTo>
                    <a:pt x="70516" y="8889"/>
                  </a:lnTo>
                  <a:lnTo>
                    <a:pt x="86137" y="8889"/>
                  </a:lnTo>
                  <a:lnTo>
                    <a:pt x="90201" y="10160"/>
                  </a:lnTo>
                  <a:lnTo>
                    <a:pt x="176446" y="327633"/>
                  </a:lnTo>
                  <a:lnTo>
                    <a:pt x="180645" y="310075"/>
                  </a:lnTo>
                  <a:lnTo>
                    <a:pt x="116109" y="27939"/>
                  </a:lnTo>
                  <a:lnTo>
                    <a:pt x="114839" y="21589"/>
                  </a:lnTo>
                  <a:lnTo>
                    <a:pt x="112299" y="13970"/>
                  </a:lnTo>
                  <a:lnTo>
                    <a:pt x="107219" y="7620"/>
                  </a:lnTo>
                  <a:close/>
                </a:path>
                <a:path w="615950" h="461010">
                  <a:moveTo>
                    <a:pt x="329723" y="0"/>
                  </a:moveTo>
                  <a:lnTo>
                    <a:pt x="288829" y="0"/>
                  </a:lnTo>
                  <a:lnTo>
                    <a:pt x="283368" y="1270"/>
                  </a:lnTo>
                  <a:lnTo>
                    <a:pt x="274097" y="2539"/>
                  </a:lnTo>
                  <a:lnTo>
                    <a:pt x="180645" y="310075"/>
                  </a:lnTo>
                  <a:lnTo>
                    <a:pt x="184654" y="327603"/>
                  </a:lnTo>
                  <a:lnTo>
                    <a:pt x="257206" y="25400"/>
                  </a:lnTo>
                  <a:lnTo>
                    <a:pt x="259619" y="20320"/>
                  </a:lnTo>
                  <a:lnTo>
                    <a:pt x="263429" y="15239"/>
                  </a:lnTo>
                  <a:lnTo>
                    <a:pt x="268763" y="12700"/>
                  </a:lnTo>
                  <a:lnTo>
                    <a:pt x="275748" y="10160"/>
                  </a:lnTo>
                  <a:lnTo>
                    <a:pt x="284257" y="8889"/>
                  </a:lnTo>
                  <a:lnTo>
                    <a:pt x="295052" y="8889"/>
                  </a:lnTo>
                  <a:lnTo>
                    <a:pt x="308768" y="7620"/>
                  </a:lnTo>
                  <a:lnTo>
                    <a:pt x="359727" y="7620"/>
                  </a:lnTo>
                  <a:lnTo>
                    <a:pt x="354107" y="3810"/>
                  </a:lnTo>
                  <a:lnTo>
                    <a:pt x="345344" y="2539"/>
                  </a:lnTo>
                  <a:lnTo>
                    <a:pt x="335565" y="1270"/>
                  </a:lnTo>
                  <a:lnTo>
                    <a:pt x="329723" y="0"/>
                  </a:lnTo>
                  <a:close/>
                </a:path>
                <a:path w="615950" h="461010">
                  <a:moveTo>
                    <a:pt x="305606" y="166565"/>
                  </a:moveTo>
                  <a:lnTo>
                    <a:pt x="301582" y="183381"/>
                  </a:lnTo>
                  <a:lnTo>
                    <a:pt x="305781" y="199999"/>
                  </a:lnTo>
                  <a:lnTo>
                    <a:pt x="309801" y="183192"/>
                  </a:lnTo>
                  <a:lnTo>
                    <a:pt x="305606" y="166565"/>
                  </a:lnTo>
                  <a:close/>
                </a:path>
                <a:path w="615950" h="461010">
                  <a:moveTo>
                    <a:pt x="304595" y="162560"/>
                  </a:moveTo>
                  <a:lnTo>
                    <a:pt x="297975" y="162560"/>
                  </a:lnTo>
                  <a:lnTo>
                    <a:pt x="297173" y="165926"/>
                  </a:lnTo>
                  <a:lnTo>
                    <a:pt x="301582" y="183381"/>
                  </a:lnTo>
                  <a:lnTo>
                    <a:pt x="305606" y="166565"/>
                  </a:lnTo>
                  <a:lnTo>
                    <a:pt x="304595" y="162560"/>
                  </a:lnTo>
                  <a:close/>
                </a:path>
                <a:path w="615950" h="461010">
                  <a:moveTo>
                    <a:pt x="313057" y="162560"/>
                  </a:moveTo>
                  <a:lnTo>
                    <a:pt x="306564" y="162560"/>
                  </a:lnTo>
                  <a:lnTo>
                    <a:pt x="305606" y="166565"/>
                  </a:lnTo>
                  <a:lnTo>
                    <a:pt x="309801" y="183192"/>
                  </a:lnTo>
                  <a:lnTo>
                    <a:pt x="313919" y="165980"/>
                  </a:lnTo>
                  <a:lnTo>
                    <a:pt x="313057" y="162560"/>
                  </a:lnTo>
                  <a:close/>
                </a:path>
                <a:path w="615950" h="461010">
                  <a:moveTo>
                    <a:pt x="317172" y="146050"/>
                  </a:moveTo>
                  <a:lnTo>
                    <a:pt x="308895" y="146050"/>
                  </a:lnTo>
                  <a:lnTo>
                    <a:pt x="313919" y="165980"/>
                  </a:lnTo>
                  <a:lnTo>
                    <a:pt x="314737" y="162560"/>
                  </a:lnTo>
                  <a:lnTo>
                    <a:pt x="321348" y="162560"/>
                  </a:lnTo>
                  <a:lnTo>
                    <a:pt x="317172" y="146050"/>
                  </a:lnTo>
                  <a:close/>
                </a:path>
                <a:path w="615950" h="461010">
                  <a:moveTo>
                    <a:pt x="297975" y="162560"/>
                  </a:moveTo>
                  <a:lnTo>
                    <a:pt x="296322" y="162560"/>
                  </a:lnTo>
                  <a:lnTo>
                    <a:pt x="297173" y="165926"/>
                  </a:lnTo>
                  <a:lnTo>
                    <a:pt x="297975" y="162560"/>
                  </a:lnTo>
                  <a:close/>
                </a:path>
                <a:path w="615950" h="461010">
                  <a:moveTo>
                    <a:pt x="308387" y="154940"/>
                  </a:moveTo>
                  <a:lnTo>
                    <a:pt x="302672" y="154940"/>
                  </a:lnTo>
                  <a:lnTo>
                    <a:pt x="304595" y="162560"/>
                  </a:lnTo>
                  <a:lnTo>
                    <a:pt x="306564" y="162560"/>
                  </a:lnTo>
                  <a:lnTo>
                    <a:pt x="308387" y="154940"/>
                  </a:lnTo>
                  <a:close/>
                </a:path>
                <a:path w="615950" h="461010">
                  <a:moveTo>
                    <a:pt x="24796" y="25400"/>
                  </a:moveTo>
                  <a:lnTo>
                    <a:pt x="24415" y="26670"/>
                  </a:lnTo>
                  <a:lnTo>
                    <a:pt x="24669" y="26670"/>
                  </a:lnTo>
                  <a:lnTo>
                    <a:pt x="24796" y="25400"/>
                  </a:lnTo>
                  <a:close/>
                </a:path>
                <a:path w="615950" h="461010">
                  <a:moveTo>
                    <a:pt x="27590" y="25400"/>
                  </a:moveTo>
                  <a:lnTo>
                    <a:pt x="24796" y="25400"/>
                  </a:lnTo>
                  <a:lnTo>
                    <a:pt x="24669" y="26670"/>
                  </a:lnTo>
                  <a:lnTo>
                    <a:pt x="25431" y="26670"/>
                  </a:lnTo>
                  <a:lnTo>
                    <a:pt x="27590" y="25400"/>
                  </a:lnTo>
                  <a:close/>
                </a:path>
                <a:path w="615950" h="461010">
                  <a:moveTo>
                    <a:pt x="591216" y="25400"/>
                  </a:moveTo>
                  <a:lnTo>
                    <a:pt x="591262" y="26323"/>
                  </a:lnTo>
                  <a:lnTo>
                    <a:pt x="591470" y="26670"/>
                  </a:lnTo>
                  <a:lnTo>
                    <a:pt x="591216" y="25400"/>
                  </a:lnTo>
                  <a:close/>
                </a:path>
                <a:path w="615950" h="461010">
                  <a:moveTo>
                    <a:pt x="599313" y="24130"/>
                  </a:moveTo>
                  <a:lnTo>
                    <a:pt x="578389" y="24130"/>
                  </a:lnTo>
                  <a:lnTo>
                    <a:pt x="583215" y="25400"/>
                  </a:lnTo>
                  <a:lnTo>
                    <a:pt x="591216" y="25400"/>
                  </a:lnTo>
                  <a:lnTo>
                    <a:pt x="591470" y="26670"/>
                  </a:lnTo>
                  <a:lnTo>
                    <a:pt x="599503" y="26670"/>
                  </a:lnTo>
                  <a:lnTo>
                    <a:pt x="599313" y="24130"/>
                  </a:lnTo>
                  <a:close/>
                </a:path>
                <a:path w="615950" h="461010">
                  <a:moveTo>
                    <a:pt x="591216" y="25400"/>
                  </a:moveTo>
                  <a:lnTo>
                    <a:pt x="590708" y="25400"/>
                  </a:lnTo>
                  <a:lnTo>
                    <a:pt x="591262" y="26323"/>
                  </a:lnTo>
                  <a:lnTo>
                    <a:pt x="591216" y="25400"/>
                  </a:lnTo>
                  <a:close/>
                </a:path>
                <a:path w="615950" h="461010">
                  <a:moveTo>
                    <a:pt x="82073" y="0"/>
                  </a:moveTo>
                  <a:lnTo>
                    <a:pt x="34321" y="0"/>
                  </a:lnTo>
                  <a:lnTo>
                    <a:pt x="28479" y="1270"/>
                  </a:lnTo>
                  <a:lnTo>
                    <a:pt x="87026" y="1270"/>
                  </a:lnTo>
                  <a:lnTo>
                    <a:pt x="82073" y="0"/>
                  </a:lnTo>
                  <a:close/>
                </a:path>
              </a:pathLst>
            </a:custGeom>
            <a:solidFill>
              <a:srgbClr val="D02D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378078"/>
            <a:ext cx="75037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Below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latin typeface="Calibri"/>
                <a:cs typeface="Calibri"/>
              </a:rPr>
              <a:t>single loop circuit. The </a:t>
            </a:r>
            <a:r>
              <a:rPr sz="2400" dirty="0">
                <a:latin typeface="Calibri"/>
                <a:cs typeface="Calibri"/>
              </a:rPr>
              <a:t>KVL </a:t>
            </a:r>
            <a:r>
              <a:rPr sz="2400" spc="-10" dirty="0">
                <a:latin typeface="Calibri"/>
                <a:cs typeface="Calibri"/>
              </a:rPr>
              <a:t>computation </a:t>
            </a:r>
            <a:r>
              <a:rPr sz="2400" dirty="0">
                <a:latin typeface="Calibri"/>
                <a:cs typeface="Calibri"/>
              </a:rPr>
              <a:t>is  </a:t>
            </a:r>
            <a:r>
              <a:rPr sz="2400" spc="-10" dirty="0">
                <a:latin typeface="Calibri"/>
                <a:cs typeface="Calibri"/>
              </a:rPr>
              <a:t>expressed graphically in that </a:t>
            </a:r>
            <a:r>
              <a:rPr sz="2400" spc="-15" dirty="0">
                <a:latin typeface="Calibri"/>
                <a:cs typeface="Calibri"/>
              </a:rPr>
              <a:t>voltages </a:t>
            </a:r>
            <a:r>
              <a:rPr sz="2400" spc="-10" dirty="0">
                <a:latin typeface="Calibri"/>
                <a:cs typeface="Calibri"/>
              </a:rPr>
              <a:t>around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loop </a:t>
            </a:r>
            <a:r>
              <a:rPr sz="2400" spc="-10" dirty="0">
                <a:latin typeface="Calibri"/>
                <a:cs typeface="Calibri"/>
              </a:rPr>
              <a:t>are  </a:t>
            </a:r>
            <a:r>
              <a:rPr sz="2400" spc="-5" dirty="0">
                <a:latin typeface="Calibri"/>
                <a:cs typeface="Calibri"/>
              </a:rPr>
              <a:t>summed up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20" dirty="0">
                <a:latin typeface="Calibri"/>
                <a:cs typeface="Calibri"/>
              </a:rPr>
              <a:t>traversing </a:t>
            </a:r>
            <a:r>
              <a:rPr sz="2400" spc="-15" dirty="0">
                <a:latin typeface="Calibri"/>
                <a:cs typeface="Calibri"/>
              </a:rPr>
              <a:t>(figuratively </a:t>
            </a:r>
            <a:r>
              <a:rPr sz="2400" spc="-5" dirty="0">
                <a:latin typeface="Calibri"/>
                <a:cs typeface="Calibri"/>
              </a:rPr>
              <a:t>walking </a:t>
            </a:r>
            <a:r>
              <a:rPr sz="2400" spc="-10" dirty="0">
                <a:latin typeface="Calibri"/>
                <a:cs typeface="Calibri"/>
              </a:rPr>
              <a:t>around)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2846" y="483362"/>
            <a:ext cx="202692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300" y="1475359"/>
            <a:ext cx="652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lo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99168" y="2560320"/>
            <a:ext cx="3004185" cy="2385060"/>
            <a:chOff x="2999168" y="2560320"/>
            <a:chExt cx="3004185" cy="2385060"/>
          </a:xfrm>
        </p:grpSpPr>
        <p:sp>
          <p:nvSpPr>
            <p:cNvPr id="6" name="object 6"/>
            <p:cNvSpPr/>
            <p:nvPr/>
          </p:nvSpPr>
          <p:spPr>
            <a:xfrm>
              <a:off x="3417569" y="2724150"/>
              <a:ext cx="678815" cy="2065020"/>
            </a:xfrm>
            <a:custGeom>
              <a:avLst/>
              <a:gdLst/>
              <a:ahLst/>
              <a:cxnLst/>
              <a:rect l="l" t="t" r="r" b="b"/>
              <a:pathLst>
                <a:path w="678814" h="2065020">
                  <a:moveTo>
                    <a:pt x="0" y="2065020"/>
                  </a:moveTo>
                  <a:lnTo>
                    <a:pt x="10794" y="1391412"/>
                  </a:lnTo>
                </a:path>
                <a:path w="678814" h="2065020">
                  <a:moveTo>
                    <a:pt x="12191" y="0"/>
                  </a:moveTo>
                  <a:lnTo>
                    <a:pt x="678688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84319" y="2560320"/>
              <a:ext cx="1080515" cy="3200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51882" y="2724150"/>
              <a:ext cx="666750" cy="579120"/>
            </a:xfrm>
            <a:custGeom>
              <a:avLst/>
              <a:gdLst/>
              <a:ahLst/>
              <a:cxnLst/>
              <a:rect l="l" t="t" r="r" b="b"/>
              <a:pathLst>
                <a:path w="666750" h="579120">
                  <a:moveTo>
                    <a:pt x="0" y="0"/>
                  </a:moveTo>
                  <a:lnTo>
                    <a:pt x="666495" y="0"/>
                  </a:lnTo>
                </a:path>
                <a:path w="666750" h="579120">
                  <a:moveTo>
                    <a:pt x="665988" y="578612"/>
                  </a:moveTo>
                  <a:lnTo>
                    <a:pt x="665988" y="304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35751" y="3287268"/>
              <a:ext cx="367284" cy="9372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47310" y="4211574"/>
              <a:ext cx="666750" cy="576580"/>
            </a:xfrm>
            <a:custGeom>
              <a:avLst/>
              <a:gdLst/>
              <a:ahLst/>
              <a:cxnLst/>
              <a:rect l="l" t="t" r="r" b="b"/>
              <a:pathLst>
                <a:path w="666750" h="576579">
                  <a:moveTo>
                    <a:pt x="665988" y="575563"/>
                  </a:moveTo>
                  <a:lnTo>
                    <a:pt x="665988" y="0"/>
                  </a:lnTo>
                </a:path>
                <a:path w="666750" h="576579">
                  <a:moveTo>
                    <a:pt x="0" y="576071"/>
                  </a:moveTo>
                  <a:lnTo>
                    <a:pt x="666495" y="57607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84319" y="4625340"/>
              <a:ext cx="1080515" cy="3200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2185" y="3420618"/>
              <a:ext cx="1084580" cy="1370330"/>
            </a:xfrm>
            <a:custGeom>
              <a:avLst/>
              <a:gdLst/>
              <a:ahLst/>
              <a:cxnLst/>
              <a:rect l="l" t="t" r="r" b="b"/>
              <a:pathLst>
                <a:path w="1084579" h="1370329">
                  <a:moveTo>
                    <a:pt x="417575" y="1370076"/>
                  </a:moveTo>
                  <a:lnTo>
                    <a:pt x="1084072" y="1370076"/>
                  </a:lnTo>
                </a:path>
                <a:path w="1084579" h="1370329">
                  <a:moveTo>
                    <a:pt x="0" y="347472"/>
                  </a:moveTo>
                  <a:lnTo>
                    <a:pt x="3242" y="303887"/>
                  </a:lnTo>
                  <a:lnTo>
                    <a:pt x="12708" y="261917"/>
                  </a:lnTo>
                  <a:lnTo>
                    <a:pt x="28009" y="221888"/>
                  </a:lnTo>
                  <a:lnTo>
                    <a:pt x="48754" y="184126"/>
                  </a:lnTo>
                  <a:lnTo>
                    <a:pt x="74552" y="148956"/>
                  </a:lnTo>
                  <a:lnTo>
                    <a:pt x="105014" y="116704"/>
                  </a:lnTo>
                  <a:lnTo>
                    <a:pt x="139749" y="87696"/>
                  </a:lnTo>
                  <a:lnTo>
                    <a:pt x="178368" y="62257"/>
                  </a:lnTo>
                  <a:lnTo>
                    <a:pt x="220479" y="40713"/>
                  </a:lnTo>
                  <a:lnTo>
                    <a:pt x="265694" y="23389"/>
                  </a:lnTo>
                  <a:lnTo>
                    <a:pt x="313621" y="10612"/>
                  </a:lnTo>
                  <a:lnTo>
                    <a:pt x="363870" y="2707"/>
                  </a:lnTo>
                  <a:lnTo>
                    <a:pt x="416051" y="0"/>
                  </a:lnTo>
                  <a:lnTo>
                    <a:pt x="468233" y="2707"/>
                  </a:lnTo>
                  <a:lnTo>
                    <a:pt x="518482" y="10612"/>
                  </a:lnTo>
                  <a:lnTo>
                    <a:pt x="566409" y="23389"/>
                  </a:lnTo>
                  <a:lnTo>
                    <a:pt x="611624" y="40713"/>
                  </a:lnTo>
                  <a:lnTo>
                    <a:pt x="653735" y="62257"/>
                  </a:lnTo>
                  <a:lnTo>
                    <a:pt x="692354" y="87696"/>
                  </a:lnTo>
                  <a:lnTo>
                    <a:pt x="727089" y="116704"/>
                  </a:lnTo>
                  <a:lnTo>
                    <a:pt x="757551" y="148956"/>
                  </a:lnTo>
                  <a:lnTo>
                    <a:pt x="783349" y="184126"/>
                  </a:lnTo>
                  <a:lnTo>
                    <a:pt x="804094" y="221888"/>
                  </a:lnTo>
                  <a:lnTo>
                    <a:pt x="819395" y="261917"/>
                  </a:lnTo>
                  <a:lnTo>
                    <a:pt x="828861" y="303887"/>
                  </a:lnTo>
                  <a:lnTo>
                    <a:pt x="832103" y="347472"/>
                  </a:lnTo>
                  <a:lnTo>
                    <a:pt x="828861" y="391056"/>
                  </a:lnTo>
                  <a:lnTo>
                    <a:pt x="819395" y="433026"/>
                  </a:lnTo>
                  <a:lnTo>
                    <a:pt x="804094" y="473055"/>
                  </a:lnTo>
                  <a:lnTo>
                    <a:pt x="783349" y="510817"/>
                  </a:lnTo>
                  <a:lnTo>
                    <a:pt x="757551" y="545987"/>
                  </a:lnTo>
                  <a:lnTo>
                    <a:pt x="727089" y="578239"/>
                  </a:lnTo>
                  <a:lnTo>
                    <a:pt x="692354" y="607247"/>
                  </a:lnTo>
                  <a:lnTo>
                    <a:pt x="653735" y="632686"/>
                  </a:lnTo>
                  <a:lnTo>
                    <a:pt x="611624" y="654230"/>
                  </a:lnTo>
                  <a:lnTo>
                    <a:pt x="566409" y="671554"/>
                  </a:lnTo>
                  <a:lnTo>
                    <a:pt x="518482" y="684331"/>
                  </a:lnTo>
                  <a:lnTo>
                    <a:pt x="468233" y="692236"/>
                  </a:lnTo>
                  <a:lnTo>
                    <a:pt x="416051" y="694944"/>
                  </a:lnTo>
                  <a:lnTo>
                    <a:pt x="363870" y="692236"/>
                  </a:lnTo>
                  <a:lnTo>
                    <a:pt x="313621" y="684331"/>
                  </a:lnTo>
                  <a:lnTo>
                    <a:pt x="265694" y="671554"/>
                  </a:lnTo>
                  <a:lnTo>
                    <a:pt x="220479" y="654230"/>
                  </a:lnTo>
                  <a:lnTo>
                    <a:pt x="178368" y="632686"/>
                  </a:lnTo>
                  <a:lnTo>
                    <a:pt x="139749" y="607247"/>
                  </a:lnTo>
                  <a:lnTo>
                    <a:pt x="105014" y="578239"/>
                  </a:lnTo>
                  <a:lnTo>
                    <a:pt x="74552" y="545987"/>
                  </a:lnTo>
                  <a:lnTo>
                    <a:pt x="48754" y="510817"/>
                  </a:lnTo>
                  <a:lnTo>
                    <a:pt x="28009" y="473055"/>
                  </a:lnTo>
                  <a:lnTo>
                    <a:pt x="12708" y="433026"/>
                  </a:lnTo>
                  <a:lnTo>
                    <a:pt x="3242" y="391056"/>
                  </a:lnTo>
                  <a:lnTo>
                    <a:pt x="0" y="34747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275838" y="3232226"/>
            <a:ext cx="278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+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8128" y="3539109"/>
            <a:ext cx="1968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-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98456" y="1979676"/>
            <a:ext cx="1854835" cy="1459865"/>
            <a:chOff x="3398456" y="1979676"/>
            <a:chExt cx="1854835" cy="1459865"/>
          </a:xfrm>
        </p:grpSpPr>
        <p:sp>
          <p:nvSpPr>
            <p:cNvPr id="16" name="object 16"/>
            <p:cNvSpPr/>
            <p:nvPr/>
          </p:nvSpPr>
          <p:spPr>
            <a:xfrm>
              <a:off x="3411474" y="2718054"/>
              <a:ext cx="3810" cy="708025"/>
            </a:xfrm>
            <a:custGeom>
              <a:avLst/>
              <a:gdLst/>
              <a:ahLst/>
              <a:cxnLst/>
              <a:rect l="l" t="t" r="r" b="b"/>
              <a:pathLst>
                <a:path w="3810" h="708025">
                  <a:moveTo>
                    <a:pt x="3555" y="707898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47744" y="2011680"/>
              <a:ext cx="1150620" cy="5684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94404" y="1979676"/>
              <a:ext cx="1258824" cy="7254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94988" y="2039112"/>
              <a:ext cx="1056132" cy="4739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94988" y="2039111"/>
            <a:ext cx="1056640" cy="47434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Calibri"/>
                <a:cs typeface="Calibri"/>
              </a:rPr>
              <a:t>+ </a:t>
            </a:r>
            <a:r>
              <a:rPr sz="2400" spc="-25" dirty="0">
                <a:latin typeface="Calibri"/>
                <a:cs typeface="Calibri"/>
              </a:rPr>
              <a:t>Vr1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958840" y="3407664"/>
            <a:ext cx="1259205" cy="725805"/>
            <a:chOff x="5958840" y="3407664"/>
            <a:chExt cx="1259205" cy="725805"/>
          </a:xfrm>
        </p:grpSpPr>
        <p:sp>
          <p:nvSpPr>
            <p:cNvPr id="22" name="object 22"/>
            <p:cNvSpPr/>
            <p:nvPr/>
          </p:nvSpPr>
          <p:spPr>
            <a:xfrm>
              <a:off x="6021324" y="3439668"/>
              <a:ext cx="1135379" cy="5699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58840" y="3407664"/>
              <a:ext cx="1258823" cy="7254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68568" y="3467100"/>
              <a:ext cx="1040891" cy="4754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068567" y="3467100"/>
            <a:ext cx="1041400" cy="47561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latin typeface="Calibri"/>
                <a:cs typeface="Calibri"/>
              </a:rPr>
              <a:t>+ </a:t>
            </a:r>
            <a:r>
              <a:rPr sz="2400" spc="-25" dirty="0">
                <a:latin typeface="Calibri"/>
                <a:cs typeface="Calibri"/>
              </a:rPr>
              <a:t>Vr2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082796" y="4934711"/>
            <a:ext cx="1259205" cy="725805"/>
            <a:chOff x="4082796" y="4934711"/>
            <a:chExt cx="1259205" cy="725805"/>
          </a:xfrm>
        </p:grpSpPr>
        <p:sp>
          <p:nvSpPr>
            <p:cNvPr id="27" name="object 27"/>
            <p:cNvSpPr/>
            <p:nvPr/>
          </p:nvSpPr>
          <p:spPr>
            <a:xfrm>
              <a:off x="4154424" y="4966715"/>
              <a:ext cx="1115568" cy="5699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82796" y="4934711"/>
              <a:ext cx="1258824" cy="7254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01668" y="4994147"/>
              <a:ext cx="1021080" cy="47548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201667" y="4994147"/>
            <a:ext cx="1021080" cy="47561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Calibri"/>
                <a:cs typeface="Calibri"/>
              </a:rPr>
              <a:t>+ </a:t>
            </a:r>
            <a:r>
              <a:rPr sz="2400" spc="-25" dirty="0">
                <a:latin typeface="Calibri"/>
                <a:cs typeface="Calibri"/>
              </a:rPr>
              <a:t>Vr3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089404" y="3421379"/>
            <a:ext cx="931544" cy="725805"/>
            <a:chOff x="2089404" y="3421379"/>
            <a:chExt cx="931544" cy="725805"/>
          </a:xfrm>
        </p:grpSpPr>
        <p:sp>
          <p:nvSpPr>
            <p:cNvPr id="32" name="object 32"/>
            <p:cNvSpPr/>
            <p:nvPr/>
          </p:nvSpPr>
          <p:spPr>
            <a:xfrm>
              <a:off x="2118360" y="3439667"/>
              <a:ext cx="874776" cy="59893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89404" y="3421379"/>
              <a:ext cx="931163" cy="72542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65604" y="3467099"/>
              <a:ext cx="780288" cy="5044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165604" y="3467100"/>
            <a:ext cx="780415" cy="50482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395"/>
              </a:spcBef>
            </a:pPr>
            <a:r>
              <a:rPr sz="2400" spc="-5" dirty="0">
                <a:latin typeface="Calibri"/>
                <a:cs typeface="Calibri"/>
              </a:rPr>
              <a:t>10V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986784" y="3188207"/>
            <a:ext cx="1150620" cy="1272540"/>
          </a:xfrm>
          <a:custGeom>
            <a:avLst/>
            <a:gdLst/>
            <a:ahLst/>
            <a:cxnLst/>
            <a:rect l="l" t="t" r="r" b="b"/>
            <a:pathLst>
              <a:path w="1150620" h="1272539">
                <a:moveTo>
                  <a:pt x="670940" y="0"/>
                </a:moveTo>
                <a:lnTo>
                  <a:pt x="0" y="0"/>
                </a:lnTo>
                <a:lnTo>
                  <a:pt x="0" y="23749"/>
                </a:lnTo>
                <a:lnTo>
                  <a:pt x="670940" y="23749"/>
                </a:lnTo>
                <a:lnTo>
                  <a:pt x="717563" y="26102"/>
                </a:lnTo>
                <a:lnTo>
                  <a:pt x="762837" y="33010"/>
                </a:lnTo>
                <a:lnTo>
                  <a:pt x="806534" y="44243"/>
                </a:lnTo>
                <a:lnTo>
                  <a:pt x="848425" y="59572"/>
                </a:lnTo>
                <a:lnTo>
                  <a:pt x="888281" y="78769"/>
                </a:lnTo>
                <a:lnTo>
                  <a:pt x="925872" y="101604"/>
                </a:lnTo>
                <a:lnTo>
                  <a:pt x="960970" y="127849"/>
                </a:lnTo>
                <a:lnTo>
                  <a:pt x="993346" y="157273"/>
                </a:lnTo>
                <a:lnTo>
                  <a:pt x="1022770" y="189649"/>
                </a:lnTo>
                <a:lnTo>
                  <a:pt x="1049015" y="224747"/>
                </a:lnTo>
                <a:lnTo>
                  <a:pt x="1071850" y="262338"/>
                </a:lnTo>
                <a:lnTo>
                  <a:pt x="1091047" y="302194"/>
                </a:lnTo>
                <a:lnTo>
                  <a:pt x="1106376" y="344085"/>
                </a:lnTo>
                <a:lnTo>
                  <a:pt x="1117609" y="387782"/>
                </a:lnTo>
                <a:lnTo>
                  <a:pt x="1124517" y="433056"/>
                </a:lnTo>
                <a:lnTo>
                  <a:pt x="1126870" y="479678"/>
                </a:lnTo>
                <a:lnTo>
                  <a:pt x="1126870" y="682878"/>
                </a:lnTo>
                <a:lnTo>
                  <a:pt x="1124517" y="729501"/>
                </a:lnTo>
                <a:lnTo>
                  <a:pt x="1117609" y="774775"/>
                </a:lnTo>
                <a:lnTo>
                  <a:pt x="1106376" y="818472"/>
                </a:lnTo>
                <a:lnTo>
                  <a:pt x="1091047" y="860363"/>
                </a:lnTo>
                <a:lnTo>
                  <a:pt x="1071850" y="900219"/>
                </a:lnTo>
                <a:lnTo>
                  <a:pt x="1049015" y="937810"/>
                </a:lnTo>
                <a:lnTo>
                  <a:pt x="1022770" y="972908"/>
                </a:lnTo>
                <a:lnTo>
                  <a:pt x="993346" y="1005284"/>
                </a:lnTo>
                <a:lnTo>
                  <a:pt x="960970" y="1034708"/>
                </a:lnTo>
                <a:lnTo>
                  <a:pt x="925872" y="1060953"/>
                </a:lnTo>
                <a:lnTo>
                  <a:pt x="888281" y="1083788"/>
                </a:lnTo>
                <a:lnTo>
                  <a:pt x="848425" y="1102985"/>
                </a:lnTo>
                <a:lnTo>
                  <a:pt x="806534" y="1118314"/>
                </a:lnTo>
                <a:lnTo>
                  <a:pt x="762837" y="1129547"/>
                </a:lnTo>
                <a:lnTo>
                  <a:pt x="717563" y="1136455"/>
                </a:lnTo>
                <a:lnTo>
                  <a:pt x="670940" y="1138808"/>
                </a:lnTo>
                <a:lnTo>
                  <a:pt x="199898" y="1138808"/>
                </a:lnTo>
                <a:lnTo>
                  <a:pt x="199898" y="1028826"/>
                </a:lnTo>
                <a:lnTo>
                  <a:pt x="11811" y="1150746"/>
                </a:lnTo>
                <a:lnTo>
                  <a:pt x="199898" y="1272539"/>
                </a:lnTo>
                <a:lnTo>
                  <a:pt x="199898" y="1162558"/>
                </a:lnTo>
                <a:lnTo>
                  <a:pt x="670940" y="1162558"/>
                </a:lnTo>
                <a:lnTo>
                  <a:pt x="719985" y="1160081"/>
                </a:lnTo>
                <a:lnTo>
                  <a:pt x="767613" y="1152812"/>
                </a:lnTo>
                <a:lnTo>
                  <a:pt x="813583" y="1140992"/>
                </a:lnTo>
                <a:lnTo>
                  <a:pt x="857654" y="1124862"/>
                </a:lnTo>
                <a:lnTo>
                  <a:pt x="899585" y="1104663"/>
                </a:lnTo>
                <a:lnTo>
                  <a:pt x="939135" y="1080637"/>
                </a:lnTo>
                <a:lnTo>
                  <a:pt x="976062" y="1053023"/>
                </a:lnTo>
                <a:lnTo>
                  <a:pt x="1010126" y="1022064"/>
                </a:lnTo>
                <a:lnTo>
                  <a:pt x="1041085" y="988000"/>
                </a:lnTo>
                <a:lnTo>
                  <a:pt x="1068699" y="951073"/>
                </a:lnTo>
                <a:lnTo>
                  <a:pt x="1092725" y="911523"/>
                </a:lnTo>
                <a:lnTo>
                  <a:pt x="1112924" y="869592"/>
                </a:lnTo>
                <a:lnTo>
                  <a:pt x="1129054" y="825521"/>
                </a:lnTo>
                <a:lnTo>
                  <a:pt x="1140874" y="779551"/>
                </a:lnTo>
                <a:lnTo>
                  <a:pt x="1148143" y="731923"/>
                </a:lnTo>
                <a:lnTo>
                  <a:pt x="1150619" y="682878"/>
                </a:lnTo>
                <a:lnTo>
                  <a:pt x="1150619" y="479678"/>
                </a:lnTo>
                <a:lnTo>
                  <a:pt x="1148143" y="430634"/>
                </a:lnTo>
                <a:lnTo>
                  <a:pt x="1140874" y="383006"/>
                </a:lnTo>
                <a:lnTo>
                  <a:pt x="1129054" y="337036"/>
                </a:lnTo>
                <a:lnTo>
                  <a:pt x="1112924" y="292965"/>
                </a:lnTo>
                <a:lnTo>
                  <a:pt x="1092725" y="251034"/>
                </a:lnTo>
                <a:lnTo>
                  <a:pt x="1068699" y="211484"/>
                </a:lnTo>
                <a:lnTo>
                  <a:pt x="1041085" y="174557"/>
                </a:lnTo>
                <a:lnTo>
                  <a:pt x="1010126" y="140493"/>
                </a:lnTo>
                <a:lnTo>
                  <a:pt x="976062" y="109534"/>
                </a:lnTo>
                <a:lnTo>
                  <a:pt x="939135" y="81920"/>
                </a:lnTo>
                <a:lnTo>
                  <a:pt x="899585" y="57894"/>
                </a:lnTo>
                <a:lnTo>
                  <a:pt x="857654" y="37695"/>
                </a:lnTo>
                <a:lnTo>
                  <a:pt x="813583" y="21565"/>
                </a:lnTo>
                <a:lnTo>
                  <a:pt x="767613" y="9745"/>
                </a:lnTo>
                <a:lnTo>
                  <a:pt x="719985" y="2476"/>
                </a:lnTo>
                <a:lnTo>
                  <a:pt x="67094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464558" y="2751581"/>
            <a:ext cx="400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R1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35955" y="3423284"/>
            <a:ext cx="400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R2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64558" y="4231081"/>
            <a:ext cx="400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R3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848611" y="1898904"/>
            <a:ext cx="5596255" cy="4451985"/>
            <a:chOff x="1848611" y="1898904"/>
            <a:chExt cx="5596255" cy="4451985"/>
          </a:xfrm>
        </p:grpSpPr>
        <p:sp>
          <p:nvSpPr>
            <p:cNvPr id="41" name="object 41"/>
            <p:cNvSpPr/>
            <p:nvPr/>
          </p:nvSpPr>
          <p:spPr>
            <a:xfrm>
              <a:off x="2035301" y="1917954"/>
              <a:ext cx="5204460" cy="3680460"/>
            </a:xfrm>
            <a:custGeom>
              <a:avLst/>
              <a:gdLst/>
              <a:ahLst/>
              <a:cxnLst/>
              <a:rect l="l" t="t" r="r" b="b"/>
              <a:pathLst>
                <a:path w="5204459" h="3680460">
                  <a:moveTo>
                    <a:pt x="0" y="613410"/>
                  </a:moveTo>
                  <a:lnTo>
                    <a:pt x="1845" y="565464"/>
                  </a:lnTo>
                  <a:lnTo>
                    <a:pt x="7289" y="518530"/>
                  </a:lnTo>
                  <a:lnTo>
                    <a:pt x="16197" y="472742"/>
                  </a:lnTo>
                  <a:lnTo>
                    <a:pt x="28432" y="428237"/>
                  </a:lnTo>
                  <a:lnTo>
                    <a:pt x="43857" y="385151"/>
                  </a:lnTo>
                  <a:lnTo>
                    <a:pt x="62337" y="343622"/>
                  </a:lnTo>
                  <a:lnTo>
                    <a:pt x="83735" y="303784"/>
                  </a:lnTo>
                  <a:lnTo>
                    <a:pt x="107915" y="265774"/>
                  </a:lnTo>
                  <a:lnTo>
                    <a:pt x="134740" y="229728"/>
                  </a:lnTo>
                  <a:lnTo>
                    <a:pt x="164075" y="195783"/>
                  </a:lnTo>
                  <a:lnTo>
                    <a:pt x="195783" y="164075"/>
                  </a:lnTo>
                  <a:lnTo>
                    <a:pt x="229728" y="134740"/>
                  </a:lnTo>
                  <a:lnTo>
                    <a:pt x="265774" y="107915"/>
                  </a:lnTo>
                  <a:lnTo>
                    <a:pt x="303784" y="83735"/>
                  </a:lnTo>
                  <a:lnTo>
                    <a:pt x="343622" y="62337"/>
                  </a:lnTo>
                  <a:lnTo>
                    <a:pt x="385151" y="43857"/>
                  </a:lnTo>
                  <a:lnTo>
                    <a:pt x="428237" y="28432"/>
                  </a:lnTo>
                  <a:lnTo>
                    <a:pt x="472742" y="16197"/>
                  </a:lnTo>
                  <a:lnTo>
                    <a:pt x="518530" y="7289"/>
                  </a:lnTo>
                  <a:lnTo>
                    <a:pt x="565464" y="1845"/>
                  </a:lnTo>
                  <a:lnTo>
                    <a:pt x="613410" y="0"/>
                  </a:lnTo>
                  <a:lnTo>
                    <a:pt x="4591050" y="0"/>
                  </a:lnTo>
                  <a:lnTo>
                    <a:pt x="4638995" y="1845"/>
                  </a:lnTo>
                  <a:lnTo>
                    <a:pt x="4685929" y="7289"/>
                  </a:lnTo>
                  <a:lnTo>
                    <a:pt x="4731717" y="16197"/>
                  </a:lnTo>
                  <a:lnTo>
                    <a:pt x="4776222" y="28432"/>
                  </a:lnTo>
                  <a:lnTo>
                    <a:pt x="4819308" y="43857"/>
                  </a:lnTo>
                  <a:lnTo>
                    <a:pt x="4860837" y="62337"/>
                  </a:lnTo>
                  <a:lnTo>
                    <a:pt x="4900676" y="83735"/>
                  </a:lnTo>
                  <a:lnTo>
                    <a:pt x="4938685" y="107915"/>
                  </a:lnTo>
                  <a:lnTo>
                    <a:pt x="4974731" y="134740"/>
                  </a:lnTo>
                  <a:lnTo>
                    <a:pt x="5008676" y="164075"/>
                  </a:lnTo>
                  <a:lnTo>
                    <a:pt x="5040384" y="195783"/>
                  </a:lnTo>
                  <a:lnTo>
                    <a:pt x="5069719" y="229728"/>
                  </a:lnTo>
                  <a:lnTo>
                    <a:pt x="5096544" y="265774"/>
                  </a:lnTo>
                  <a:lnTo>
                    <a:pt x="5120724" y="303784"/>
                  </a:lnTo>
                  <a:lnTo>
                    <a:pt x="5142122" y="343622"/>
                  </a:lnTo>
                  <a:lnTo>
                    <a:pt x="5160602" y="385151"/>
                  </a:lnTo>
                  <a:lnTo>
                    <a:pt x="5176027" y="428237"/>
                  </a:lnTo>
                  <a:lnTo>
                    <a:pt x="5188262" y="472742"/>
                  </a:lnTo>
                  <a:lnTo>
                    <a:pt x="5197170" y="518530"/>
                  </a:lnTo>
                  <a:lnTo>
                    <a:pt x="5202614" y="565464"/>
                  </a:lnTo>
                  <a:lnTo>
                    <a:pt x="5204459" y="613410"/>
                  </a:lnTo>
                  <a:lnTo>
                    <a:pt x="5204459" y="3067050"/>
                  </a:lnTo>
                  <a:lnTo>
                    <a:pt x="5202614" y="3114995"/>
                  </a:lnTo>
                  <a:lnTo>
                    <a:pt x="5197170" y="3161929"/>
                  </a:lnTo>
                  <a:lnTo>
                    <a:pt x="5188262" y="3207717"/>
                  </a:lnTo>
                  <a:lnTo>
                    <a:pt x="5176027" y="3252222"/>
                  </a:lnTo>
                  <a:lnTo>
                    <a:pt x="5160602" y="3295308"/>
                  </a:lnTo>
                  <a:lnTo>
                    <a:pt x="5142122" y="3336837"/>
                  </a:lnTo>
                  <a:lnTo>
                    <a:pt x="5120724" y="3376676"/>
                  </a:lnTo>
                  <a:lnTo>
                    <a:pt x="5096544" y="3414685"/>
                  </a:lnTo>
                  <a:lnTo>
                    <a:pt x="5069719" y="3450731"/>
                  </a:lnTo>
                  <a:lnTo>
                    <a:pt x="5040384" y="3484676"/>
                  </a:lnTo>
                  <a:lnTo>
                    <a:pt x="5008676" y="3516384"/>
                  </a:lnTo>
                  <a:lnTo>
                    <a:pt x="4974731" y="3545719"/>
                  </a:lnTo>
                  <a:lnTo>
                    <a:pt x="4938685" y="3572544"/>
                  </a:lnTo>
                  <a:lnTo>
                    <a:pt x="4900676" y="3596724"/>
                  </a:lnTo>
                  <a:lnTo>
                    <a:pt x="4860837" y="3618122"/>
                  </a:lnTo>
                  <a:lnTo>
                    <a:pt x="4819308" y="3636602"/>
                  </a:lnTo>
                  <a:lnTo>
                    <a:pt x="4776222" y="3652027"/>
                  </a:lnTo>
                  <a:lnTo>
                    <a:pt x="4731717" y="3664262"/>
                  </a:lnTo>
                  <a:lnTo>
                    <a:pt x="4685929" y="3673170"/>
                  </a:lnTo>
                  <a:lnTo>
                    <a:pt x="4638995" y="3678614"/>
                  </a:lnTo>
                  <a:lnTo>
                    <a:pt x="4591050" y="3680460"/>
                  </a:lnTo>
                  <a:lnTo>
                    <a:pt x="613410" y="3680460"/>
                  </a:lnTo>
                  <a:lnTo>
                    <a:pt x="565464" y="3678614"/>
                  </a:lnTo>
                  <a:lnTo>
                    <a:pt x="518530" y="3673170"/>
                  </a:lnTo>
                  <a:lnTo>
                    <a:pt x="472742" y="3664262"/>
                  </a:lnTo>
                  <a:lnTo>
                    <a:pt x="428237" y="3652027"/>
                  </a:lnTo>
                  <a:lnTo>
                    <a:pt x="385151" y="3636602"/>
                  </a:lnTo>
                  <a:lnTo>
                    <a:pt x="343622" y="3618122"/>
                  </a:lnTo>
                  <a:lnTo>
                    <a:pt x="303783" y="3596724"/>
                  </a:lnTo>
                  <a:lnTo>
                    <a:pt x="265774" y="3572544"/>
                  </a:lnTo>
                  <a:lnTo>
                    <a:pt x="229728" y="3545719"/>
                  </a:lnTo>
                  <a:lnTo>
                    <a:pt x="195783" y="3516384"/>
                  </a:lnTo>
                  <a:lnTo>
                    <a:pt x="164075" y="3484676"/>
                  </a:lnTo>
                  <a:lnTo>
                    <a:pt x="134740" y="3450731"/>
                  </a:lnTo>
                  <a:lnTo>
                    <a:pt x="107915" y="3414685"/>
                  </a:lnTo>
                  <a:lnTo>
                    <a:pt x="83735" y="3376676"/>
                  </a:lnTo>
                  <a:lnTo>
                    <a:pt x="62337" y="3336837"/>
                  </a:lnTo>
                  <a:lnTo>
                    <a:pt x="43857" y="3295308"/>
                  </a:lnTo>
                  <a:lnTo>
                    <a:pt x="28432" y="3252222"/>
                  </a:lnTo>
                  <a:lnTo>
                    <a:pt x="16197" y="3207717"/>
                  </a:lnTo>
                  <a:lnTo>
                    <a:pt x="7289" y="3161929"/>
                  </a:lnTo>
                  <a:lnTo>
                    <a:pt x="1845" y="3114995"/>
                  </a:lnTo>
                  <a:lnTo>
                    <a:pt x="0" y="3067050"/>
                  </a:lnTo>
                  <a:lnTo>
                    <a:pt x="0" y="613410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04999" y="2574036"/>
              <a:ext cx="260985" cy="893444"/>
            </a:xfrm>
            <a:custGeom>
              <a:avLst/>
              <a:gdLst/>
              <a:ahLst/>
              <a:cxnLst/>
              <a:rect l="l" t="t" r="r" b="b"/>
              <a:pathLst>
                <a:path w="260985" h="893445">
                  <a:moveTo>
                    <a:pt x="260604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260604" y="893063"/>
                  </a:lnTo>
                  <a:lnTo>
                    <a:pt x="2606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978151" y="2900934"/>
              <a:ext cx="114300" cy="894080"/>
            </a:xfrm>
            <a:custGeom>
              <a:avLst/>
              <a:gdLst/>
              <a:ahLst/>
              <a:cxnLst/>
              <a:rect l="l" t="t" r="r" b="b"/>
              <a:pathLst>
                <a:path w="114300" h="894079">
                  <a:moveTo>
                    <a:pt x="76200" y="741171"/>
                  </a:moveTo>
                  <a:lnTo>
                    <a:pt x="38100" y="741171"/>
                  </a:lnTo>
                  <a:lnTo>
                    <a:pt x="38100" y="893571"/>
                  </a:lnTo>
                  <a:lnTo>
                    <a:pt x="76200" y="893571"/>
                  </a:lnTo>
                  <a:lnTo>
                    <a:pt x="76200" y="741171"/>
                  </a:lnTo>
                  <a:close/>
                </a:path>
                <a:path w="114300" h="894079">
                  <a:moveTo>
                    <a:pt x="76200" y="474471"/>
                  </a:moveTo>
                  <a:lnTo>
                    <a:pt x="38100" y="474471"/>
                  </a:lnTo>
                  <a:lnTo>
                    <a:pt x="38100" y="626871"/>
                  </a:lnTo>
                  <a:lnTo>
                    <a:pt x="76200" y="626871"/>
                  </a:lnTo>
                  <a:lnTo>
                    <a:pt x="76200" y="474471"/>
                  </a:lnTo>
                  <a:close/>
                </a:path>
                <a:path w="114300" h="894079">
                  <a:moveTo>
                    <a:pt x="76200" y="207771"/>
                  </a:moveTo>
                  <a:lnTo>
                    <a:pt x="38100" y="207771"/>
                  </a:lnTo>
                  <a:lnTo>
                    <a:pt x="38100" y="360171"/>
                  </a:lnTo>
                  <a:lnTo>
                    <a:pt x="76200" y="360171"/>
                  </a:lnTo>
                  <a:lnTo>
                    <a:pt x="76200" y="207771"/>
                  </a:lnTo>
                  <a:close/>
                </a:path>
                <a:path w="114300" h="894079">
                  <a:moveTo>
                    <a:pt x="57150" y="0"/>
                  </a:moveTo>
                  <a:lnTo>
                    <a:pt x="0" y="114300"/>
                  </a:lnTo>
                  <a:lnTo>
                    <a:pt x="114300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57755" y="5643372"/>
              <a:ext cx="5580888" cy="59893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48611" y="5625083"/>
              <a:ext cx="5596128" cy="72542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904999" y="5670804"/>
              <a:ext cx="5486400" cy="50444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790569" y="1515237"/>
            <a:ext cx="16840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Part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00AF50"/>
                </a:solidFill>
                <a:latin typeface="Calibri"/>
                <a:cs typeface="Calibri"/>
              </a:rPr>
              <a:t>Traversal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05000" y="5670803"/>
            <a:ext cx="5486400" cy="50482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395"/>
              </a:spcBef>
              <a:tabLst>
                <a:tab pos="3289935" algn="l"/>
              </a:tabLst>
            </a:pPr>
            <a:r>
              <a:rPr sz="2400" spc="-5" dirty="0">
                <a:latin typeface="Calibri"/>
                <a:cs typeface="Calibri"/>
              </a:rPr>
              <a:t>Resulting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KVL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Equation:	</a:t>
            </a:r>
            <a:r>
              <a:rPr sz="2400" spc="-20" dirty="0">
                <a:latin typeface="Calibri"/>
                <a:cs typeface="Calibri"/>
              </a:rPr>
              <a:t>V</a:t>
            </a:r>
            <a:r>
              <a:rPr sz="2400" spc="-30" baseline="-20833" dirty="0">
                <a:latin typeface="Calibri"/>
                <a:cs typeface="Calibri"/>
              </a:rPr>
              <a:t>r1</a:t>
            </a:r>
            <a:r>
              <a:rPr sz="2400" spc="-20" dirty="0">
                <a:latin typeface="Calibri"/>
                <a:cs typeface="Calibri"/>
              </a:rPr>
              <a:t>+V</a:t>
            </a:r>
            <a:r>
              <a:rPr sz="2400" spc="-30" baseline="-20833" dirty="0">
                <a:latin typeface="Calibri"/>
                <a:cs typeface="Calibri"/>
              </a:rPr>
              <a:t>r2</a:t>
            </a:r>
            <a:r>
              <a:rPr sz="2400" spc="-20" dirty="0">
                <a:latin typeface="Calibri"/>
                <a:cs typeface="Calibri"/>
              </a:rPr>
              <a:t>+V</a:t>
            </a:r>
            <a:r>
              <a:rPr sz="2400" spc="-30" baseline="-20833" dirty="0">
                <a:latin typeface="Calibri"/>
                <a:cs typeface="Calibri"/>
              </a:rPr>
              <a:t>r3</a:t>
            </a:r>
            <a:r>
              <a:rPr sz="2400" spc="-20" dirty="0">
                <a:latin typeface="Calibri"/>
                <a:cs typeface="Calibri"/>
              </a:rPr>
              <a:t>-10=0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121658" y="3323590"/>
            <a:ext cx="77851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Assumed  </a:t>
            </a:r>
            <a:r>
              <a:rPr sz="1600" spc="-10" dirty="0">
                <a:latin typeface="Calibri"/>
                <a:cs typeface="Calibri"/>
              </a:rPr>
              <a:t>current  d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ti</a:t>
            </a:r>
            <a:r>
              <a:rPr sz="1600" spc="-10" dirty="0">
                <a:latin typeface="Calibri"/>
                <a:cs typeface="Calibri"/>
              </a:rPr>
              <a:t>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9905" y="627634"/>
            <a:ext cx="725360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KVL </a:t>
            </a:r>
            <a:r>
              <a:rPr sz="1800" spc="-5" dirty="0">
                <a:latin typeface="Calibri"/>
                <a:cs typeface="Calibri"/>
              </a:rPr>
              <a:t>equation is </a:t>
            </a:r>
            <a:r>
              <a:rPr sz="1800" spc="-10" dirty="0">
                <a:latin typeface="Calibri"/>
                <a:cs typeface="Calibri"/>
              </a:rPr>
              <a:t>obtained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spc="-15" dirty="0">
                <a:latin typeface="Calibri"/>
                <a:cs typeface="Calibri"/>
              </a:rPr>
              <a:t>traversing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circuit </a:t>
            </a:r>
            <a:r>
              <a:rPr sz="1800" spc="-5" dirty="0">
                <a:latin typeface="Calibri"/>
                <a:cs typeface="Calibri"/>
              </a:rPr>
              <a:t>loop in </a:t>
            </a:r>
            <a:r>
              <a:rPr sz="1800" dirty="0">
                <a:latin typeface="Calibri"/>
                <a:cs typeface="Calibri"/>
              </a:rPr>
              <a:t>either </a:t>
            </a:r>
            <a:r>
              <a:rPr sz="1800" spc="-10" dirty="0">
                <a:latin typeface="Calibri"/>
                <a:cs typeface="Calibri"/>
              </a:rPr>
              <a:t>direction 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writing </a:t>
            </a:r>
            <a:r>
              <a:rPr sz="1800" dirty="0">
                <a:latin typeface="Calibri"/>
                <a:cs typeface="Calibri"/>
              </a:rPr>
              <a:t>down unchanged the </a:t>
            </a:r>
            <a:r>
              <a:rPr sz="1800" spc="-10" dirty="0">
                <a:latin typeface="Calibri"/>
                <a:cs typeface="Calibri"/>
              </a:rPr>
              <a:t>voltage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each </a:t>
            </a:r>
            <a:r>
              <a:rPr sz="1800" spc="-5" dirty="0">
                <a:latin typeface="Calibri"/>
                <a:cs typeface="Calibri"/>
              </a:rPr>
              <a:t>element </a:t>
            </a:r>
            <a:r>
              <a:rPr sz="1800" dirty="0">
                <a:latin typeface="Calibri"/>
                <a:cs typeface="Calibri"/>
              </a:rPr>
              <a:t>whose “+” </a:t>
            </a:r>
            <a:r>
              <a:rPr sz="1800" spc="-5" dirty="0">
                <a:latin typeface="Calibri"/>
                <a:cs typeface="Calibri"/>
              </a:rPr>
              <a:t>terminal  is </a:t>
            </a:r>
            <a:r>
              <a:rPr sz="1800" spc="-10" dirty="0">
                <a:latin typeface="Calibri"/>
                <a:cs typeface="Calibri"/>
              </a:rPr>
              <a:t>entered </a:t>
            </a:r>
            <a:r>
              <a:rPr sz="1800" spc="-15" dirty="0">
                <a:latin typeface="Calibri"/>
                <a:cs typeface="Calibri"/>
              </a:rPr>
              <a:t>first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writing </a:t>
            </a:r>
            <a:r>
              <a:rPr sz="1800" dirty="0">
                <a:latin typeface="Calibri"/>
                <a:cs typeface="Calibri"/>
              </a:rPr>
              <a:t>down the </a:t>
            </a:r>
            <a:r>
              <a:rPr sz="1800" spc="-10" dirty="0">
                <a:latin typeface="Calibri"/>
                <a:cs typeface="Calibri"/>
              </a:rPr>
              <a:t>negative </a:t>
            </a:r>
            <a:r>
              <a:rPr sz="1800" spc="-5" dirty="0">
                <a:latin typeface="Calibri"/>
                <a:cs typeface="Calibri"/>
              </a:rPr>
              <a:t>of every </a:t>
            </a:r>
            <a:r>
              <a:rPr sz="1800" spc="-10" dirty="0">
                <a:latin typeface="Calibri"/>
                <a:cs typeface="Calibri"/>
              </a:rPr>
              <a:t>element’s </a:t>
            </a:r>
            <a:r>
              <a:rPr sz="1800" spc="-15" dirty="0">
                <a:latin typeface="Calibri"/>
                <a:cs typeface="Calibri"/>
              </a:rPr>
              <a:t>voltage  </a:t>
            </a:r>
            <a:r>
              <a:rPr sz="1800" spc="-5" dirty="0">
                <a:latin typeface="Calibri"/>
                <a:cs typeface="Calibri"/>
              </a:rPr>
              <a:t>where </a:t>
            </a:r>
            <a:r>
              <a:rPr sz="1800" dirty="0">
                <a:latin typeface="Calibri"/>
                <a:cs typeface="Calibri"/>
              </a:rPr>
              <a:t>the minus sign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loop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start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end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point.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does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matter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start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loop.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6350" algn="just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Note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current direction </a:t>
            </a:r>
            <a:r>
              <a:rPr sz="1800" spc="-5" dirty="0">
                <a:latin typeface="Calibri"/>
                <a:cs typeface="Calibri"/>
              </a:rPr>
              <a:t>must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dirty="0">
                <a:latin typeface="Calibri"/>
                <a:cs typeface="Calibri"/>
              </a:rPr>
              <a:t>been </a:t>
            </a:r>
            <a:r>
              <a:rPr sz="1800" spc="-5" dirty="0">
                <a:latin typeface="Calibri"/>
                <a:cs typeface="Calibri"/>
              </a:rPr>
              <a:t>assumed. The assumed </a:t>
            </a:r>
            <a:r>
              <a:rPr sz="1800" spc="-10" dirty="0">
                <a:latin typeface="Calibri"/>
                <a:cs typeface="Calibri"/>
              </a:rPr>
              <a:t>current  </a:t>
            </a:r>
            <a:r>
              <a:rPr sz="1800" spc="-15" dirty="0">
                <a:latin typeface="Calibri"/>
                <a:cs typeface="Calibri"/>
              </a:rPr>
              <a:t>creates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voltage </a:t>
            </a:r>
            <a:r>
              <a:rPr sz="1800" spc="-5" dirty="0">
                <a:latin typeface="Calibri"/>
                <a:cs typeface="Calibri"/>
              </a:rPr>
              <a:t>across </a:t>
            </a:r>
            <a:r>
              <a:rPr sz="1800" dirty="0">
                <a:latin typeface="Calibri"/>
                <a:cs typeface="Calibri"/>
              </a:rPr>
              <a:t>each </a:t>
            </a:r>
            <a:r>
              <a:rPr sz="1800" spc="-10" dirty="0">
                <a:latin typeface="Calibri"/>
                <a:cs typeface="Calibri"/>
              </a:rPr>
              <a:t>resistor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fixes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position of </a:t>
            </a:r>
            <a:r>
              <a:rPr sz="1800" dirty="0">
                <a:latin typeface="Calibri"/>
                <a:cs typeface="Calibri"/>
              </a:rPr>
              <a:t>the “+” and “-”  </a:t>
            </a:r>
            <a:r>
              <a:rPr sz="1800" spc="-5" dirty="0">
                <a:latin typeface="Calibri"/>
                <a:cs typeface="Calibri"/>
              </a:rPr>
              <a:t>signs </a:t>
            </a:r>
            <a:r>
              <a:rPr sz="1800" dirty="0">
                <a:latin typeface="Calibri"/>
                <a:cs typeface="Calibri"/>
              </a:rPr>
              <a:t>so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passive sign con-vention is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obeyed.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assumed </a:t>
            </a:r>
            <a:r>
              <a:rPr sz="1800" spc="-10" dirty="0">
                <a:latin typeface="Calibri"/>
                <a:cs typeface="Calibri"/>
              </a:rPr>
              <a:t>current </a:t>
            </a:r>
            <a:r>
              <a:rPr sz="1800" spc="-5" dirty="0">
                <a:latin typeface="Calibri"/>
                <a:cs typeface="Calibri"/>
              </a:rPr>
              <a:t>direction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polarity of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voltage across </a:t>
            </a:r>
            <a:r>
              <a:rPr sz="1800" dirty="0">
                <a:latin typeface="Calibri"/>
                <a:cs typeface="Calibri"/>
              </a:rPr>
              <a:t>each </a:t>
            </a:r>
            <a:r>
              <a:rPr sz="1800" spc="-10" dirty="0">
                <a:latin typeface="Calibri"/>
                <a:cs typeface="Calibri"/>
              </a:rPr>
              <a:t>resistor  </a:t>
            </a:r>
            <a:r>
              <a:rPr sz="1800" spc="-5" dirty="0">
                <a:latin typeface="Calibri"/>
                <a:cs typeface="Calibri"/>
              </a:rPr>
              <a:t>must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5" dirty="0">
                <a:latin typeface="Calibri"/>
                <a:cs typeface="Calibri"/>
              </a:rPr>
              <a:t>in agreement with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passive sign </a:t>
            </a:r>
            <a:r>
              <a:rPr sz="1800" spc="-10" dirty="0">
                <a:latin typeface="Calibri"/>
                <a:cs typeface="Calibri"/>
              </a:rPr>
              <a:t>convention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5" dirty="0">
                <a:latin typeface="Calibri"/>
                <a:cs typeface="Calibri"/>
              </a:rPr>
              <a:t>KVL </a:t>
            </a:r>
            <a:r>
              <a:rPr sz="1800" spc="-5" dirty="0">
                <a:latin typeface="Calibri"/>
                <a:cs typeface="Calibri"/>
              </a:rPr>
              <a:t>analysis </a:t>
            </a:r>
            <a:r>
              <a:rPr sz="1800" spc="-30" dirty="0">
                <a:latin typeface="Calibri"/>
                <a:cs typeface="Calibri"/>
              </a:rPr>
              <a:t>to  </a:t>
            </a:r>
            <a:r>
              <a:rPr sz="1800" spc="-10" dirty="0">
                <a:latin typeface="Calibri"/>
                <a:cs typeface="Calibri"/>
              </a:rPr>
              <a:t>work.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6350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voltages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loop </a:t>
            </a:r>
            <a:r>
              <a:rPr sz="1800" spc="-15" dirty="0">
                <a:latin typeface="Calibri"/>
                <a:cs typeface="Calibri"/>
              </a:rPr>
              <a:t>may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5" dirty="0">
                <a:latin typeface="Calibri"/>
                <a:cs typeface="Calibri"/>
              </a:rPr>
              <a:t>summed in either direction.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15" dirty="0">
                <a:latin typeface="Calibri"/>
                <a:cs typeface="Calibri"/>
              </a:rPr>
              <a:t>makes </a:t>
            </a:r>
            <a:r>
              <a:rPr sz="1800" dirty="0">
                <a:latin typeface="Calibri"/>
                <a:cs typeface="Calibri"/>
              </a:rPr>
              <a:t>no  </a:t>
            </a:r>
            <a:r>
              <a:rPr sz="1800" spc="-15" dirty="0">
                <a:latin typeface="Calibri"/>
                <a:cs typeface="Calibri"/>
              </a:rPr>
              <a:t>difference except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change </a:t>
            </a:r>
            <a:r>
              <a:rPr sz="1800" dirty="0">
                <a:latin typeface="Calibri"/>
                <a:cs typeface="Calibri"/>
              </a:rPr>
              <a:t>all the </a:t>
            </a:r>
            <a:r>
              <a:rPr sz="1800" spc="-5" dirty="0">
                <a:latin typeface="Calibri"/>
                <a:cs typeface="Calibri"/>
              </a:rPr>
              <a:t>signs </a:t>
            </a:r>
            <a:r>
              <a:rPr sz="1800" dirty="0">
                <a:latin typeface="Calibri"/>
                <a:cs typeface="Calibri"/>
              </a:rPr>
              <a:t>in the </a:t>
            </a:r>
            <a:r>
              <a:rPr sz="1800" spc="-5" dirty="0">
                <a:latin typeface="Calibri"/>
                <a:cs typeface="Calibri"/>
              </a:rPr>
              <a:t>resulting equation.  </a:t>
            </a:r>
            <a:r>
              <a:rPr sz="1800" spc="-10" dirty="0">
                <a:latin typeface="Calibri"/>
                <a:cs typeface="Calibri"/>
              </a:rPr>
              <a:t>Mathematically </a:t>
            </a:r>
            <a:r>
              <a:rPr sz="1800" dirty="0">
                <a:latin typeface="Calibri"/>
                <a:cs typeface="Calibri"/>
              </a:rPr>
              <a:t>speaking, </a:t>
            </a:r>
            <a:r>
              <a:rPr sz="1800" spc="-5" dirty="0">
                <a:latin typeface="Calibri"/>
                <a:cs typeface="Calibri"/>
              </a:rPr>
              <a:t>its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KVL </a:t>
            </a:r>
            <a:r>
              <a:rPr sz="1800" spc="-5" dirty="0">
                <a:latin typeface="Calibri"/>
                <a:cs typeface="Calibri"/>
              </a:rPr>
              <a:t>equation is multiplied by -1. See 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illustration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below.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5839" y="710183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5839" y="2081783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5839" y="2904744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5839" y="4002023"/>
            <a:ext cx="152400" cy="160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5839" y="5099303"/>
            <a:ext cx="152400" cy="160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9041" y="3384041"/>
            <a:ext cx="8255" cy="503555"/>
          </a:xfrm>
          <a:custGeom>
            <a:avLst/>
            <a:gdLst/>
            <a:ahLst/>
            <a:cxnLst/>
            <a:rect l="l" t="t" r="r" b="b"/>
            <a:pathLst>
              <a:path w="8255" h="503554">
                <a:moveTo>
                  <a:pt x="0" y="503174"/>
                </a:moveTo>
                <a:lnTo>
                  <a:pt x="7874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71892" y="2218944"/>
            <a:ext cx="2185670" cy="1789430"/>
            <a:chOff x="1171892" y="2218944"/>
            <a:chExt cx="2185670" cy="1789430"/>
          </a:xfrm>
        </p:grpSpPr>
        <p:sp>
          <p:nvSpPr>
            <p:cNvPr id="4" name="object 4"/>
            <p:cNvSpPr/>
            <p:nvPr/>
          </p:nvSpPr>
          <p:spPr>
            <a:xfrm>
              <a:off x="1488186" y="2344674"/>
              <a:ext cx="483870" cy="0"/>
            </a:xfrm>
            <a:custGeom>
              <a:avLst/>
              <a:gdLst/>
              <a:ahLst/>
              <a:cxnLst/>
              <a:rect l="l" t="t" r="r" b="b"/>
              <a:pathLst>
                <a:path w="483869">
                  <a:moveTo>
                    <a:pt x="0" y="0"/>
                  </a:moveTo>
                  <a:lnTo>
                    <a:pt x="483615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59863" y="2218944"/>
              <a:ext cx="789432" cy="2468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36341" y="2344674"/>
              <a:ext cx="485140" cy="431800"/>
            </a:xfrm>
            <a:custGeom>
              <a:avLst/>
              <a:gdLst/>
              <a:ahLst/>
              <a:cxnLst/>
              <a:rect l="l" t="t" r="r" b="b"/>
              <a:pathLst>
                <a:path w="485139" h="431800">
                  <a:moveTo>
                    <a:pt x="0" y="0"/>
                  </a:moveTo>
                  <a:lnTo>
                    <a:pt x="483615" y="0"/>
                  </a:lnTo>
                </a:path>
                <a:path w="485139" h="431800">
                  <a:moveTo>
                    <a:pt x="484631" y="431546"/>
                  </a:moveTo>
                  <a:lnTo>
                    <a:pt x="484631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4575" y="2763012"/>
              <a:ext cx="272796" cy="7056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33294" y="3455669"/>
              <a:ext cx="485140" cy="430530"/>
            </a:xfrm>
            <a:custGeom>
              <a:avLst/>
              <a:gdLst/>
              <a:ahLst/>
              <a:cxnLst/>
              <a:rect l="l" t="t" r="r" b="b"/>
              <a:pathLst>
                <a:path w="485139" h="430529">
                  <a:moveTo>
                    <a:pt x="484631" y="430021"/>
                  </a:moveTo>
                  <a:lnTo>
                    <a:pt x="484631" y="0"/>
                  </a:lnTo>
                </a:path>
                <a:path w="485139" h="430529">
                  <a:moveTo>
                    <a:pt x="0" y="429767"/>
                  </a:moveTo>
                  <a:lnTo>
                    <a:pt x="483616" y="429767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59863" y="3761232"/>
              <a:ext cx="789432" cy="2468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84910" y="2864358"/>
              <a:ext cx="787400" cy="1024255"/>
            </a:xfrm>
            <a:custGeom>
              <a:avLst/>
              <a:gdLst/>
              <a:ahLst/>
              <a:cxnLst/>
              <a:rect l="l" t="t" r="r" b="b"/>
              <a:pathLst>
                <a:path w="787400" h="1024254">
                  <a:moveTo>
                    <a:pt x="303276" y="1024127"/>
                  </a:moveTo>
                  <a:lnTo>
                    <a:pt x="786891" y="1024127"/>
                  </a:lnTo>
                </a:path>
                <a:path w="787400" h="1024254">
                  <a:moveTo>
                    <a:pt x="0" y="259841"/>
                  </a:moveTo>
                  <a:lnTo>
                    <a:pt x="3950" y="217693"/>
                  </a:lnTo>
                  <a:lnTo>
                    <a:pt x="15386" y="177710"/>
                  </a:lnTo>
                  <a:lnTo>
                    <a:pt x="33686" y="140428"/>
                  </a:lnTo>
                  <a:lnTo>
                    <a:pt x="58228" y="106381"/>
                  </a:lnTo>
                  <a:lnTo>
                    <a:pt x="88392" y="76104"/>
                  </a:lnTo>
                  <a:lnTo>
                    <a:pt x="123553" y="50133"/>
                  </a:lnTo>
                  <a:lnTo>
                    <a:pt x="163092" y="29002"/>
                  </a:lnTo>
                  <a:lnTo>
                    <a:pt x="206386" y="13246"/>
                  </a:lnTo>
                  <a:lnTo>
                    <a:pt x="252813" y="3400"/>
                  </a:lnTo>
                  <a:lnTo>
                    <a:pt x="301752" y="0"/>
                  </a:lnTo>
                  <a:lnTo>
                    <a:pt x="350690" y="3400"/>
                  </a:lnTo>
                  <a:lnTo>
                    <a:pt x="397117" y="13246"/>
                  </a:lnTo>
                  <a:lnTo>
                    <a:pt x="440411" y="29002"/>
                  </a:lnTo>
                  <a:lnTo>
                    <a:pt x="479950" y="50133"/>
                  </a:lnTo>
                  <a:lnTo>
                    <a:pt x="515112" y="76104"/>
                  </a:lnTo>
                  <a:lnTo>
                    <a:pt x="545275" y="106381"/>
                  </a:lnTo>
                  <a:lnTo>
                    <a:pt x="569817" y="140428"/>
                  </a:lnTo>
                  <a:lnTo>
                    <a:pt x="588117" y="177710"/>
                  </a:lnTo>
                  <a:lnTo>
                    <a:pt x="599553" y="217693"/>
                  </a:lnTo>
                  <a:lnTo>
                    <a:pt x="603504" y="259841"/>
                  </a:lnTo>
                  <a:lnTo>
                    <a:pt x="599553" y="301990"/>
                  </a:lnTo>
                  <a:lnTo>
                    <a:pt x="588117" y="341973"/>
                  </a:lnTo>
                  <a:lnTo>
                    <a:pt x="569817" y="379255"/>
                  </a:lnTo>
                  <a:lnTo>
                    <a:pt x="545275" y="413302"/>
                  </a:lnTo>
                  <a:lnTo>
                    <a:pt x="515112" y="443579"/>
                  </a:lnTo>
                  <a:lnTo>
                    <a:pt x="479950" y="469550"/>
                  </a:lnTo>
                  <a:lnTo>
                    <a:pt x="440411" y="490681"/>
                  </a:lnTo>
                  <a:lnTo>
                    <a:pt x="397117" y="506437"/>
                  </a:lnTo>
                  <a:lnTo>
                    <a:pt x="350690" y="516283"/>
                  </a:lnTo>
                  <a:lnTo>
                    <a:pt x="301752" y="519683"/>
                  </a:lnTo>
                  <a:lnTo>
                    <a:pt x="252813" y="516283"/>
                  </a:lnTo>
                  <a:lnTo>
                    <a:pt x="206386" y="506437"/>
                  </a:lnTo>
                  <a:lnTo>
                    <a:pt x="163092" y="490681"/>
                  </a:lnTo>
                  <a:lnTo>
                    <a:pt x="123553" y="469550"/>
                  </a:lnTo>
                  <a:lnTo>
                    <a:pt x="88391" y="443579"/>
                  </a:lnTo>
                  <a:lnTo>
                    <a:pt x="58228" y="413302"/>
                  </a:lnTo>
                  <a:lnTo>
                    <a:pt x="33686" y="379255"/>
                  </a:lnTo>
                  <a:lnTo>
                    <a:pt x="15386" y="341973"/>
                  </a:lnTo>
                  <a:lnTo>
                    <a:pt x="3950" y="301990"/>
                  </a:lnTo>
                  <a:lnTo>
                    <a:pt x="0" y="25984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74394" y="2736849"/>
            <a:ext cx="202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3350" y="2958464"/>
            <a:ext cx="1504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-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61452" y="1804416"/>
            <a:ext cx="1326515" cy="1077595"/>
            <a:chOff x="1461452" y="1804416"/>
            <a:chExt cx="1326515" cy="1077595"/>
          </a:xfrm>
        </p:grpSpPr>
        <p:sp>
          <p:nvSpPr>
            <p:cNvPr id="14" name="object 14"/>
            <p:cNvSpPr/>
            <p:nvPr/>
          </p:nvSpPr>
          <p:spPr>
            <a:xfrm>
              <a:off x="1474469" y="2340102"/>
              <a:ext cx="3175" cy="528955"/>
            </a:xfrm>
            <a:custGeom>
              <a:avLst/>
              <a:gdLst/>
              <a:ahLst/>
              <a:cxnLst/>
              <a:rect l="l" t="t" r="r" b="b"/>
              <a:pathLst>
                <a:path w="3175" h="528955">
                  <a:moveTo>
                    <a:pt x="2667" y="528827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23287" y="1804416"/>
              <a:ext cx="859536" cy="4495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17191" y="1804416"/>
              <a:ext cx="870204" cy="5120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70531" y="1831848"/>
              <a:ext cx="765048" cy="3550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70532" y="1831848"/>
            <a:ext cx="765175" cy="35560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45"/>
              </a:spcBef>
            </a:pPr>
            <a:r>
              <a:rPr sz="1600" spc="-5" dirty="0">
                <a:latin typeface="Calibri"/>
                <a:cs typeface="Calibri"/>
              </a:rPr>
              <a:t>+ </a:t>
            </a:r>
            <a:r>
              <a:rPr sz="1600" spc="-20" dirty="0">
                <a:latin typeface="Calibri"/>
                <a:cs typeface="Calibri"/>
              </a:rPr>
              <a:t>Vr1 </a:t>
            </a:r>
            <a:r>
              <a:rPr sz="1600" spc="-5" dirty="0">
                <a:latin typeface="Calibri"/>
                <a:cs typeface="Calibri"/>
              </a:rPr>
              <a:t>-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343655" y="2871216"/>
            <a:ext cx="870585" cy="512445"/>
            <a:chOff x="3343655" y="2871216"/>
            <a:chExt cx="870585" cy="512445"/>
          </a:xfrm>
        </p:grpSpPr>
        <p:sp>
          <p:nvSpPr>
            <p:cNvPr id="20" name="object 20"/>
            <p:cNvSpPr/>
            <p:nvPr/>
          </p:nvSpPr>
          <p:spPr>
            <a:xfrm>
              <a:off x="3354323" y="2872740"/>
              <a:ext cx="850391" cy="4495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43655" y="2871216"/>
              <a:ext cx="870203" cy="5120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01567" y="2900172"/>
              <a:ext cx="755903" cy="3550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401567" y="2900172"/>
            <a:ext cx="756285" cy="35560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35"/>
              </a:spcBef>
            </a:pPr>
            <a:r>
              <a:rPr sz="1600" spc="-5" dirty="0">
                <a:latin typeface="Calibri"/>
                <a:cs typeface="Calibri"/>
              </a:rPr>
              <a:t>+ </a:t>
            </a:r>
            <a:r>
              <a:rPr sz="1600" spc="-20" dirty="0">
                <a:latin typeface="Calibri"/>
                <a:cs typeface="Calibri"/>
              </a:rPr>
              <a:t>Vr2 </a:t>
            </a:r>
            <a:r>
              <a:rPr sz="1600" spc="-5" dirty="0">
                <a:latin typeface="Calibri"/>
                <a:cs typeface="Calibri"/>
              </a:rPr>
              <a:t>-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982723" y="4012691"/>
            <a:ext cx="870585" cy="512445"/>
            <a:chOff x="1982723" y="4012691"/>
            <a:chExt cx="870585" cy="512445"/>
          </a:xfrm>
        </p:grpSpPr>
        <p:sp>
          <p:nvSpPr>
            <p:cNvPr id="25" name="object 25"/>
            <p:cNvSpPr/>
            <p:nvPr/>
          </p:nvSpPr>
          <p:spPr>
            <a:xfrm>
              <a:off x="2001011" y="4014215"/>
              <a:ext cx="835151" cy="4480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82723" y="4012691"/>
              <a:ext cx="870203" cy="5120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48255" y="4041647"/>
              <a:ext cx="740663" cy="35356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048255" y="4041647"/>
            <a:ext cx="741045" cy="35369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340"/>
              </a:spcBef>
            </a:pPr>
            <a:r>
              <a:rPr sz="1600" spc="-5" dirty="0">
                <a:latin typeface="Calibri"/>
                <a:cs typeface="Calibri"/>
              </a:rPr>
              <a:t>+ </a:t>
            </a:r>
            <a:r>
              <a:rPr sz="1600" spc="-20" dirty="0">
                <a:latin typeface="Calibri"/>
                <a:cs typeface="Calibri"/>
              </a:rPr>
              <a:t>Vr3 </a:t>
            </a:r>
            <a:r>
              <a:rPr sz="1600" spc="-5" dirty="0">
                <a:latin typeface="Calibri"/>
                <a:cs typeface="Calibri"/>
              </a:rPr>
              <a:t>-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22731" y="2872739"/>
            <a:ext cx="661670" cy="521334"/>
            <a:chOff x="522731" y="2872739"/>
            <a:chExt cx="661670" cy="521334"/>
          </a:xfrm>
        </p:grpSpPr>
        <p:sp>
          <p:nvSpPr>
            <p:cNvPr id="30" name="object 30"/>
            <p:cNvSpPr/>
            <p:nvPr/>
          </p:nvSpPr>
          <p:spPr>
            <a:xfrm>
              <a:off x="522731" y="2872739"/>
              <a:ext cx="661416" cy="47091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8827" y="2881883"/>
              <a:ext cx="647700" cy="5120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9975" y="2900171"/>
              <a:ext cx="566928" cy="37642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69976" y="2900172"/>
            <a:ext cx="567055" cy="376555"/>
          </a:xfrm>
          <a:prstGeom prst="rect">
            <a:avLst/>
          </a:prstGeom>
          <a:ln w="9143">
            <a:solidFill>
              <a:srgbClr val="97B853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420"/>
              </a:spcBef>
            </a:pPr>
            <a:r>
              <a:rPr sz="1600" spc="-10" dirty="0">
                <a:latin typeface="Calibri"/>
                <a:cs typeface="Calibri"/>
              </a:rPr>
              <a:t>10V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891283" y="2695955"/>
            <a:ext cx="835660" cy="951230"/>
          </a:xfrm>
          <a:custGeom>
            <a:avLst/>
            <a:gdLst/>
            <a:ahLst/>
            <a:cxnLst/>
            <a:rect l="l" t="t" r="r" b="b"/>
            <a:pathLst>
              <a:path w="835660" h="951229">
                <a:moveTo>
                  <a:pt x="487045" y="0"/>
                </a:moveTo>
                <a:lnTo>
                  <a:pt x="0" y="0"/>
                </a:lnTo>
                <a:lnTo>
                  <a:pt x="0" y="32893"/>
                </a:lnTo>
                <a:lnTo>
                  <a:pt x="487045" y="32893"/>
                </a:lnTo>
                <a:lnTo>
                  <a:pt x="533631" y="36310"/>
                </a:lnTo>
                <a:lnTo>
                  <a:pt x="578093" y="46236"/>
                </a:lnTo>
                <a:lnTo>
                  <a:pt x="619943" y="62185"/>
                </a:lnTo>
                <a:lnTo>
                  <a:pt x="658695" y="83668"/>
                </a:lnTo>
                <a:lnTo>
                  <a:pt x="693860" y="110199"/>
                </a:lnTo>
                <a:lnTo>
                  <a:pt x="724952" y="141291"/>
                </a:lnTo>
                <a:lnTo>
                  <a:pt x="751483" y="176456"/>
                </a:lnTo>
                <a:lnTo>
                  <a:pt x="772966" y="215208"/>
                </a:lnTo>
                <a:lnTo>
                  <a:pt x="788915" y="257058"/>
                </a:lnTo>
                <a:lnTo>
                  <a:pt x="798841" y="301520"/>
                </a:lnTo>
                <a:lnTo>
                  <a:pt x="802259" y="348107"/>
                </a:lnTo>
                <a:lnTo>
                  <a:pt x="802259" y="487680"/>
                </a:lnTo>
                <a:lnTo>
                  <a:pt x="798841" y="534298"/>
                </a:lnTo>
                <a:lnTo>
                  <a:pt x="788915" y="578786"/>
                </a:lnTo>
                <a:lnTo>
                  <a:pt x="772966" y="620657"/>
                </a:lnTo>
                <a:lnTo>
                  <a:pt x="751483" y="659424"/>
                </a:lnTo>
                <a:lnTo>
                  <a:pt x="724952" y="694601"/>
                </a:lnTo>
                <a:lnTo>
                  <a:pt x="693860" y="725702"/>
                </a:lnTo>
                <a:lnTo>
                  <a:pt x="658695" y="752239"/>
                </a:lnTo>
                <a:lnTo>
                  <a:pt x="619943" y="773726"/>
                </a:lnTo>
                <a:lnTo>
                  <a:pt x="578093" y="789676"/>
                </a:lnTo>
                <a:lnTo>
                  <a:pt x="533631" y="799603"/>
                </a:lnTo>
                <a:lnTo>
                  <a:pt x="487045" y="803021"/>
                </a:lnTo>
                <a:lnTo>
                  <a:pt x="127889" y="803021"/>
                </a:lnTo>
                <a:lnTo>
                  <a:pt x="127889" y="687959"/>
                </a:lnTo>
                <a:lnTo>
                  <a:pt x="0" y="819404"/>
                </a:lnTo>
                <a:lnTo>
                  <a:pt x="127889" y="950976"/>
                </a:lnTo>
                <a:lnTo>
                  <a:pt x="127889" y="835914"/>
                </a:lnTo>
                <a:lnTo>
                  <a:pt x="487045" y="835914"/>
                </a:lnTo>
                <a:lnTo>
                  <a:pt x="534286" y="832734"/>
                </a:lnTo>
                <a:lnTo>
                  <a:pt x="579593" y="823471"/>
                </a:lnTo>
                <a:lnTo>
                  <a:pt x="622554" y="808541"/>
                </a:lnTo>
                <a:lnTo>
                  <a:pt x="662751" y="788359"/>
                </a:lnTo>
                <a:lnTo>
                  <a:pt x="699772" y="763340"/>
                </a:lnTo>
                <a:lnTo>
                  <a:pt x="733202" y="733901"/>
                </a:lnTo>
                <a:lnTo>
                  <a:pt x="762626" y="700455"/>
                </a:lnTo>
                <a:lnTo>
                  <a:pt x="787630" y="663419"/>
                </a:lnTo>
                <a:lnTo>
                  <a:pt x="807799" y="623208"/>
                </a:lnTo>
                <a:lnTo>
                  <a:pt x="822718" y="580238"/>
                </a:lnTo>
                <a:lnTo>
                  <a:pt x="831974" y="534923"/>
                </a:lnTo>
                <a:lnTo>
                  <a:pt x="835152" y="487680"/>
                </a:lnTo>
                <a:lnTo>
                  <a:pt x="835152" y="348107"/>
                </a:lnTo>
                <a:lnTo>
                  <a:pt x="831974" y="300865"/>
                </a:lnTo>
                <a:lnTo>
                  <a:pt x="822718" y="255558"/>
                </a:lnTo>
                <a:lnTo>
                  <a:pt x="807799" y="212598"/>
                </a:lnTo>
                <a:lnTo>
                  <a:pt x="787630" y="172400"/>
                </a:lnTo>
                <a:lnTo>
                  <a:pt x="762626" y="135379"/>
                </a:lnTo>
                <a:lnTo>
                  <a:pt x="733202" y="101949"/>
                </a:lnTo>
                <a:lnTo>
                  <a:pt x="699772" y="72525"/>
                </a:lnTo>
                <a:lnTo>
                  <a:pt x="662751" y="47521"/>
                </a:lnTo>
                <a:lnTo>
                  <a:pt x="622554" y="27352"/>
                </a:lnTo>
                <a:lnTo>
                  <a:pt x="579593" y="12433"/>
                </a:lnTo>
                <a:lnTo>
                  <a:pt x="534286" y="3177"/>
                </a:lnTo>
                <a:lnTo>
                  <a:pt x="48704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263901" y="2404059"/>
            <a:ext cx="238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R1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23717" y="2906394"/>
            <a:ext cx="238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R2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63901" y="3492246"/>
            <a:ext cx="238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R3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81000" y="1723644"/>
            <a:ext cx="3891279" cy="2872740"/>
            <a:chOff x="381000" y="1723644"/>
            <a:chExt cx="3891279" cy="2872740"/>
          </a:xfrm>
        </p:grpSpPr>
        <p:sp>
          <p:nvSpPr>
            <p:cNvPr id="39" name="object 39"/>
            <p:cNvSpPr/>
            <p:nvPr/>
          </p:nvSpPr>
          <p:spPr>
            <a:xfrm>
              <a:off x="476250" y="1742694"/>
              <a:ext cx="3776979" cy="2834640"/>
            </a:xfrm>
            <a:custGeom>
              <a:avLst/>
              <a:gdLst/>
              <a:ahLst/>
              <a:cxnLst/>
              <a:rect l="l" t="t" r="r" b="b"/>
              <a:pathLst>
                <a:path w="3776979" h="2834640">
                  <a:moveTo>
                    <a:pt x="0" y="472439"/>
                  </a:moveTo>
                  <a:lnTo>
                    <a:pt x="2439" y="424125"/>
                  </a:lnTo>
                  <a:lnTo>
                    <a:pt x="9598" y="377208"/>
                  </a:lnTo>
                  <a:lnTo>
                    <a:pt x="21239" y="331927"/>
                  </a:lnTo>
                  <a:lnTo>
                    <a:pt x="37126" y="288518"/>
                  </a:lnTo>
                  <a:lnTo>
                    <a:pt x="57020" y="247218"/>
                  </a:lnTo>
                  <a:lnTo>
                    <a:pt x="80685" y="208266"/>
                  </a:lnTo>
                  <a:lnTo>
                    <a:pt x="107882" y="171897"/>
                  </a:lnTo>
                  <a:lnTo>
                    <a:pt x="138374" y="138350"/>
                  </a:lnTo>
                  <a:lnTo>
                    <a:pt x="171924" y="107861"/>
                  </a:lnTo>
                  <a:lnTo>
                    <a:pt x="208294" y="80668"/>
                  </a:lnTo>
                  <a:lnTo>
                    <a:pt x="247247" y="57008"/>
                  </a:lnTo>
                  <a:lnTo>
                    <a:pt x="288544" y="37117"/>
                  </a:lnTo>
                  <a:lnTo>
                    <a:pt x="331950" y="21234"/>
                  </a:lnTo>
                  <a:lnTo>
                    <a:pt x="377226" y="9595"/>
                  </a:lnTo>
                  <a:lnTo>
                    <a:pt x="424135" y="2438"/>
                  </a:lnTo>
                  <a:lnTo>
                    <a:pt x="472440" y="0"/>
                  </a:lnTo>
                  <a:lnTo>
                    <a:pt x="3304032" y="0"/>
                  </a:lnTo>
                  <a:lnTo>
                    <a:pt x="3352346" y="2438"/>
                  </a:lnTo>
                  <a:lnTo>
                    <a:pt x="3399263" y="9595"/>
                  </a:lnTo>
                  <a:lnTo>
                    <a:pt x="3444544" y="21234"/>
                  </a:lnTo>
                  <a:lnTo>
                    <a:pt x="3487953" y="37117"/>
                  </a:lnTo>
                  <a:lnTo>
                    <a:pt x="3529253" y="57008"/>
                  </a:lnTo>
                  <a:lnTo>
                    <a:pt x="3568205" y="80668"/>
                  </a:lnTo>
                  <a:lnTo>
                    <a:pt x="3604574" y="107861"/>
                  </a:lnTo>
                  <a:lnTo>
                    <a:pt x="3638121" y="138350"/>
                  </a:lnTo>
                  <a:lnTo>
                    <a:pt x="3668610" y="171897"/>
                  </a:lnTo>
                  <a:lnTo>
                    <a:pt x="3695803" y="208266"/>
                  </a:lnTo>
                  <a:lnTo>
                    <a:pt x="3719463" y="247218"/>
                  </a:lnTo>
                  <a:lnTo>
                    <a:pt x="3739354" y="288518"/>
                  </a:lnTo>
                  <a:lnTo>
                    <a:pt x="3755237" y="331927"/>
                  </a:lnTo>
                  <a:lnTo>
                    <a:pt x="3766876" y="377208"/>
                  </a:lnTo>
                  <a:lnTo>
                    <a:pt x="3774033" y="424125"/>
                  </a:lnTo>
                  <a:lnTo>
                    <a:pt x="3776472" y="472439"/>
                  </a:lnTo>
                  <a:lnTo>
                    <a:pt x="3776472" y="2362199"/>
                  </a:lnTo>
                  <a:lnTo>
                    <a:pt x="3774033" y="2410493"/>
                  </a:lnTo>
                  <a:lnTo>
                    <a:pt x="3766876" y="2457394"/>
                  </a:lnTo>
                  <a:lnTo>
                    <a:pt x="3755237" y="2502665"/>
                  </a:lnTo>
                  <a:lnTo>
                    <a:pt x="3739354" y="2546068"/>
                  </a:lnTo>
                  <a:lnTo>
                    <a:pt x="3719463" y="2587364"/>
                  </a:lnTo>
                  <a:lnTo>
                    <a:pt x="3695803" y="2626317"/>
                  </a:lnTo>
                  <a:lnTo>
                    <a:pt x="3668610" y="2662689"/>
                  </a:lnTo>
                  <a:lnTo>
                    <a:pt x="3638121" y="2696241"/>
                  </a:lnTo>
                  <a:lnTo>
                    <a:pt x="3604574" y="2726737"/>
                  </a:lnTo>
                  <a:lnTo>
                    <a:pt x="3568205" y="2753937"/>
                  </a:lnTo>
                  <a:lnTo>
                    <a:pt x="3529253" y="2777606"/>
                  </a:lnTo>
                  <a:lnTo>
                    <a:pt x="3487953" y="2797504"/>
                  </a:lnTo>
                  <a:lnTo>
                    <a:pt x="3444544" y="2813394"/>
                  </a:lnTo>
                  <a:lnTo>
                    <a:pt x="3399263" y="2825039"/>
                  </a:lnTo>
                  <a:lnTo>
                    <a:pt x="3352346" y="2832200"/>
                  </a:lnTo>
                  <a:lnTo>
                    <a:pt x="3304032" y="2834639"/>
                  </a:lnTo>
                  <a:lnTo>
                    <a:pt x="472440" y="2834639"/>
                  </a:lnTo>
                  <a:lnTo>
                    <a:pt x="424135" y="2832200"/>
                  </a:lnTo>
                  <a:lnTo>
                    <a:pt x="377226" y="2825039"/>
                  </a:lnTo>
                  <a:lnTo>
                    <a:pt x="331950" y="2813394"/>
                  </a:lnTo>
                  <a:lnTo>
                    <a:pt x="288544" y="2797504"/>
                  </a:lnTo>
                  <a:lnTo>
                    <a:pt x="247247" y="2777606"/>
                  </a:lnTo>
                  <a:lnTo>
                    <a:pt x="208294" y="2753937"/>
                  </a:lnTo>
                  <a:lnTo>
                    <a:pt x="171924" y="2726737"/>
                  </a:lnTo>
                  <a:lnTo>
                    <a:pt x="138374" y="2696241"/>
                  </a:lnTo>
                  <a:lnTo>
                    <a:pt x="107882" y="2662689"/>
                  </a:lnTo>
                  <a:lnTo>
                    <a:pt x="80685" y="2626317"/>
                  </a:lnTo>
                  <a:lnTo>
                    <a:pt x="57020" y="2587364"/>
                  </a:lnTo>
                  <a:lnTo>
                    <a:pt x="37126" y="2546068"/>
                  </a:lnTo>
                  <a:lnTo>
                    <a:pt x="21239" y="2502665"/>
                  </a:lnTo>
                  <a:lnTo>
                    <a:pt x="9598" y="2457394"/>
                  </a:lnTo>
                  <a:lnTo>
                    <a:pt x="2439" y="2410493"/>
                  </a:lnTo>
                  <a:lnTo>
                    <a:pt x="0" y="2362199"/>
                  </a:lnTo>
                  <a:lnTo>
                    <a:pt x="0" y="472439"/>
                  </a:lnTo>
                  <a:close/>
                </a:path>
              </a:pathLst>
            </a:custGeom>
            <a:ln w="38099">
              <a:solidFill>
                <a:srgbClr val="C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1000" y="2133600"/>
              <a:ext cx="189230" cy="668020"/>
            </a:xfrm>
            <a:custGeom>
              <a:avLst/>
              <a:gdLst/>
              <a:ahLst/>
              <a:cxnLst/>
              <a:rect l="l" t="t" r="r" b="b"/>
              <a:pathLst>
                <a:path w="189229" h="668019">
                  <a:moveTo>
                    <a:pt x="188976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188976" y="667512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7576" y="2439162"/>
              <a:ext cx="114300" cy="668020"/>
            </a:xfrm>
            <a:custGeom>
              <a:avLst/>
              <a:gdLst/>
              <a:ahLst/>
              <a:cxnLst/>
              <a:rect l="l" t="t" r="r" b="b"/>
              <a:pathLst>
                <a:path w="114300" h="668019">
                  <a:moveTo>
                    <a:pt x="76200" y="515112"/>
                  </a:moveTo>
                  <a:lnTo>
                    <a:pt x="38100" y="515112"/>
                  </a:lnTo>
                  <a:lnTo>
                    <a:pt x="38100" y="667512"/>
                  </a:lnTo>
                  <a:lnTo>
                    <a:pt x="76200" y="667512"/>
                  </a:lnTo>
                  <a:lnTo>
                    <a:pt x="76200" y="515112"/>
                  </a:lnTo>
                  <a:close/>
                </a:path>
                <a:path w="114300" h="668019">
                  <a:moveTo>
                    <a:pt x="76200" y="248412"/>
                  </a:moveTo>
                  <a:lnTo>
                    <a:pt x="38100" y="248412"/>
                  </a:lnTo>
                  <a:lnTo>
                    <a:pt x="38100" y="400812"/>
                  </a:lnTo>
                  <a:lnTo>
                    <a:pt x="76200" y="400812"/>
                  </a:lnTo>
                  <a:lnTo>
                    <a:pt x="76200" y="248412"/>
                  </a:lnTo>
                  <a:close/>
                </a:path>
                <a:path w="114300" h="668019">
                  <a:moveTo>
                    <a:pt x="76200" y="95250"/>
                  </a:moveTo>
                  <a:lnTo>
                    <a:pt x="38100" y="95250"/>
                  </a:lnTo>
                  <a:lnTo>
                    <a:pt x="38100" y="134112"/>
                  </a:lnTo>
                  <a:lnTo>
                    <a:pt x="76200" y="134112"/>
                  </a:lnTo>
                  <a:lnTo>
                    <a:pt x="76200" y="95250"/>
                  </a:lnTo>
                  <a:close/>
                </a:path>
                <a:path w="114300" h="668019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668019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518285" y="1395730"/>
            <a:ext cx="16840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libri"/>
                <a:cs typeface="Calibri"/>
              </a:rPr>
              <a:t>Part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Traversal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33756" y="4623815"/>
            <a:ext cx="4075429" cy="523240"/>
            <a:chOff x="333756" y="4623815"/>
            <a:chExt cx="4075429" cy="523240"/>
          </a:xfrm>
        </p:grpSpPr>
        <p:sp>
          <p:nvSpPr>
            <p:cNvPr id="44" name="object 44"/>
            <p:cNvSpPr/>
            <p:nvPr/>
          </p:nvSpPr>
          <p:spPr>
            <a:xfrm>
              <a:off x="333756" y="4623815"/>
              <a:ext cx="4075176" cy="47244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0728" y="4634483"/>
              <a:ext cx="3761232" cy="51206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1000" y="4651247"/>
              <a:ext cx="3980688" cy="37795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81000" y="4651247"/>
            <a:ext cx="3980815" cy="37846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434"/>
              </a:spcBef>
              <a:tabLst>
                <a:tab pos="2355215" algn="l"/>
              </a:tabLst>
            </a:pPr>
            <a:r>
              <a:rPr sz="1600" spc="-5" dirty="0">
                <a:latin typeface="Calibri"/>
                <a:cs typeface="Calibri"/>
              </a:rPr>
              <a:t>Resulting </a:t>
            </a:r>
            <a:r>
              <a:rPr sz="1600" spc="-10" dirty="0">
                <a:latin typeface="Calibri"/>
                <a:cs typeface="Calibri"/>
              </a:rPr>
              <a:t>KVL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Equation:	V</a:t>
            </a:r>
            <a:r>
              <a:rPr sz="1575" spc="-15" baseline="-21164" dirty="0">
                <a:latin typeface="Calibri"/>
                <a:cs typeface="Calibri"/>
              </a:rPr>
              <a:t>r1</a:t>
            </a:r>
            <a:r>
              <a:rPr sz="1600" spc="-10" dirty="0">
                <a:latin typeface="Calibri"/>
                <a:cs typeface="Calibri"/>
              </a:rPr>
              <a:t>+V</a:t>
            </a:r>
            <a:r>
              <a:rPr sz="1575" spc="-15" baseline="-21164" dirty="0">
                <a:latin typeface="Calibri"/>
                <a:cs typeface="Calibri"/>
              </a:rPr>
              <a:t>r2</a:t>
            </a:r>
            <a:r>
              <a:rPr sz="1600" spc="-10" dirty="0">
                <a:latin typeface="Calibri"/>
                <a:cs typeface="Calibri"/>
              </a:rPr>
              <a:t>+V</a:t>
            </a:r>
            <a:r>
              <a:rPr sz="1575" spc="-15" baseline="-21164" dirty="0">
                <a:latin typeface="Calibri"/>
                <a:cs typeface="Calibri"/>
              </a:rPr>
              <a:t>r3</a:t>
            </a:r>
            <a:r>
              <a:rPr sz="1600" spc="-10" dirty="0">
                <a:latin typeface="Calibri"/>
                <a:cs typeface="Calibri"/>
              </a:rPr>
              <a:t>-10=0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710364" y="2325623"/>
            <a:ext cx="2187575" cy="1788160"/>
            <a:chOff x="5710364" y="2325623"/>
            <a:chExt cx="2187575" cy="1788160"/>
          </a:xfrm>
        </p:grpSpPr>
        <p:sp>
          <p:nvSpPr>
            <p:cNvPr id="49" name="object 49"/>
            <p:cNvSpPr/>
            <p:nvPr/>
          </p:nvSpPr>
          <p:spPr>
            <a:xfrm>
              <a:off x="6019038" y="2451353"/>
              <a:ext cx="492759" cy="1543050"/>
            </a:xfrm>
            <a:custGeom>
              <a:avLst/>
              <a:gdLst/>
              <a:ahLst/>
              <a:cxnLst/>
              <a:rect l="l" t="t" r="r" b="b"/>
              <a:pathLst>
                <a:path w="492759" h="1543050">
                  <a:moveTo>
                    <a:pt x="0" y="1542542"/>
                  </a:moveTo>
                  <a:lnTo>
                    <a:pt x="7874" y="1039368"/>
                  </a:lnTo>
                </a:path>
                <a:path w="492759" h="1543050">
                  <a:moveTo>
                    <a:pt x="9144" y="0"/>
                  </a:moveTo>
                  <a:lnTo>
                    <a:pt x="49276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98336" y="2325623"/>
              <a:ext cx="790956" cy="24536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276338" y="2451353"/>
              <a:ext cx="485140" cy="431800"/>
            </a:xfrm>
            <a:custGeom>
              <a:avLst/>
              <a:gdLst/>
              <a:ahLst/>
              <a:cxnLst/>
              <a:rect l="l" t="t" r="r" b="b"/>
              <a:pathLst>
                <a:path w="485140" h="431800">
                  <a:moveTo>
                    <a:pt x="0" y="0"/>
                  </a:moveTo>
                  <a:lnTo>
                    <a:pt x="483615" y="0"/>
                  </a:lnTo>
                </a:path>
                <a:path w="485140" h="431800">
                  <a:moveTo>
                    <a:pt x="484631" y="431546"/>
                  </a:moveTo>
                  <a:lnTo>
                    <a:pt x="484631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623048" y="2868167"/>
              <a:ext cx="274320" cy="70713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273290" y="3562349"/>
              <a:ext cx="483870" cy="430530"/>
            </a:xfrm>
            <a:custGeom>
              <a:avLst/>
              <a:gdLst/>
              <a:ahLst/>
              <a:cxnLst/>
              <a:rect l="l" t="t" r="r" b="b"/>
              <a:pathLst>
                <a:path w="483870" h="430529">
                  <a:moveTo>
                    <a:pt x="483107" y="430022"/>
                  </a:moveTo>
                  <a:lnTo>
                    <a:pt x="483107" y="0"/>
                  </a:lnTo>
                </a:path>
                <a:path w="483870" h="430529">
                  <a:moveTo>
                    <a:pt x="0" y="429768"/>
                  </a:moveTo>
                  <a:lnTo>
                    <a:pt x="483615" y="42976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98336" y="3867911"/>
              <a:ext cx="790956" cy="24536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23382" y="2971037"/>
              <a:ext cx="788670" cy="1024255"/>
            </a:xfrm>
            <a:custGeom>
              <a:avLst/>
              <a:gdLst/>
              <a:ahLst/>
              <a:cxnLst/>
              <a:rect l="l" t="t" r="r" b="b"/>
              <a:pathLst>
                <a:path w="788670" h="1024254">
                  <a:moveTo>
                    <a:pt x="304800" y="1024128"/>
                  </a:moveTo>
                  <a:lnTo>
                    <a:pt x="788415" y="1024128"/>
                  </a:lnTo>
                </a:path>
                <a:path w="788670" h="1024254">
                  <a:moveTo>
                    <a:pt x="0" y="259841"/>
                  </a:moveTo>
                  <a:lnTo>
                    <a:pt x="3957" y="217693"/>
                  </a:lnTo>
                  <a:lnTo>
                    <a:pt x="15416" y="177710"/>
                  </a:lnTo>
                  <a:lnTo>
                    <a:pt x="33755" y="140428"/>
                  </a:lnTo>
                  <a:lnTo>
                    <a:pt x="58350" y="106381"/>
                  </a:lnTo>
                  <a:lnTo>
                    <a:pt x="88582" y="76104"/>
                  </a:lnTo>
                  <a:lnTo>
                    <a:pt x="123828" y="50133"/>
                  </a:lnTo>
                  <a:lnTo>
                    <a:pt x="163465" y="29002"/>
                  </a:lnTo>
                  <a:lnTo>
                    <a:pt x="206873" y="13246"/>
                  </a:lnTo>
                  <a:lnTo>
                    <a:pt x="253430" y="3400"/>
                  </a:lnTo>
                  <a:lnTo>
                    <a:pt x="302513" y="0"/>
                  </a:lnTo>
                  <a:lnTo>
                    <a:pt x="351597" y="3400"/>
                  </a:lnTo>
                  <a:lnTo>
                    <a:pt x="398154" y="13246"/>
                  </a:lnTo>
                  <a:lnTo>
                    <a:pt x="441562" y="29002"/>
                  </a:lnTo>
                  <a:lnTo>
                    <a:pt x="481199" y="50133"/>
                  </a:lnTo>
                  <a:lnTo>
                    <a:pt x="516445" y="76104"/>
                  </a:lnTo>
                  <a:lnTo>
                    <a:pt x="546677" y="106381"/>
                  </a:lnTo>
                  <a:lnTo>
                    <a:pt x="571272" y="140428"/>
                  </a:lnTo>
                  <a:lnTo>
                    <a:pt x="589611" y="177710"/>
                  </a:lnTo>
                  <a:lnTo>
                    <a:pt x="601070" y="217693"/>
                  </a:lnTo>
                  <a:lnTo>
                    <a:pt x="605027" y="259841"/>
                  </a:lnTo>
                  <a:lnTo>
                    <a:pt x="601070" y="301990"/>
                  </a:lnTo>
                  <a:lnTo>
                    <a:pt x="589611" y="341973"/>
                  </a:lnTo>
                  <a:lnTo>
                    <a:pt x="571272" y="379255"/>
                  </a:lnTo>
                  <a:lnTo>
                    <a:pt x="546677" y="413302"/>
                  </a:lnTo>
                  <a:lnTo>
                    <a:pt x="516445" y="443579"/>
                  </a:lnTo>
                  <a:lnTo>
                    <a:pt x="481199" y="469550"/>
                  </a:lnTo>
                  <a:lnTo>
                    <a:pt x="441562" y="490681"/>
                  </a:lnTo>
                  <a:lnTo>
                    <a:pt x="398154" y="506437"/>
                  </a:lnTo>
                  <a:lnTo>
                    <a:pt x="351597" y="516283"/>
                  </a:lnTo>
                  <a:lnTo>
                    <a:pt x="302513" y="519684"/>
                  </a:lnTo>
                  <a:lnTo>
                    <a:pt x="253430" y="516283"/>
                  </a:lnTo>
                  <a:lnTo>
                    <a:pt x="206873" y="506437"/>
                  </a:lnTo>
                  <a:lnTo>
                    <a:pt x="163465" y="490681"/>
                  </a:lnTo>
                  <a:lnTo>
                    <a:pt x="123828" y="469550"/>
                  </a:lnTo>
                  <a:lnTo>
                    <a:pt x="88582" y="443579"/>
                  </a:lnTo>
                  <a:lnTo>
                    <a:pt x="58350" y="413302"/>
                  </a:lnTo>
                  <a:lnTo>
                    <a:pt x="33755" y="379255"/>
                  </a:lnTo>
                  <a:lnTo>
                    <a:pt x="15416" y="341973"/>
                  </a:lnTo>
                  <a:lnTo>
                    <a:pt x="3957" y="301990"/>
                  </a:lnTo>
                  <a:lnTo>
                    <a:pt x="0" y="25984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5915025" y="2842717"/>
            <a:ext cx="202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943980" y="3064891"/>
            <a:ext cx="1504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-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001448" y="1911095"/>
            <a:ext cx="1326515" cy="1077595"/>
            <a:chOff x="6001448" y="1911095"/>
            <a:chExt cx="1326515" cy="1077595"/>
          </a:xfrm>
        </p:grpSpPr>
        <p:sp>
          <p:nvSpPr>
            <p:cNvPr id="59" name="object 59"/>
            <p:cNvSpPr/>
            <p:nvPr/>
          </p:nvSpPr>
          <p:spPr>
            <a:xfrm>
              <a:off x="6014465" y="2446781"/>
              <a:ext cx="3175" cy="528955"/>
            </a:xfrm>
            <a:custGeom>
              <a:avLst/>
              <a:gdLst/>
              <a:ahLst/>
              <a:cxnLst/>
              <a:rect l="l" t="t" r="r" b="b"/>
              <a:pathLst>
                <a:path w="3175" h="528955">
                  <a:moveTo>
                    <a:pt x="2667" y="528827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463283" y="1911095"/>
              <a:ext cx="859536" cy="4495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57187" y="1911095"/>
              <a:ext cx="870204" cy="51206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10527" y="1938527"/>
              <a:ext cx="765048" cy="35509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510528" y="1938527"/>
            <a:ext cx="765175" cy="35560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40"/>
              </a:spcBef>
            </a:pPr>
            <a:r>
              <a:rPr sz="1600" spc="-5" dirty="0">
                <a:latin typeface="Calibri"/>
                <a:cs typeface="Calibri"/>
              </a:rPr>
              <a:t>+ </a:t>
            </a:r>
            <a:r>
              <a:rPr sz="1600" spc="-20" dirty="0">
                <a:latin typeface="Calibri"/>
                <a:cs typeface="Calibri"/>
              </a:rPr>
              <a:t>Vr1 </a:t>
            </a:r>
            <a:r>
              <a:rPr sz="1600" spc="-5" dirty="0">
                <a:latin typeface="Calibri"/>
                <a:cs typeface="Calibri"/>
              </a:rPr>
              <a:t>-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883652" y="2977895"/>
            <a:ext cx="870585" cy="512445"/>
            <a:chOff x="7883652" y="2977895"/>
            <a:chExt cx="870585" cy="512445"/>
          </a:xfrm>
        </p:grpSpPr>
        <p:sp>
          <p:nvSpPr>
            <p:cNvPr id="65" name="object 65"/>
            <p:cNvSpPr/>
            <p:nvPr/>
          </p:nvSpPr>
          <p:spPr>
            <a:xfrm>
              <a:off x="7894320" y="2979419"/>
              <a:ext cx="850392" cy="44805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883652" y="2977895"/>
              <a:ext cx="870203" cy="51206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41564" y="3006851"/>
              <a:ext cx="755903" cy="35356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7941564" y="3006851"/>
            <a:ext cx="756285" cy="35369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34"/>
              </a:spcBef>
            </a:pPr>
            <a:r>
              <a:rPr sz="1600" spc="-5" dirty="0">
                <a:latin typeface="Calibri"/>
                <a:cs typeface="Calibri"/>
              </a:rPr>
              <a:t>+ </a:t>
            </a:r>
            <a:r>
              <a:rPr sz="1600" spc="-20" dirty="0">
                <a:latin typeface="Calibri"/>
                <a:cs typeface="Calibri"/>
              </a:rPr>
              <a:t>Vr2 </a:t>
            </a:r>
            <a:r>
              <a:rPr sz="1600" spc="-5" dirty="0">
                <a:latin typeface="Calibri"/>
                <a:cs typeface="Calibri"/>
              </a:rPr>
              <a:t>-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6522719" y="4119371"/>
            <a:ext cx="870585" cy="512445"/>
            <a:chOff x="6522719" y="4119371"/>
            <a:chExt cx="870585" cy="512445"/>
          </a:xfrm>
        </p:grpSpPr>
        <p:sp>
          <p:nvSpPr>
            <p:cNvPr id="70" name="object 70"/>
            <p:cNvSpPr/>
            <p:nvPr/>
          </p:nvSpPr>
          <p:spPr>
            <a:xfrm>
              <a:off x="6541007" y="4119371"/>
              <a:ext cx="833627" cy="44958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522719" y="4119371"/>
              <a:ext cx="870203" cy="51206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588251" y="4146803"/>
              <a:ext cx="739140" cy="355092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6588252" y="4146803"/>
            <a:ext cx="739140" cy="35560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45"/>
              </a:spcBef>
            </a:pPr>
            <a:r>
              <a:rPr sz="1600" spc="-5" dirty="0">
                <a:latin typeface="Calibri"/>
                <a:cs typeface="Calibri"/>
              </a:rPr>
              <a:t>+ </a:t>
            </a:r>
            <a:r>
              <a:rPr sz="1600" spc="-20" dirty="0">
                <a:latin typeface="Calibri"/>
                <a:cs typeface="Calibri"/>
              </a:rPr>
              <a:t>Vr3 </a:t>
            </a:r>
            <a:r>
              <a:rPr sz="1600" spc="-5" dirty="0">
                <a:latin typeface="Calibri"/>
                <a:cs typeface="Calibri"/>
              </a:rPr>
              <a:t>-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5062728" y="2979420"/>
            <a:ext cx="660400" cy="521334"/>
            <a:chOff x="5062728" y="2979420"/>
            <a:chExt cx="660400" cy="521334"/>
          </a:xfrm>
        </p:grpSpPr>
        <p:sp>
          <p:nvSpPr>
            <p:cNvPr id="75" name="object 75"/>
            <p:cNvSpPr/>
            <p:nvPr/>
          </p:nvSpPr>
          <p:spPr>
            <a:xfrm>
              <a:off x="5062728" y="2979420"/>
              <a:ext cx="659891" cy="46939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068824" y="2988564"/>
              <a:ext cx="647700" cy="51206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109972" y="3006852"/>
              <a:ext cx="565403" cy="37490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5109971" y="3006851"/>
            <a:ext cx="565785" cy="37528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420"/>
              </a:spcBef>
            </a:pPr>
            <a:r>
              <a:rPr sz="1600" spc="-10" dirty="0">
                <a:latin typeface="Calibri"/>
                <a:cs typeface="Calibri"/>
              </a:rPr>
              <a:t>10V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431279" y="2802635"/>
            <a:ext cx="835660" cy="949960"/>
          </a:xfrm>
          <a:custGeom>
            <a:avLst/>
            <a:gdLst/>
            <a:ahLst/>
            <a:cxnLst/>
            <a:rect l="l" t="t" r="r" b="b"/>
            <a:pathLst>
              <a:path w="835659" h="949960">
                <a:moveTo>
                  <a:pt x="487045" y="0"/>
                </a:moveTo>
                <a:lnTo>
                  <a:pt x="0" y="0"/>
                </a:lnTo>
                <a:lnTo>
                  <a:pt x="0" y="32892"/>
                </a:lnTo>
                <a:lnTo>
                  <a:pt x="487045" y="32892"/>
                </a:lnTo>
                <a:lnTo>
                  <a:pt x="533631" y="36310"/>
                </a:lnTo>
                <a:lnTo>
                  <a:pt x="578093" y="46236"/>
                </a:lnTo>
                <a:lnTo>
                  <a:pt x="619943" y="62185"/>
                </a:lnTo>
                <a:lnTo>
                  <a:pt x="658695" y="83668"/>
                </a:lnTo>
                <a:lnTo>
                  <a:pt x="693860" y="110199"/>
                </a:lnTo>
                <a:lnTo>
                  <a:pt x="724952" y="141291"/>
                </a:lnTo>
                <a:lnTo>
                  <a:pt x="751483" y="176456"/>
                </a:lnTo>
                <a:lnTo>
                  <a:pt x="772966" y="215208"/>
                </a:lnTo>
                <a:lnTo>
                  <a:pt x="788915" y="257058"/>
                </a:lnTo>
                <a:lnTo>
                  <a:pt x="798841" y="301520"/>
                </a:lnTo>
                <a:lnTo>
                  <a:pt x="802259" y="348106"/>
                </a:lnTo>
                <a:lnTo>
                  <a:pt x="802259" y="486155"/>
                </a:lnTo>
                <a:lnTo>
                  <a:pt x="798841" y="532774"/>
                </a:lnTo>
                <a:lnTo>
                  <a:pt x="788915" y="577262"/>
                </a:lnTo>
                <a:lnTo>
                  <a:pt x="772966" y="619133"/>
                </a:lnTo>
                <a:lnTo>
                  <a:pt x="751483" y="657900"/>
                </a:lnTo>
                <a:lnTo>
                  <a:pt x="724952" y="693077"/>
                </a:lnTo>
                <a:lnTo>
                  <a:pt x="693860" y="724178"/>
                </a:lnTo>
                <a:lnTo>
                  <a:pt x="658695" y="750715"/>
                </a:lnTo>
                <a:lnTo>
                  <a:pt x="619943" y="772202"/>
                </a:lnTo>
                <a:lnTo>
                  <a:pt x="578093" y="788152"/>
                </a:lnTo>
                <a:lnTo>
                  <a:pt x="533631" y="798079"/>
                </a:lnTo>
                <a:lnTo>
                  <a:pt x="487045" y="801497"/>
                </a:lnTo>
                <a:lnTo>
                  <a:pt x="127889" y="801497"/>
                </a:lnTo>
                <a:lnTo>
                  <a:pt x="127889" y="686435"/>
                </a:lnTo>
                <a:lnTo>
                  <a:pt x="0" y="817880"/>
                </a:lnTo>
                <a:lnTo>
                  <a:pt x="127889" y="949451"/>
                </a:lnTo>
                <a:lnTo>
                  <a:pt x="127889" y="834389"/>
                </a:lnTo>
                <a:lnTo>
                  <a:pt x="487045" y="834389"/>
                </a:lnTo>
                <a:lnTo>
                  <a:pt x="534286" y="831210"/>
                </a:lnTo>
                <a:lnTo>
                  <a:pt x="579593" y="821947"/>
                </a:lnTo>
                <a:lnTo>
                  <a:pt x="622553" y="807017"/>
                </a:lnTo>
                <a:lnTo>
                  <a:pt x="662751" y="786835"/>
                </a:lnTo>
                <a:lnTo>
                  <a:pt x="699772" y="761816"/>
                </a:lnTo>
                <a:lnTo>
                  <a:pt x="733202" y="732377"/>
                </a:lnTo>
                <a:lnTo>
                  <a:pt x="762626" y="698931"/>
                </a:lnTo>
                <a:lnTo>
                  <a:pt x="787630" y="661895"/>
                </a:lnTo>
                <a:lnTo>
                  <a:pt x="807799" y="621684"/>
                </a:lnTo>
                <a:lnTo>
                  <a:pt x="822718" y="578714"/>
                </a:lnTo>
                <a:lnTo>
                  <a:pt x="831974" y="533399"/>
                </a:lnTo>
                <a:lnTo>
                  <a:pt x="835151" y="486155"/>
                </a:lnTo>
                <a:lnTo>
                  <a:pt x="835151" y="348106"/>
                </a:lnTo>
                <a:lnTo>
                  <a:pt x="831974" y="300865"/>
                </a:lnTo>
                <a:lnTo>
                  <a:pt x="822718" y="255558"/>
                </a:lnTo>
                <a:lnTo>
                  <a:pt x="807799" y="212597"/>
                </a:lnTo>
                <a:lnTo>
                  <a:pt x="787630" y="172400"/>
                </a:lnTo>
                <a:lnTo>
                  <a:pt x="762626" y="135379"/>
                </a:lnTo>
                <a:lnTo>
                  <a:pt x="733202" y="101949"/>
                </a:lnTo>
                <a:lnTo>
                  <a:pt x="699772" y="72525"/>
                </a:lnTo>
                <a:lnTo>
                  <a:pt x="662751" y="47521"/>
                </a:lnTo>
                <a:lnTo>
                  <a:pt x="622554" y="27352"/>
                </a:lnTo>
                <a:lnTo>
                  <a:pt x="579593" y="12433"/>
                </a:lnTo>
                <a:lnTo>
                  <a:pt x="534286" y="3177"/>
                </a:lnTo>
                <a:lnTo>
                  <a:pt x="48704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6804406" y="2510789"/>
            <a:ext cx="238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R1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364094" y="3012439"/>
            <a:ext cx="238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R2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804406" y="3598545"/>
            <a:ext cx="238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R3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4920996" y="1830323"/>
            <a:ext cx="3891279" cy="2787650"/>
            <a:chOff x="4920996" y="1830323"/>
            <a:chExt cx="3891279" cy="2787650"/>
          </a:xfrm>
        </p:grpSpPr>
        <p:sp>
          <p:nvSpPr>
            <p:cNvPr id="84" name="object 84"/>
            <p:cNvSpPr/>
            <p:nvPr/>
          </p:nvSpPr>
          <p:spPr>
            <a:xfrm>
              <a:off x="5016246" y="1849373"/>
              <a:ext cx="3776979" cy="2749550"/>
            </a:xfrm>
            <a:custGeom>
              <a:avLst/>
              <a:gdLst/>
              <a:ahLst/>
              <a:cxnLst/>
              <a:rect l="l" t="t" r="r" b="b"/>
              <a:pathLst>
                <a:path w="3776979" h="2749550">
                  <a:moveTo>
                    <a:pt x="0" y="458215"/>
                  </a:moveTo>
                  <a:lnTo>
                    <a:pt x="2365" y="411358"/>
                  </a:lnTo>
                  <a:lnTo>
                    <a:pt x="9307" y="365856"/>
                  </a:lnTo>
                  <a:lnTo>
                    <a:pt x="20596" y="321939"/>
                  </a:lnTo>
                  <a:lnTo>
                    <a:pt x="36002" y="279838"/>
                  </a:lnTo>
                  <a:lnTo>
                    <a:pt x="55295" y="239782"/>
                  </a:lnTo>
                  <a:lnTo>
                    <a:pt x="78244" y="202003"/>
                  </a:lnTo>
                  <a:lnTo>
                    <a:pt x="104619" y="166729"/>
                  </a:lnTo>
                  <a:lnTo>
                    <a:pt x="134191" y="134191"/>
                  </a:lnTo>
                  <a:lnTo>
                    <a:pt x="166729" y="104619"/>
                  </a:lnTo>
                  <a:lnTo>
                    <a:pt x="202003" y="78244"/>
                  </a:lnTo>
                  <a:lnTo>
                    <a:pt x="239782" y="55295"/>
                  </a:lnTo>
                  <a:lnTo>
                    <a:pt x="279838" y="36002"/>
                  </a:lnTo>
                  <a:lnTo>
                    <a:pt x="321939" y="20596"/>
                  </a:lnTo>
                  <a:lnTo>
                    <a:pt x="365856" y="9307"/>
                  </a:lnTo>
                  <a:lnTo>
                    <a:pt x="411358" y="2365"/>
                  </a:lnTo>
                  <a:lnTo>
                    <a:pt x="458215" y="0"/>
                  </a:lnTo>
                  <a:lnTo>
                    <a:pt x="3318255" y="0"/>
                  </a:lnTo>
                  <a:lnTo>
                    <a:pt x="3365113" y="2365"/>
                  </a:lnTo>
                  <a:lnTo>
                    <a:pt x="3410615" y="9307"/>
                  </a:lnTo>
                  <a:lnTo>
                    <a:pt x="3454532" y="20596"/>
                  </a:lnTo>
                  <a:lnTo>
                    <a:pt x="3496633" y="36002"/>
                  </a:lnTo>
                  <a:lnTo>
                    <a:pt x="3536689" y="55295"/>
                  </a:lnTo>
                  <a:lnTo>
                    <a:pt x="3574468" y="78244"/>
                  </a:lnTo>
                  <a:lnTo>
                    <a:pt x="3609742" y="104619"/>
                  </a:lnTo>
                  <a:lnTo>
                    <a:pt x="3642280" y="134191"/>
                  </a:lnTo>
                  <a:lnTo>
                    <a:pt x="3671852" y="166729"/>
                  </a:lnTo>
                  <a:lnTo>
                    <a:pt x="3698227" y="202003"/>
                  </a:lnTo>
                  <a:lnTo>
                    <a:pt x="3721176" y="239782"/>
                  </a:lnTo>
                  <a:lnTo>
                    <a:pt x="3740469" y="279838"/>
                  </a:lnTo>
                  <a:lnTo>
                    <a:pt x="3755875" y="321939"/>
                  </a:lnTo>
                  <a:lnTo>
                    <a:pt x="3767164" y="365856"/>
                  </a:lnTo>
                  <a:lnTo>
                    <a:pt x="3774106" y="411358"/>
                  </a:lnTo>
                  <a:lnTo>
                    <a:pt x="3776472" y="458215"/>
                  </a:lnTo>
                  <a:lnTo>
                    <a:pt x="3776472" y="2291080"/>
                  </a:lnTo>
                  <a:lnTo>
                    <a:pt x="3774106" y="2337937"/>
                  </a:lnTo>
                  <a:lnTo>
                    <a:pt x="3767164" y="2383439"/>
                  </a:lnTo>
                  <a:lnTo>
                    <a:pt x="3755875" y="2427356"/>
                  </a:lnTo>
                  <a:lnTo>
                    <a:pt x="3740469" y="2469457"/>
                  </a:lnTo>
                  <a:lnTo>
                    <a:pt x="3721176" y="2509513"/>
                  </a:lnTo>
                  <a:lnTo>
                    <a:pt x="3698227" y="2547292"/>
                  </a:lnTo>
                  <a:lnTo>
                    <a:pt x="3671852" y="2582566"/>
                  </a:lnTo>
                  <a:lnTo>
                    <a:pt x="3642280" y="2615104"/>
                  </a:lnTo>
                  <a:lnTo>
                    <a:pt x="3609742" y="2644676"/>
                  </a:lnTo>
                  <a:lnTo>
                    <a:pt x="3574468" y="2671051"/>
                  </a:lnTo>
                  <a:lnTo>
                    <a:pt x="3536689" y="2694000"/>
                  </a:lnTo>
                  <a:lnTo>
                    <a:pt x="3496633" y="2713293"/>
                  </a:lnTo>
                  <a:lnTo>
                    <a:pt x="3454532" y="2728699"/>
                  </a:lnTo>
                  <a:lnTo>
                    <a:pt x="3410615" y="2739988"/>
                  </a:lnTo>
                  <a:lnTo>
                    <a:pt x="3365113" y="2746930"/>
                  </a:lnTo>
                  <a:lnTo>
                    <a:pt x="3318255" y="2749296"/>
                  </a:lnTo>
                  <a:lnTo>
                    <a:pt x="458215" y="2749296"/>
                  </a:lnTo>
                  <a:lnTo>
                    <a:pt x="411358" y="2746930"/>
                  </a:lnTo>
                  <a:lnTo>
                    <a:pt x="365856" y="2739988"/>
                  </a:lnTo>
                  <a:lnTo>
                    <a:pt x="321939" y="2728699"/>
                  </a:lnTo>
                  <a:lnTo>
                    <a:pt x="279838" y="2713293"/>
                  </a:lnTo>
                  <a:lnTo>
                    <a:pt x="239782" y="2694000"/>
                  </a:lnTo>
                  <a:lnTo>
                    <a:pt x="202003" y="2671051"/>
                  </a:lnTo>
                  <a:lnTo>
                    <a:pt x="166729" y="2644676"/>
                  </a:lnTo>
                  <a:lnTo>
                    <a:pt x="134191" y="2615104"/>
                  </a:lnTo>
                  <a:lnTo>
                    <a:pt x="104619" y="2582566"/>
                  </a:lnTo>
                  <a:lnTo>
                    <a:pt x="78244" y="2547292"/>
                  </a:lnTo>
                  <a:lnTo>
                    <a:pt x="55295" y="2509513"/>
                  </a:lnTo>
                  <a:lnTo>
                    <a:pt x="36002" y="2469457"/>
                  </a:lnTo>
                  <a:lnTo>
                    <a:pt x="20596" y="2427356"/>
                  </a:lnTo>
                  <a:lnTo>
                    <a:pt x="9307" y="2383439"/>
                  </a:lnTo>
                  <a:lnTo>
                    <a:pt x="2365" y="2337937"/>
                  </a:lnTo>
                  <a:lnTo>
                    <a:pt x="0" y="2291080"/>
                  </a:lnTo>
                  <a:lnTo>
                    <a:pt x="0" y="458215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920996" y="2339339"/>
              <a:ext cx="189230" cy="668020"/>
            </a:xfrm>
            <a:custGeom>
              <a:avLst/>
              <a:gdLst/>
              <a:ahLst/>
              <a:cxnLst/>
              <a:rect l="l" t="t" r="r" b="b"/>
              <a:pathLst>
                <a:path w="189229" h="668019">
                  <a:moveTo>
                    <a:pt x="188975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188975" y="667512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959096" y="2210561"/>
              <a:ext cx="114300" cy="565785"/>
            </a:xfrm>
            <a:custGeom>
              <a:avLst/>
              <a:gdLst/>
              <a:ahLst/>
              <a:cxnLst/>
              <a:rect l="l" t="t" r="r" b="b"/>
              <a:pathLst>
                <a:path w="114300" h="565785">
                  <a:moveTo>
                    <a:pt x="76200" y="0"/>
                  </a:moveTo>
                  <a:lnTo>
                    <a:pt x="38100" y="0"/>
                  </a:lnTo>
                  <a:lnTo>
                    <a:pt x="38100" y="152400"/>
                  </a:lnTo>
                  <a:lnTo>
                    <a:pt x="76200" y="152400"/>
                  </a:lnTo>
                  <a:lnTo>
                    <a:pt x="76200" y="0"/>
                  </a:lnTo>
                  <a:close/>
                </a:path>
                <a:path w="114300" h="565785">
                  <a:moveTo>
                    <a:pt x="76200" y="266700"/>
                  </a:moveTo>
                  <a:lnTo>
                    <a:pt x="38100" y="266700"/>
                  </a:lnTo>
                  <a:lnTo>
                    <a:pt x="38100" y="419100"/>
                  </a:lnTo>
                  <a:lnTo>
                    <a:pt x="76200" y="419100"/>
                  </a:lnTo>
                  <a:lnTo>
                    <a:pt x="76200" y="266700"/>
                  </a:lnTo>
                  <a:close/>
                </a:path>
                <a:path w="114300" h="565785">
                  <a:moveTo>
                    <a:pt x="114300" y="451103"/>
                  </a:moveTo>
                  <a:lnTo>
                    <a:pt x="0" y="451103"/>
                  </a:lnTo>
                  <a:lnTo>
                    <a:pt x="57150" y="565403"/>
                  </a:lnTo>
                  <a:lnTo>
                    <a:pt x="114300" y="451103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6058661" y="1501597"/>
            <a:ext cx="16846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libri"/>
                <a:cs typeface="Calibri"/>
              </a:rPr>
              <a:t>Part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Traversal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4829555" y="4623815"/>
            <a:ext cx="4075429" cy="523240"/>
            <a:chOff x="4829555" y="4623815"/>
            <a:chExt cx="4075429" cy="523240"/>
          </a:xfrm>
        </p:grpSpPr>
        <p:sp>
          <p:nvSpPr>
            <p:cNvPr id="89" name="object 89"/>
            <p:cNvSpPr/>
            <p:nvPr/>
          </p:nvSpPr>
          <p:spPr>
            <a:xfrm>
              <a:off x="4829555" y="4623815"/>
              <a:ext cx="4075176" cy="47244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975859" y="4634483"/>
              <a:ext cx="3782567" cy="51206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876799" y="4651247"/>
              <a:ext cx="3980688" cy="37795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4876800" y="4651247"/>
            <a:ext cx="3980815" cy="37846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434"/>
              </a:spcBef>
              <a:tabLst>
                <a:tab pos="2346325" algn="l"/>
              </a:tabLst>
            </a:pPr>
            <a:r>
              <a:rPr sz="1600" spc="-5" dirty="0">
                <a:latin typeface="Calibri"/>
                <a:cs typeface="Calibri"/>
              </a:rPr>
              <a:t>Resulting </a:t>
            </a:r>
            <a:r>
              <a:rPr sz="1600" spc="-10" dirty="0">
                <a:latin typeface="Calibri"/>
                <a:cs typeface="Calibri"/>
              </a:rPr>
              <a:t>KVL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Equation:	-V</a:t>
            </a:r>
            <a:r>
              <a:rPr sz="1575" spc="-15" baseline="-21164" dirty="0">
                <a:latin typeface="Calibri"/>
                <a:cs typeface="Calibri"/>
              </a:rPr>
              <a:t>r1</a:t>
            </a:r>
            <a:r>
              <a:rPr sz="1600" spc="-10" dirty="0">
                <a:latin typeface="Calibri"/>
                <a:cs typeface="Calibri"/>
              </a:rPr>
              <a:t>-V</a:t>
            </a:r>
            <a:r>
              <a:rPr sz="1575" spc="-15" baseline="-21164" dirty="0">
                <a:latin typeface="Calibri"/>
                <a:cs typeface="Calibri"/>
              </a:rPr>
              <a:t>r2</a:t>
            </a:r>
            <a:r>
              <a:rPr sz="1600" spc="-10" dirty="0">
                <a:latin typeface="Calibri"/>
                <a:cs typeface="Calibri"/>
              </a:rPr>
              <a:t>-V</a:t>
            </a:r>
            <a:r>
              <a:rPr sz="1575" spc="-15" baseline="-21164" dirty="0">
                <a:latin typeface="Calibri"/>
                <a:cs typeface="Calibri"/>
              </a:rPr>
              <a:t>r3</a:t>
            </a:r>
            <a:r>
              <a:rPr sz="1600" spc="-10" dirty="0">
                <a:latin typeface="Calibri"/>
                <a:cs typeface="Calibri"/>
              </a:rPr>
              <a:t>+10=0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1440180" y="5446776"/>
            <a:ext cx="6608445" cy="565785"/>
            <a:chOff x="1440180" y="5446776"/>
            <a:chExt cx="6608445" cy="565785"/>
          </a:xfrm>
        </p:grpSpPr>
        <p:sp>
          <p:nvSpPr>
            <p:cNvPr id="94" name="object 94"/>
            <p:cNvSpPr/>
            <p:nvPr/>
          </p:nvSpPr>
          <p:spPr>
            <a:xfrm>
              <a:off x="1440180" y="5458968"/>
              <a:ext cx="6608064" cy="47548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478280" y="5446776"/>
              <a:ext cx="6530340" cy="56540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487424" y="5486400"/>
              <a:ext cx="6513576" cy="38100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487424" y="5486400"/>
              <a:ext cx="6513830" cy="381000"/>
            </a:xfrm>
            <a:custGeom>
              <a:avLst/>
              <a:gdLst/>
              <a:ahLst/>
              <a:cxnLst/>
              <a:rect l="l" t="t" r="r" b="b"/>
              <a:pathLst>
                <a:path w="651383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6450076" y="0"/>
                  </a:lnTo>
                  <a:lnTo>
                    <a:pt x="6474785" y="4992"/>
                  </a:lnTo>
                  <a:lnTo>
                    <a:pt x="6494970" y="18605"/>
                  </a:lnTo>
                  <a:lnTo>
                    <a:pt x="6508583" y="38790"/>
                  </a:lnTo>
                  <a:lnTo>
                    <a:pt x="6513576" y="63500"/>
                  </a:lnTo>
                  <a:lnTo>
                    <a:pt x="6513576" y="317500"/>
                  </a:lnTo>
                  <a:lnTo>
                    <a:pt x="6508583" y="342214"/>
                  </a:lnTo>
                  <a:lnTo>
                    <a:pt x="6494970" y="362399"/>
                  </a:lnTo>
                  <a:lnTo>
                    <a:pt x="6474785" y="376009"/>
                  </a:lnTo>
                  <a:lnTo>
                    <a:pt x="6450076" y="381000"/>
                  </a:lnTo>
                  <a:lnTo>
                    <a:pt x="63500" y="381000"/>
                  </a:lnTo>
                  <a:lnTo>
                    <a:pt x="38790" y="376009"/>
                  </a:lnTo>
                  <a:lnTo>
                    <a:pt x="18605" y="362399"/>
                  </a:lnTo>
                  <a:lnTo>
                    <a:pt x="4992" y="342214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1646047" y="5513019"/>
            <a:ext cx="6193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For </a:t>
            </a:r>
            <a:r>
              <a:rPr sz="1800" i="1" spc="-5" dirty="0">
                <a:latin typeface="Calibri"/>
                <a:cs typeface="Calibri"/>
              </a:rPr>
              <a:t>both summations, </a:t>
            </a:r>
            <a:r>
              <a:rPr sz="1800" i="1" dirty="0">
                <a:latin typeface="Calibri"/>
                <a:cs typeface="Calibri"/>
              </a:rPr>
              <a:t>the </a:t>
            </a:r>
            <a:r>
              <a:rPr sz="1800" i="1" spc="-5" dirty="0">
                <a:latin typeface="Calibri"/>
                <a:cs typeface="Calibri"/>
              </a:rPr>
              <a:t>assumed current direction </a:t>
            </a:r>
            <a:r>
              <a:rPr sz="1800" i="1" dirty="0">
                <a:latin typeface="Calibri"/>
                <a:cs typeface="Calibri"/>
              </a:rPr>
              <a:t>was the</a:t>
            </a:r>
            <a:r>
              <a:rPr sz="1800" i="1" spc="-5" dirty="0">
                <a:latin typeface="Calibri"/>
                <a:cs typeface="Calibri"/>
              </a:rPr>
              <a:t> same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1455419" y="798576"/>
            <a:ext cx="6608445" cy="565785"/>
            <a:chOff x="1455419" y="798576"/>
            <a:chExt cx="6608445" cy="565785"/>
          </a:xfrm>
        </p:grpSpPr>
        <p:sp>
          <p:nvSpPr>
            <p:cNvPr id="100" name="object 100"/>
            <p:cNvSpPr/>
            <p:nvPr/>
          </p:nvSpPr>
          <p:spPr>
            <a:xfrm>
              <a:off x="1455419" y="810768"/>
              <a:ext cx="6608064" cy="47548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799843" y="798576"/>
              <a:ext cx="5916167" cy="565403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502663" y="838200"/>
              <a:ext cx="6513576" cy="38100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502663" y="838200"/>
              <a:ext cx="6513830" cy="381000"/>
            </a:xfrm>
            <a:custGeom>
              <a:avLst/>
              <a:gdLst/>
              <a:ahLst/>
              <a:cxnLst/>
              <a:rect l="l" t="t" r="r" b="b"/>
              <a:pathLst>
                <a:path w="651383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6450076" y="0"/>
                  </a:lnTo>
                  <a:lnTo>
                    <a:pt x="6474785" y="4992"/>
                  </a:lnTo>
                  <a:lnTo>
                    <a:pt x="6494970" y="18605"/>
                  </a:lnTo>
                  <a:lnTo>
                    <a:pt x="6508583" y="38790"/>
                  </a:lnTo>
                  <a:lnTo>
                    <a:pt x="6513576" y="63500"/>
                  </a:lnTo>
                  <a:lnTo>
                    <a:pt x="6513576" y="317500"/>
                  </a:lnTo>
                  <a:lnTo>
                    <a:pt x="6508583" y="342209"/>
                  </a:lnTo>
                  <a:lnTo>
                    <a:pt x="6494970" y="362394"/>
                  </a:lnTo>
                  <a:lnTo>
                    <a:pt x="6474785" y="376007"/>
                  </a:lnTo>
                  <a:lnTo>
                    <a:pt x="6450076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1967864" y="863853"/>
            <a:ext cx="5589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alibri"/>
                <a:cs typeface="Calibri"/>
              </a:rPr>
              <a:t>Summation of </a:t>
            </a:r>
            <a:r>
              <a:rPr sz="1800" i="1" spc="-10" dirty="0">
                <a:latin typeface="Calibri"/>
                <a:cs typeface="Calibri"/>
              </a:rPr>
              <a:t>voltage </a:t>
            </a:r>
            <a:r>
              <a:rPr sz="1800" i="1" spc="-5" dirty="0">
                <a:latin typeface="Calibri"/>
                <a:cs typeface="Calibri"/>
              </a:rPr>
              <a:t>terms </a:t>
            </a:r>
            <a:r>
              <a:rPr sz="1800" i="1" dirty="0">
                <a:latin typeface="Calibri"/>
                <a:cs typeface="Calibri"/>
              </a:rPr>
              <a:t>may be </a:t>
            </a:r>
            <a:r>
              <a:rPr sz="1800" i="1" spc="-5" dirty="0">
                <a:latin typeface="Calibri"/>
                <a:cs typeface="Calibri"/>
              </a:rPr>
              <a:t>done in </a:t>
            </a:r>
            <a:r>
              <a:rPr sz="1800" i="1" dirty="0">
                <a:latin typeface="Calibri"/>
                <a:cs typeface="Calibri"/>
              </a:rPr>
              <a:t>either</a:t>
            </a:r>
            <a:r>
              <a:rPr sz="1800" i="1" spc="5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direction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0180" y="5446776"/>
            <a:ext cx="6608445" cy="565785"/>
            <a:chOff x="1440180" y="5446776"/>
            <a:chExt cx="6608445" cy="565785"/>
          </a:xfrm>
        </p:grpSpPr>
        <p:sp>
          <p:nvSpPr>
            <p:cNvPr id="3" name="object 3"/>
            <p:cNvSpPr/>
            <p:nvPr/>
          </p:nvSpPr>
          <p:spPr>
            <a:xfrm>
              <a:off x="1440180" y="5458968"/>
              <a:ext cx="6608064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95628" y="5446776"/>
              <a:ext cx="6294120" cy="5654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7424" y="5486400"/>
              <a:ext cx="6513576" cy="381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7424" y="5486400"/>
              <a:ext cx="6513830" cy="381000"/>
            </a:xfrm>
            <a:custGeom>
              <a:avLst/>
              <a:gdLst/>
              <a:ahLst/>
              <a:cxnLst/>
              <a:rect l="l" t="t" r="r" b="b"/>
              <a:pathLst>
                <a:path w="651383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6450076" y="0"/>
                  </a:lnTo>
                  <a:lnTo>
                    <a:pt x="6474785" y="4992"/>
                  </a:lnTo>
                  <a:lnTo>
                    <a:pt x="6494970" y="18605"/>
                  </a:lnTo>
                  <a:lnTo>
                    <a:pt x="6508583" y="38790"/>
                  </a:lnTo>
                  <a:lnTo>
                    <a:pt x="6513576" y="63500"/>
                  </a:lnTo>
                  <a:lnTo>
                    <a:pt x="6513576" y="317500"/>
                  </a:lnTo>
                  <a:lnTo>
                    <a:pt x="6508583" y="342214"/>
                  </a:lnTo>
                  <a:lnTo>
                    <a:pt x="6494970" y="362399"/>
                  </a:lnTo>
                  <a:lnTo>
                    <a:pt x="6474785" y="376009"/>
                  </a:lnTo>
                  <a:lnTo>
                    <a:pt x="6450076" y="381000"/>
                  </a:lnTo>
                  <a:lnTo>
                    <a:pt x="63500" y="381000"/>
                  </a:lnTo>
                  <a:lnTo>
                    <a:pt x="38790" y="376009"/>
                  </a:lnTo>
                  <a:lnTo>
                    <a:pt x="18605" y="362399"/>
                  </a:lnTo>
                  <a:lnTo>
                    <a:pt x="4992" y="342214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63395" y="5513019"/>
            <a:ext cx="5956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For </a:t>
            </a:r>
            <a:r>
              <a:rPr sz="1800" i="1" spc="-5" dirty="0">
                <a:latin typeface="Calibri"/>
                <a:cs typeface="Calibri"/>
              </a:rPr>
              <a:t>both </a:t>
            </a:r>
            <a:r>
              <a:rPr sz="1800" i="1" spc="-10" dirty="0">
                <a:latin typeface="Calibri"/>
                <a:cs typeface="Calibri"/>
              </a:rPr>
              <a:t>cases </a:t>
            </a:r>
            <a:r>
              <a:rPr sz="1800" i="1" spc="-5" dirty="0">
                <a:latin typeface="Calibri"/>
                <a:cs typeface="Calibri"/>
              </a:rPr>
              <a:t>shown, </a:t>
            </a:r>
            <a:r>
              <a:rPr sz="1800" i="1" dirty="0">
                <a:latin typeface="Calibri"/>
                <a:cs typeface="Calibri"/>
              </a:rPr>
              <a:t>the </a:t>
            </a:r>
            <a:r>
              <a:rPr sz="1800" i="1" spc="-5" dirty="0">
                <a:latin typeface="Calibri"/>
                <a:cs typeface="Calibri"/>
              </a:rPr>
              <a:t>direction of summation </a:t>
            </a:r>
            <a:r>
              <a:rPr sz="1800" i="1" dirty="0">
                <a:latin typeface="Calibri"/>
                <a:cs typeface="Calibri"/>
              </a:rPr>
              <a:t>was the</a:t>
            </a:r>
            <a:r>
              <a:rPr sz="1800" i="1" spc="4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same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55419" y="798576"/>
            <a:ext cx="6608445" cy="565785"/>
            <a:chOff x="1455419" y="798576"/>
            <a:chExt cx="6608445" cy="565785"/>
          </a:xfrm>
        </p:grpSpPr>
        <p:sp>
          <p:nvSpPr>
            <p:cNvPr id="9" name="object 9"/>
            <p:cNvSpPr/>
            <p:nvPr/>
          </p:nvSpPr>
          <p:spPr>
            <a:xfrm>
              <a:off x="1455419" y="810768"/>
              <a:ext cx="6608064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71471" y="798576"/>
              <a:ext cx="5775960" cy="5654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02663" y="838200"/>
              <a:ext cx="6513576" cy="381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02663" y="838200"/>
              <a:ext cx="6513830" cy="381000"/>
            </a:xfrm>
            <a:custGeom>
              <a:avLst/>
              <a:gdLst/>
              <a:ahLst/>
              <a:cxnLst/>
              <a:rect l="l" t="t" r="r" b="b"/>
              <a:pathLst>
                <a:path w="651383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6450076" y="0"/>
                  </a:lnTo>
                  <a:lnTo>
                    <a:pt x="6474785" y="4992"/>
                  </a:lnTo>
                  <a:lnTo>
                    <a:pt x="6494970" y="18605"/>
                  </a:lnTo>
                  <a:lnTo>
                    <a:pt x="6508583" y="38790"/>
                  </a:lnTo>
                  <a:lnTo>
                    <a:pt x="6513576" y="63500"/>
                  </a:lnTo>
                  <a:lnTo>
                    <a:pt x="6513576" y="317500"/>
                  </a:lnTo>
                  <a:lnTo>
                    <a:pt x="6508583" y="342209"/>
                  </a:lnTo>
                  <a:lnTo>
                    <a:pt x="6494970" y="362394"/>
                  </a:lnTo>
                  <a:lnTo>
                    <a:pt x="6474785" y="376007"/>
                  </a:lnTo>
                  <a:lnTo>
                    <a:pt x="6450076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38350" y="863853"/>
            <a:ext cx="5441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alibri"/>
                <a:cs typeface="Calibri"/>
              </a:rPr>
              <a:t>Assuming </a:t>
            </a:r>
            <a:r>
              <a:rPr sz="1800" i="1" dirty="0">
                <a:latin typeface="Calibri"/>
                <a:cs typeface="Calibri"/>
              </a:rPr>
              <a:t>the </a:t>
            </a:r>
            <a:r>
              <a:rPr sz="1800" i="1" spc="-5" dirty="0">
                <a:latin typeface="Calibri"/>
                <a:cs typeface="Calibri"/>
              </a:rPr>
              <a:t>current direction </a:t>
            </a:r>
            <a:r>
              <a:rPr sz="1800" i="1" spc="-10" dirty="0">
                <a:latin typeface="Calibri"/>
                <a:cs typeface="Calibri"/>
              </a:rPr>
              <a:t>fixes </a:t>
            </a:r>
            <a:r>
              <a:rPr sz="1800" i="1" dirty="0">
                <a:latin typeface="Calibri"/>
                <a:cs typeface="Calibri"/>
              </a:rPr>
              <a:t>the </a:t>
            </a:r>
            <a:r>
              <a:rPr sz="1800" i="1" spc="-10" dirty="0">
                <a:latin typeface="Calibri"/>
                <a:cs typeface="Calibri"/>
              </a:rPr>
              <a:t>voltage</a:t>
            </a:r>
            <a:r>
              <a:rPr sz="1800" i="1" spc="-5" dirty="0">
                <a:latin typeface="Calibri"/>
                <a:cs typeface="Calibri"/>
              </a:rPr>
              <a:t> references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71892" y="2218944"/>
            <a:ext cx="2185670" cy="1789430"/>
            <a:chOff x="1171892" y="2218944"/>
            <a:chExt cx="2185670" cy="1789430"/>
          </a:xfrm>
        </p:grpSpPr>
        <p:sp>
          <p:nvSpPr>
            <p:cNvPr id="15" name="object 15"/>
            <p:cNvSpPr/>
            <p:nvPr/>
          </p:nvSpPr>
          <p:spPr>
            <a:xfrm>
              <a:off x="1479042" y="2344674"/>
              <a:ext cx="492759" cy="1543050"/>
            </a:xfrm>
            <a:custGeom>
              <a:avLst/>
              <a:gdLst/>
              <a:ahLst/>
              <a:cxnLst/>
              <a:rect l="l" t="t" r="r" b="b"/>
              <a:pathLst>
                <a:path w="492760" h="1543050">
                  <a:moveTo>
                    <a:pt x="0" y="1542542"/>
                  </a:moveTo>
                  <a:lnTo>
                    <a:pt x="7874" y="1039367"/>
                  </a:lnTo>
                </a:path>
                <a:path w="492760" h="1543050">
                  <a:moveTo>
                    <a:pt x="9144" y="0"/>
                  </a:moveTo>
                  <a:lnTo>
                    <a:pt x="492759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59863" y="2218944"/>
              <a:ext cx="789432" cy="2468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36341" y="2344674"/>
              <a:ext cx="485140" cy="431800"/>
            </a:xfrm>
            <a:custGeom>
              <a:avLst/>
              <a:gdLst/>
              <a:ahLst/>
              <a:cxnLst/>
              <a:rect l="l" t="t" r="r" b="b"/>
              <a:pathLst>
                <a:path w="485139" h="431800">
                  <a:moveTo>
                    <a:pt x="0" y="0"/>
                  </a:moveTo>
                  <a:lnTo>
                    <a:pt x="483615" y="0"/>
                  </a:lnTo>
                </a:path>
                <a:path w="485139" h="431800">
                  <a:moveTo>
                    <a:pt x="484631" y="431546"/>
                  </a:moveTo>
                  <a:lnTo>
                    <a:pt x="484631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84575" y="2763012"/>
              <a:ext cx="272796" cy="7056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33294" y="3455669"/>
              <a:ext cx="485140" cy="430530"/>
            </a:xfrm>
            <a:custGeom>
              <a:avLst/>
              <a:gdLst/>
              <a:ahLst/>
              <a:cxnLst/>
              <a:rect l="l" t="t" r="r" b="b"/>
              <a:pathLst>
                <a:path w="485139" h="430529">
                  <a:moveTo>
                    <a:pt x="484631" y="430021"/>
                  </a:moveTo>
                  <a:lnTo>
                    <a:pt x="484631" y="0"/>
                  </a:lnTo>
                </a:path>
                <a:path w="485139" h="430529">
                  <a:moveTo>
                    <a:pt x="0" y="429767"/>
                  </a:moveTo>
                  <a:lnTo>
                    <a:pt x="483616" y="429767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59863" y="3761232"/>
              <a:ext cx="789432" cy="2468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84910" y="2864358"/>
              <a:ext cx="787400" cy="1024255"/>
            </a:xfrm>
            <a:custGeom>
              <a:avLst/>
              <a:gdLst/>
              <a:ahLst/>
              <a:cxnLst/>
              <a:rect l="l" t="t" r="r" b="b"/>
              <a:pathLst>
                <a:path w="787400" h="1024254">
                  <a:moveTo>
                    <a:pt x="303276" y="1024127"/>
                  </a:moveTo>
                  <a:lnTo>
                    <a:pt x="786891" y="1024127"/>
                  </a:lnTo>
                </a:path>
                <a:path w="787400" h="1024254">
                  <a:moveTo>
                    <a:pt x="0" y="259841"/>
                  </a:moveTo>
                  <a:lnTo>
                    <a:pt x="3950" y="217693"/>
                  </a:lnTo>
                  <a:lnTo>
                    <a:pt x="15386" y="177710"/>
                  </a:lnTo>
                  <a:lnTo>
                    <a:pt x="33686" y="140428"/>
                  </a:lnTo>
                  <a:lnTo>
                    <a:pt x="58228" y="106381"/>
                  </a:lnTo>
                  <a:lnTo>
                    <a:pt x="88392" y="76104"/>
                  </a:lnTo>
                  <a:lnTo>
                    <a:pt x="123553" y="50133"/>
                  </a:lnTo>
                  <a:lnTo>
                    <a:pt x="163092" y="29002"/>
                  </a:lnTo>
                  <a:lnTo>
                    <a:pt x="206386" y="13246"/>
                  </a:lnTo>
                  <a:lnTo>
                    <a:pt x="252813" y="3400"/>
                  </a:lnTo>
                  <a:lnTo>
                    <a:pt x="301752" y="0"/>
                  </a:lnTo>
                  <a:lnTo>
                    <a:pt x="350690" y="3400"/>
                  </a:lnTo>
                  <a:lnTo>
                    <a:pt x="397117" y="13246"/>
                  </a:lnTo>
                  <a:lnTo>
                    <a:pt x="440411" y="29002"/>
                  </a:lnTo>
                  <a:lnTo>
                    <a:pt x="479950" y="50133"/>
                  </a:lnTo>
                  <a:lnTo>
                    <a:pt x="515112" y="76104"/>
                  </a:lnTo>
                  <a:lnTo>
                    <a:pt x="545275" y="106381"/>
                  </a:lnTo>
                  <a:lnTo>
                    <a:pt x="569817" y="140428"/>
                  </a:lnTo>
                  <a:lnTo>
                    <a:pt x="588117" y="177710"/>
                  </a:lnTo>
                  <a:lnTo>
                    <a:pt x="599553" y="217693"/>
                  </a:lnTo>
                  <a:lnTo>
                    <a:pt x="603504" y="259841"/>
                  </a:lnTo>
                  <a:lnTo>
                    <a:pt x="599553" y="301990"/>
                  </a:lnTo>
                  <a:lnTo>
                    <a:pt x="588117" y="341973"/>
                  </a:lnTo>
                  <a:lnTo>
                    <a:pt x="569817" y="379255"/>
                  </a:lnTo>
                  <a:lnTo>
                    <a:pt x="545275" y="413302"/>
                  </a:lnTo>
                  <a:lnTo>
                    <a:pt x="515112" y="443579"/>
                  </a:lnTo>
                  <a:lnTo>
                    <a:pt x="479950" y="469550"/>
                  </a:lnTo>
                  <a:lnTo>
                    <a:pt x="440411" y="490681"/>
                  </a:lnTo>
                  <a:lnTo>
                    <a:pt x="397117" y="506437"/>
                  </a:lnTo>
                  <a:lnTo>
                    <a:pt x="350690" y="516283"/>
                  </a:lnTo>
                  <a:lnTo>
                    <a:pt x="301752" y="519683"/>
                  </a:lnTo>
                  <a:lnTo>
                    <a:pt x="252813" y="516283"/>
                  </a:lnTo>
                  <a:lnTo>
                    <a:pt x="206386" y="506437"/>
                  </a:lnTo>
                  <a:lnTo>
                    <a:pt x="163092" y="490681"/>
                  </a:lnTo>
                  <a:lnTo>
                    <a:pt x="123553" y="469550"/>
                  </a:lnTo>
                  <a:lnTo>
                    <a:pt x="88391" y="443579"/>
                  </a:lnTo>
                  <a:lnTo>
                    <a:pt x="58228" y="413302"/>
                  </a:lnTo>
                  <a:lnTo>
                    <a:pt x="33686" y="379255"/>
                  </a:lnTo>
                  <a:lnTo>
                    <a:pt x="15386" y="341973"/>
                  </a:lnTo>
                  <a:lnTo>
                    <a:pt x="3950" y="301990"/>
                  </a:lnTo>
                  <a:lnTo>
                    <a:pt x="0" y="25984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374394" y="2736849"/>
            <a:ext cx="202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03350" y="2958464"/>
            <a:ext cx="1504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-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461452" y="1804416"/>
            <a:ext cx="1326515" cy="1077595"/>
            <a:chOff x="1461452" y="1804416"/>
            <a:chExt cx="1326515" cy="1077595"/>
          </a:xfrm>
        </p:grpSpPr>
        <p:sp>
          <p:nvSpPr>
            <p:cNvPr id="25" name="object 25"/>
            <p:cNvSpPr/>
            <p:nvPr/>
          </p:nvSpPr>
          <p:spPr>
            <a:xfrm>
              <a:off x="1474469" y="2340102"/>
              <a:ext cx="3175" cy="528955"/>
            </a:xfrm>
            <a:custGeom>
              <a:avLst/>
              <a:gdLst/>
              <a:ahLst/>
              <a:cxnLst/>
              <a:rect l="l" t="t" r="r" b="b"/>
              <a:pathLst>
                <a:path w="3175" h="528955">
                  <a:moveTo>
                    <a:pt x="2667" y="528827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23287" y="1804416"/>
              <a:ext cx="859536" cy="4495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17191" y="1804416"/>
              <a:ext cx="870204" cy="5120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70531" y="1831848"/>
              <a:ext cx="765048" cy="3550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970532" y="1831848"/>
            <a:ext cx="765175" cy="35560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45"/>
              </a:spcBef>
            </a:pPr>
            <a:r>
              <a:rPr sz="1600" spc="-5" dirty="0">
                <a:latin typeface="Calibri"/>
                <a:cs typeface="Calibri"/>
              </a:rPr>
              <a:t>+ </a:t>
            </a:r>
            <a:r>
              <a:rPr sz="1600" spc="-20" dirty="0">
                <a:latin typeface="Calibri"/>
                <a:cs typeface="Calibri"/>
              </a:rPr>
              <a:t>Vr1 </a:t>
            </a:r>
            <a:r>
              <a:rPr sz="1600" spc="-5" dirty="0">
                <a:latin typeface="Calibri"/>
                <a:cs typeface="Calibri"/>
              </a:rPr>
              <a:t>-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343655" y="2871216"/>
            <a:ext cx="870585" cy="512445"/>
            <a:chOff x="3343655" y="2871216"/>
            <a:chExt cx="870585" cy="512445"/>
          </a:xfrm>
        </p:grpSpPr>
        <p:sp>
          <p:nvSpPr>
            <p:cNvPr id="31" name="object 31"/>
            <p:cNvSpPr/>
            <p:nvPr/>
          </p:nvSpPr>
          <p:spPr>
            <a:xfrm>
              <a:off x="3354323" y="2872740"/>
              <a:ext cx="850391" cy="4495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43655" y="2871216"/>
              <a:ext cx="870203" cy="5120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01567" y="2900172"/>
              <a:ext cx="755903" cy="35509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401567" y="2900172"/>
            <a:ext cx="756285" cy="35560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35"/>
              </a:spcBef>
            </a:pPr>
            <a:r>
              <a:rPr sz="1600" spc="-5" dirty="0">
                <a:latin typeface="Calibri"/>
                <a:cs typeface="Calibri"/>
              </a:rPr>
              <a:t>+ </a:t>
            </a:r>
            <a:r>
              <a:rPr sz="1600" spc="-20" dirty="0">
                <a:latin typeface="Calibri"/>
                <a:cs typeface="Calibri"/>
              </a:rPr>
              <a:t>Vr2 </a:t>
            </a:r>
            <a:r>
              <a:rPr sz="1600" spc="-5" dirty="0">
                <a:latin typeface="Calibri"/>
                <a:cs typeface="Calibri"/>
              </a:rPr>
              <a:t>-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982723" y="4012691"/>
            <a:ext cx="870585" cy="512445"/>
            <a:chOff x="1982723" y="4012691"/>
            <a:chExt cx="870585" cy="512445"/>
          </a:xfrm>
        </p:grpSpPr>
        <p:sp>
          <p:nvSpPr>
            <p:cNvPr id="36" name="object 36"/>
            <p:cNvSpPr/>
            <p:nvPr/>
          </p:nvSpPr>
          <p:spPr>
            <a:xfrm>
              <a:off x="2001011" y="4014215"/>
              <a:ext cx="835151" cy="44805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82723" y="4012691"/>
              <a:ext cx="870203" cy="51206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48255" y="4041647"/>
              <a:ext cx="740663" cy="3535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048255" y="4041647"/>
            <a:ext cx="741045" cy="35369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340"/>
              </a:spcBef>
            </a:pPr>
            <a:r>
              <a:rPr sz="1600" spc="-5" dirty="0">
                <a:latin typeface="Calibri"/>
                <a:cs typeface="Calibri"/>
              </a:rPr>
              <a:t>+ </a:t>
            </a:r>
            <a:r>
              <a:rPr sz="1600" spc="-20" dirty="0">
                <a:latin typeface="Calibri"/>
                <a:cs typeface="Calibri"/>
              </a:rPr>
              <a:t>Vr3 </a:t>
            </a:r>
            <a:r>
              <a:rPr sz="1600" spc="-5" dirty="0">
                <a:latin typeface="Calibri"/>
                <a:cs typeface="Calibri"/>
              </a:rPr>
              <a:t>-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22731" y="2872739"/>
            <a:ext cx="661670" cy="521334"/>
            <a:chOff x="522731" y="2872739"/>
            <a:chExt cx="661670" cy="521334"/>
          </a:xfrm>
        </p:grpSpPr>
        <p:sp>
          <p:nvSpPr>
            <p:cNvPr id="41" name="object 41"/>
            <p:cNvSpPr/>
            <p:nvPr/>
          </p:nvSpPr>
          <p:spPr>
            <a:xfrm>
              <a:off x="522731" y="2872739"/>
              <a:ext cx="661416" cy="4709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8827" y="2881883"/>
              <a:ext cx="647700" cy="51206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9975" y="2900171"/>
              <a:ext cx="566928" cy="37642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69976" y="2900172"/>
            <a:ext cx="567055" cy="376555"/>
          </a:xfrm>
          <a:prstGeom prst="rect">
            <a:avLst/>
          </a:prstGeom>
          <a:ln w="9143">
            <a:solidFill>
              <a:srgbClr val="97B853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420"/>
              </a:spcBef>
            </a:pPr>
            <a:r>
              <a:rPr sz="1600" spc="-10" dirty="0">
                <a:latin typeface="Calibri"/>
                <a:cs typeface="Calibri"/>
              </a:rPr>
              <a:t>10V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676400" y="2667000"/>
            <a:ext cx="1202690" cy="974090"/>
          </a:xfrm>
          <a:custGeom>
            <a:avLst/>
            <a:gdLst/>
            <a:ahLst/>
            <a:cxnLst/>
            <a:rect l="l" t="t" r="r" b="b"/>
            <a:pathLst>
              <a:path w="1202689" h="974089">
                <a:moveTo>
                  <a:pt x="796544" y="0"/>
                </a:moveTo>
                <a:lnTo>
                  <a:pt x="0" y="0"/>
                </a:lnTo>
                <a:lnTo>
                  <a:pt x="0" y="38353"/>
                </a:lnTo>
                <a:lnTo>
                  <a:pt x="796544" y="38353"/>
                </a:lnTo>
                <a:lnTo>
                  <a:pt x="842639" y="41218"/>
                </a:lnTo>
                <a:lnTo>
                  <a:pt x="887028" y="49581"/>
                </a:lnTo>
                <a:lnTo>
                  <a:pt x="929366" y="63098"/>
                </a:lnTo>
                <a:lnTo>
                  <a:pt x="969307" y="81424"/>
                </a:lnTo>
                <a:lnTo>
                  <a:pt x="1006509" y="104215"/>
                </a:lnTo>
                <a:lnTo>
                  <a:pt x="1040624" y="131125"/>
                </a:lnTo>
                <a:lnTo>
                  <a:pt x="1071310" y="161811"/>
                </a:lnTo>
                <a:lnTo>
                  <a:pt x="1098220" y="195926"/>
                </a:lnTo>
                <a:lnTo>
                  <a:pt x="1121011" y="233128"/>
                </a:lnTo>
                <a:lnTo>
                  <a:pt x="1139337" y="273069"/>
                </a:lnTo>
                <a:lnTo>
                  <a:pt x="1152854" y="315407"/>
                </a:lnTo>
                <a:lnTo>
                  <a:pt x="1161217" y="359796"/>
                </a:lnTo>
                <a:lnTo>
                  <a:pt x="1164082" y="405891"/>
                </a:lnTo>
                <a:lnTo>
                  <a:pt x="1164082" y="433704"/>
                </a:lnTo>
                <a:lnTo>
                  <a:pt x="1161217" y="479800"/>
                </a:lnTo>
                <a:lnTo>
                  <a:pt x="1152854" y="524189"/>
                </a:lnTo>
                <a:lnTo>
                  <a:pt x="1139337" y="566527"/>
                </a:lnTo>
                <a:lnTo>
                  <a:pt x="1121011" y="606468"/>
                </a:lnTo>
                <a:lnTo>
                  <a:pt x="1098220" y="643670"/>
                </a:lnTo>
                <a:lnTo>
                  <a:pt x="1071310" y="677785"/>
                </a:lnTo>
                <a:lnTo>
                  <a:pt x="1040624" y="708471"/>
                </a:lnTo>
                <a:lnTo>
                  <a:pt x="1006509" y="735381"/>
                </a:lnTo>
                <a:lnTo>
                  <a:pt x="969307" y="758172"/>
                </a:lnTo>
                <a:lnTo>
                  <a:pt x="929366" y="776498"/>
                </a:lnTo>
                <a:lnTo>
                  <a:pt x="887028" y="790015"/>
                </a:lnTo>
                <a:lnTo>
                  <a:pt x="842639" y="798378"/>
                </a:lnTo>
                <a:lnTo>
                  <a:pt x="796544" y="801242"/>
                </a:lnTo>
                <a:lnTo>
                  <a:pt x="113411" y="801242"/>
                </a:lnTo>
                <a:lnTo>
                  <a:pt x="113411" y="667130"/>
                </a:lnTo>
                <a:lnTo>
                  <a:pt x="0" y="820420"/>
                </a:lnTo>
                <a:lnTo>
                  <a:pt x="113411" y="973836"/>
                </a:lnTo>
                <a:lnTo>
                  <a:pt x="113411" y="839597"/>
                </a:lnTo>
                <a:lnTo>
                  <a:pt x="796544" y="839597"/>
                </a:lnTo>
                <a:lnTo>
                  <a:pt x="843877" y="836866"/>
                </a:lnTo>
                <a:lnTo>
                  <a:pt x="889607" y="828876"/>
                </a:lnTo>
                <a:lnTo>
                  <a:pt x="933429" y="815932"/>
                </a:lnTo>
                <a:lnTo>
                  <a:pt x="975039" y="798339"/>
                </a:lnTo>
                <a:lnTo>
                  <a:pt x="1014132" y="776401"/>
                </a:lnTo>
                <a:lnTo>
                  <a:pt x="1050403" y="750423"/>
                </a:lnTo>
                <a:lnTo>
                  <a:pt x="1083548" y="720709"/>
                </a:lnTo>
                <a:lnTo>
                  <a:pt x="1113262" y="687564"/>
                </a:lnTo>
                <a:lnTo>
                  <a:pt x="1139240" y="651293"/>
                </a:lnTo>
                <a:lnTo>
                  <a:pt x="1161178" y="612200"/>
                </a:lnTo>
                <a:lnTo>
                  <a:pt x="1178771" y="570590"/>
                </a:lnTo>
                <a:lnTo>
                  <a:pt x="1191715" y="526768"/>
                </a:lnTo>
                <a:lnTo>
                  <a:pt x="1199705" y="481038"/>
                </a:lnTo>
                <a:lnTo>
                  <a:pt x="1202436" y="433704"/>
                </a:lnTo>
                <a:lnTo>
                  <a:pt x="1202436" y="405891"/>
                </a:lnTo>
                <a:lnTo>
                  <a:pt x="1199705" y="358558"/>
                </a:lnTo>
                <a:lnTo>
                  <a:pt x="1191715" y="312828"/>
                </a:lnTo>
                <a:lnTo>
                  <a:pt x="1178771" y="269006"/>
                </a:lnTo>
                <a:lnTo>
                  <a:pt x="1161178" y="227396"/>
                </a:lnTo>
                <a:lnTo>
                  <a:pt x="1139240" y="188303"/>
                </a:lnTo>
                <a:lnTo>
                  <a:pt x="1113262" y="152032"/>
                </a:lnTo>
                <a:lnTo>
                  <a:pt x="1083548" y="118887"/>
                </a:lnTo>
                <a:lnTo>
                  <a:pt x="1050403" y="89173"/>
                </a:lnTo>
                <a:lnTo>
                  <a:pt x="1014132" y="63195"/>
                </a:lnTo>
                <a:lnTo>
                  <a:pt x="975039" y="41257"/>
                </a:lnTo>
                <a:lnTo>
                  <a:pt x="933429" y="23664"/>
                </a:lnTo>
                <a:lnTo>
                  <a:pt x="889607" y="10720"/>
                </a:lnTo>
                <a:lnTo>
                  <a:pt x="843877" y="2730"/>
                </a:lnTo>
                <a:lnTo>
                  <a:pt x="79654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891408" y="2906394"/>
            <a:ext cx="238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R2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33756" y="4544567"/>
            <a:ext cx="4075429" cy="523240"/>
            <a:chOff x="333756" y="4544567"/>
            <a:chExt cx="4075429" cy="523240"/>
          </a:xfrm>
        </p:grpSpPr>
        <p:sp>
          <p:nvSpPr>
            <p:cNvPr id="48" name="object 48"/>
            <p:cNvSpPr/>
            <p:nvPr/>
          </p:nvSpPr>
          <p:spPr>
            <a:xfrm>
              <a:off x="333756" y="4544567"/>
              <a:ext cx="4075176" cy="47244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0728" y="4555235"/>
              <a:ext cx="3761232" cy="51206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1000" y="4571999"/>
              <a:ext cx="3980688" cy="37795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81000" y="4572000"/>
            <a:ext cx="3980815" cy="37846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430"/>
              </a:spcBef>
              <a:tabLst>
                <a:tab pos="2355215" algn="l"/>
              </a:tabLst>
            </a:pPr>
            <a:r>
              <a:rPr sz="1600" spc="-5" dirty="0">
                <a:latin typeface="Calibri"/>
                <a:cs typeface="Calibri"/>
              </a:rPr>
              <a:t>Resulting </a:t>
            </a:r>
            <a:r>
              <a:rPr sz="1600" spc="-10" dirty="0">
                <a:latin typeface="Calibri"/>
                <a:cs typeface="Calibri"/>
              </a:rPr>
              <a:t>KVL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Equation:	V</a:t>
            </a:r>
            <a:r>
              <a:rPr sz="1575" spc="-15" baseline="-21164" dirty="0">
                <a:latin typeface="Calibri"/>
                <a:cs typeface="Calibri"/>
              </a:rPr>
              <a:t>r1</a:t>
            </a:r>
            <a:r>
              <a:rPr sz="1600" spc="-10" dirty="0">
                <a:latin typeface="Calibri"/>
                <a:cs typeface="Calibri"/>
              </a:rPr>
              <a:t>+V</a:t>
            </a:r>
            <a:r>
              <a:rPr sz="1575" spc="-15" baseline="-21164" dirty="0">
                <a:latin typeface="Calibri"/>
                <a:cs typeface="Calibri"/>
              </a:rPr>
              <a:t>r2</a:t>
            </a:r>
            <a:r>
              <a:rPr sz="1600" spc="-10" dirty="0">
                <a:latin typeface="Calibri"/>
                <a:cs typeface="Calibri"/>
              </a:rPr>
              <a:t>+V</a:t>
            </a:r>
            <a:r>
              <a:rPr sz="1575" spc="-15" baseline="-21164" dirty="0">
                <a:latin typeface="Calibri"/>
                <a:cs typeface="Calibri"/>
              </a:rPr>
              <a:t>r3</a:t>
            </a:r>
            <a:r>
              <a:rPr sz="1600" spc="-10" dirty="0">
                <a:latin typeface="Calibri"/>
                <a:cs typeface="Calibri"/>
              </a:rPr>
              <a:t>-10=0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35023" y="2367239"/>
            <a:ext cx="777875" cy="13938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41325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latin typeface="Calibri"/>
                <a:cs typeface="Calibri"/>
              </a:rPr>
              <a:t>R1</a:t>
            </a:r>
            <a:endParaRPr sz="16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Calibri"/>
                <a:cs typeface="Calibri"/>
              </a:rPr>
              <a:t>Assu</a:t>
            </a:r>
            <a:r>
              <a:rPr sz="1600" spc="-15" dirty="0">
                <a:latin typeface="Calibri"/>
                <a:cs typeface="Calibri"/>
              </a:rPr>
              <a:t>m</a:t>
            </a:r>
            <a:r>
              <a:rPr sz="1600" spc="-5" dirty="0">
                <a:latin typeface="Calibri"/>
                <a:cs typeface="Calibri"/>
              </a:rPr>
              <a:t>ed  </a:t>
            </a:r>
            <a:r>
              <a:rPr sz="1600" spc="-10" dirty="0">
                <a:latin typeface="Calibri"/>
                <a:cs typeface="Calibri"/>
              </a:rPr>
              <a:t>current  d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ti</a:t>
            </a:r>
            <a:r>
              <a:rPr sz="1600" spc="-10" dirty="0">
                <a:latin typeface="Calibri"/>
                <a:cs typeface="Calibri"/>
              </a:rPr>
              <a:t>on</a:t>
            </a:r>
            <a:endParaRPr sz="1600">
              <a:latin typeface="Calibri"/>
              <a:cs typeface="Calibri"/>
            </a:endParaRPr>
          </a:p>
          <a:p>
            <a:pPr marL="4413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latin typeface="Calibri"/>
                <a:cs typeface="Calibri"/>
              </a:rPr>
              <a:t>R3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710364" y="2215895"/>
            <a:ext cx="2187575" cy="1788160"/>
            <a:chOff x="5710364" y="2215895"/>
            <a:chExt cx="2187575" cy="1788160"/>
          </a:xfrm>
        </p:grpSpPr>
        <p:sp>
          <p:nvSpPr>
            <p:cNvPr id="54" name="object 54"/>
            <p:cNvSpPr/>
            <p:nvPr/>
          </p:nvSpPr>
          <p:spPr>
            <a:xfrm>
              <a:off x="6019038" y="2341625"/>
              <a:ext cx="492759" cy="1543050"/>
            </a:xfrm>
            <a:custGeom>
              <a:avLst/>
              <a:gdLst/>
              <a:ahLst/>
              <a:cxnLst/>
              <a:rect l="l" t="t" r="r" b="b"/>
              <a:pathLst>
                <a:path w="492759" h="1543050">
                  <a:moveTo>
                    <a:pt x="0" y="1542542"/>
                  </a:moveTo>
                  <a:lnTo>
                    <a:pt x="7874" y="1039368"/>
                  </a:lnTo>
                </a:path>
                <a:path w="492759" h="1543050">
                  <a:moveTo>
                    <a:pt x="9144" y="0"/>
                  </a:moveTo>
                  <a:lnTo>
                    <a:pt x="49276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98336" y="2215895"/>
              <a:ext cx="790956" cy="24536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276338" y="2341625"/>
              <a:ext cx="485140" cy="431800"/>
            </a:xfrm>
            <a:custGeom>
              <a:avLst/>
              <a:gdLst/>
              <a:ahLst/>
              <a:cxnLst/>
              <a:rect l="l" t="t" r="r" b="b"/>
              <a:pathLst>
                <a:path w="485140" h="431800">
                  <a:moveTo>
                    <a:pt x="0" y="0"/>
                  </a:moveTo>
                  <a:lnTo>
                    <a:pt x="483615" y="0"/>
                  </a:lnTo>
                </a:path>
                <a:path w="485140" h="431800">
                  <a:moveTo>
                    <a:pt x="484631" y="431546"/>
                  </a:moveTo>
                  <a:lnTo>
                    <a:pt x="484631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623048" y="2758439"/>
              <a:ext cx="274320" cy="70561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273290" y="3452621"/>
              <a:ext cx="483870" cy="429895"/>
            </a:xfrm>
            <a:custGeom>
              <a:avLst/>
              <a:gdLst/>
              <a:ahLst/>
              <a:cxnLst/>
              <a:rect l="l" t="t" r="r" b="b"/>
              <a:pathLst>
                <a:path w="483870" h="429895">
                  <a:moveTo>
                    <a:pt x="483107" y="429894"/>
                  </a:moveTo>
                  <a:lnTo>
                    <a:pt x="483107" y="0"/>
                  </a:lnTo>
                </a:path>
                <a:path w="483870" h="429895">
                  <a:moveTo>
                    <a:pt x="0" y="429767"/>
                  </a:moveTo>
                  <a:lnTo>
                    <a:pt x="483615" y="429767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498336" y="3758183"/>
              <a:ext cx="790956" cy="24536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23382" y="2861309"/>
              <a:ext cx="788670" cy="1024255"/>
            </a:xfrm>
            <a:custGeom>
              <a:avLst/>
              <a:gdLst/>
              <a:ahLst/>
              <a:cxnLst/>
              <a:rect l="l" t="t" r="r" b="b"/>
              <a:pathLst>
                <a:path w="788670" h="1024254">
                  <a:moveTo>
                    <a:pt x="304800" y="1024127"/>
                  </a:moveTo>
                  <a:lnTo>
                    <a:pt x="788415" y="1024127"/>
                  </a:lnTo>
                </a:path>
                <a:path w="788670" h="1024254">
                  <a:moveTo>
                    <a:pt x="0" y="259841"/>
                  </a:moveTo>
                  <a:lnTo>
                    <a:pt x="3957" y="217693"/>
                  </a:lnTo>
                  <a:lnTo>
                    <a:pt x="15416" y="177710"/>
                  </a:lnTo>
                  <a:lnTo>
                    <a:pt x="33755" y="140428"/>
                  </a:lnTo>
                  <a:lnTo>
                    <a:pt x="58350" y="106381"/>
                  </a:lnTo>
                  <a:lnTo>
                    <a:pt x="88582" y="76104"/>
                  </a:lnTo>
                  <a:lnTo>
                    <a:pt x="123828" y="50133"/>
                  </a:lnTo>
                  <a:lnTo>
                    <a:pt x="163465" y="29002"/>
                  </a:lnTo>
                  <a:lnTo>
                    <a:pt x="206873" y="13246"/>
                  </a:lnTo>
                  <a:lnTo>
                    <a:pt x="253430" y="3400"/>
                  </a:lnTo>
                  <a:lnTo>
                    <a:pt x="302513" y="0"/>
                  </a:lnTo>
                  <a:lnTo>
                    <a:pt x="351597" y="3400"/>
                  </a:lnTo>
                  <a:lnTo>
                    <a:pt x="398154" y="13246"/>
                  </a:lnTo>
                  <a:lnTo>
                    <a:pt x="441562" y="29002"/>
                  </a:lnTo>
                  <a:lnTo>
                    <a:pt x="481199" y="50133"/>
                  </a:lnTo>
                  <a:lnTo>
                    <a:pt x="516445" y="76104"/>
                  </a:lnTo>
                  <a:lnTo>
                    <a:pt x="546677" y="106381"/>
                  </a:lnTo>
                  <a:lnTo>
                    <a:pt x="571272" y="140428"/>
                  </a:lnTo>
                  <a:lnTo>
                    <a:pt x="589611" y="177710"/>
                  </a:lnTo>
                  <a:lnTo>
                    <a:pt x="601070" y="217693"/>
                  </a:lnTo>
                  <a:lnTo>
                    <a:pt x="605027" y="259841"/>
                  </a:lnTo>
                  <a:lnTo>
                    <a:pt x="601070" y="301990"/>
                  </a:lnTo>
                  <a:lnTo>
                    <a:pt x="589611" y="341973"/>
                  </a:lnTo>
                  <a:lnTo>
                    <a:pt x="571272" y="379255"/>
                  </a:lnTo>
                  <a:lnTo>
                    <a:pt x="546677" y="413302"/>
                  </a:lnTo>
                  <a:lnTo>
                    <a:pt x="516445" y="443579"/>
                  </a:lnTo>
                  <a:lnTo>
                    <a:pt x="481199" y="469550"/>
                  </a:lnTo>
                  <a:lnTo>
                    <a:pt x="441562" y="490681"/>
                  </a:lnTo>
                  <a:lnTo>
                    <a:pt x="398154" y="506437"/>
                  </a:lnTo>
                  <a:lnTo>
                    <a:pt x="351597" y="516283"/>
                  </a:lnTo>
                  <a:lnTo>
                    <a:pt x="302513" y="519684"/>
                  </a:lnTo>
                  <a:lnTo>
                    <a:pt x="253430" y="516283"/>
                  </a:lnTo>
                  <a:lnTo>
                    <a:pt x="206873" y="506437"/>
                  </a:lnTo>
                  <a:lnTo>
                    <a:pt x="163465" y="490681"/>
                  </a:lnTo>
                  <a:lnTo>
                    <a:pt x="123828" y="469550"/>
                  </a:lnTo>
                  <a:lnTo>
                    <a:pt x="88582" y="443579"/>
                  </a:lnTo>
                  <a:lnTo>
                    <a:pt x="58350" y="413302"/>
                  </a:lnTo>
                  <a:lnTo>
                    <a:pt x="33755" y="379255"/>
                  </a:lnTo>
                  <a:lnTo>
                    <a:pt x="15416" y="341973"/>
                  </a:lnTo>
                  <a:lnTo>
                    <a:pt x="3957" y="301990"/>
                  </a:lnTo>
                  <a:lnTo>
                    <a:pt x="0" y="25984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915025" y="2732608"/>
            <a:ext cx="202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001448" y="1799844"/>
            <a:ext cx="1326515" cy="1079500"/>
            <a:chOff x="6001448" y="1799844"/>
            <a:chExt cx="1326515" cy="1079500"/>
          </a:xfrm>
        </p:grpSpPr>
        <p:sp>
          <p:nvSpPr>
            <p:cNvPr id="63" name="object 63"/>
            <p:cNvSpPr/>
            <p:nvPr/>
          </p:nvSpPr>
          <p:spPr>
            <a:xfrm>
              <a:off x="6014465" y="2337054"/>
              <a:ext cx="3175" cy="528955"/>
            </a:xfrm>
            <a:custGeom>
              <a:avLst/>
              <a:gdLst/>
              <a:ahLst/>
              <a:cxnLst/>
              <a:rect l="l" t="t" r="r" b="b"/>
              <a:pathLst>
                <a:path w="3175" h="528955">
                  <a:moveTo>
                    <a:pt x="2667" y="528828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63283" y="1801368"/>
              <a:ext cx="859536" cy="4495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457187" y="1799844"/>
              <a:ext cx="870204" cy="51206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510527" y="1828800"/>
              <a:ext cx="765048" cy="35509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6510528" y="1828800"/>
            <a:ext cx="765175" cy="35560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40"/>
              </a:spcBef>
            </a:pPr>
            <a:r>
              <a:rPr sz="1600" spc="-5" dirty="0">
                <a:latin typeface="Calibri"/>
                <a:cs typeface="Calibri"/>
              </a:rPr>
              <a:t>+ </a:t>
            </a:r>
            <a:r>
              <a:rPr sz="1600" spc="-20" dirty="0">
                <a:latin typeface="Calibri"/>
                <a:cs typeface="Calibri"/>
              </a:rPr>
              <a:t>Vr1 </a:t>
            </a:r>
            <a:r>
              <a:rPr sz="1600" spc="-5" dirty="0">
                <a:latin typeface="Calibri"/>
                <a:cs typeface="Calibri"/>
              </a:rPr>
              <a:t>-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883652" y="2868167"/>
            <a:ext cx="870585" cy="512445"/>
            <a:chOff x="7883652" y="2868167"/>
            <a:chExt cx="870585" cy="512445"/>
          </a:xfrm>
        </p:grpSpPr>
        <p:sp>
          <p:nvSpPr>
            <p:cNvPr id="69" name="object 69"/>
            <p:cNvSpPr/>
            <p:nvPr/>
          </p:nvSpPr>
          <p:spPr>
            <a:xfrm>
              <a:off x="7894320" y="2868167"/>
              <a:ext cx="850392" cy="4495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883652" y="2868167"/>
              <a:ext cx="870203" cy="51206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41564" y="2895599"/>
              <a:ext cx="755903" cy="35509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7941564" y="2895600"/>
            <a:ext cx="756285" cy="35560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45"/>
              </a:spcBef>
            </a:pPr>
            <a:r>
              <a:rPr sz="1600" spc="-5" dirty="0">
                <a:latin typeface="Calibri"/>
                <a:cs typeface="Calibri"/>
              </a:rPr>
              <a:t>+ </a:t>
            </a:r>
            <a:r>
              <a:rPr sz="1600" spc="-20" dirty="0">
                <a:latin typeface="Calibri"/>
                <a:cs typeface="Calibri"/>
              </a:rPr>
              <a:t>Vr2 </a:t>
            </a:r>
            <a:r>
              <a:rPr sz="1600" spc="-5" dirty="0">
                <a:latin typeface="Calibri"/>
                <a:cs typeface="Calibri"/>
              </a:rPr>
              <a:t>-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6522719" y="4009644"/>
            <a:ext cx="870585" cy="512445"/>
            <a:chOff x="6522719" y="4009644"/>
            <a:chExt cx="870585" cy="512445"/>
          </a:xfrm>
        </p:grpSpPr>
        <p:sp>
          <p:nvSpPr>
            <p:cNvPr id="74" name="object 74"/>
            <p:cNvSpPr/>
            <p:nvPr/>
          </p:nvSpPr>
          <p:spPr>
            <a:xfrm>
              <a:off x="6541007" y="4009644"/>
              <a:ext cx="833627" cy="44958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522719" y="4009644"/>
              <a:ext cx="870203" cy="51206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588251" y="4037076"/>
              <a:ext cx="739140" cy="35509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588252" y="4037076"/>
            <a:ext cx="739140" cy="35560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45"/>
              </a:spcBef>
            </a:pPr>
            <a:r>
              <a:rPr sz="1600" spc="-5" dirty="0">
                <a:latin typeface="Calibri"/>
                <a:cs typeface="Calibri"/>
              </a:rPr>
              <a:t>+ </a:t>
            </a:r>
            <a:r>
              <a:rPr sz="1600" spc="-20" dirty="0">
                <a:latin typeface="Calibri"/>
                <a:cs typeface="Calibri"/>
              </a:rPr>
              <a:t>Vr3 </a:t>
            </a:r>
            <a:r>
              <a:rPr sz="1600" spc="-5" dirty="0">
                <a:latin typeface="Calibri"/>
                <a:cs typeface="Calibri"/>
              </a:rPr>
              <a:t>-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062728" y="2868167"/>
            <a:ext cx="660400" cy="523240"/>
            <a:chOff x="5062728" y="2868167"/>
            <a:chExt cx="660400" cy="523240"/>
          </a:xfrm>
        </p:grpSpPr>
        <p:sp>
          <p:nvSpPr>
            <p:cNvPr id="79" name="object 79"/>
            <p:cNvSpPr/>
            <p:nvPr/>
          </p:nvSpPr>
          <p:spPr>
            <a:xfrm>
              <a:off x="5062728" y="2868167"/>
              <a:ext cx="659891" cy="47091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068824" y="2878835"/>
              <a:ext cx="647700" cy="512063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109972" y="2895599"/>
              <a:ext cx="565403" cy="376427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5109971" y="2895600"/>
            <a:ext cx="565785" cy="37655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430"/>
              </a:spcBef>
            </a:pPr>
            <a:r>
              <a:rPr sz="1600" spc="-10" dirty="0">
                <a:latin typeface="Calibri"/>
                <a:cs typeface="Calibri"/>
              </a:rPr>
              <a:t>10V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428992" y="2902457"/>
            <a:ext cx="238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R2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4829555" y="2228088"/>
            <a:ext cx="4075429" cy="2839720"/>
            <a:chOff x="4829555" y="2228088"/>
            <a:chExt cx="4075429" cy="2839720"/>
          </a:xfrm>
        </p:grpSpPr>
        <p:sp>
          <p:nvSpPr>
            <p:cNvPr id="85" name="object 85"/>
            <p:cNvSpPr/>
            <p:nvPr/>
          </p:nvSpPr>
          <p:spPr>
            <a:xfrm>
              <a:off x="4920995" y="2228088"/>
              <a:ext cx="189230" cy="668020"/>
            </a:xfrm>
            <a:custGeom>
              <a:avLst/>
              <a:gdLst/>
              <a:ahLst/>
              <a:cxnLst/>
              <a:rect l="l" t="t" r="r" b="b"/>
              <a:pathLst>
                <a:path w="189229" h="668019">
                  <a:moveTo>
                    <a:pt x="188975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188975" y="667512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29555" y="4544567"/>
              <a:ext cx="4075176" cy="47244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994147" y="4555236"/>
              <a:ext cx="3744467" cy="51206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876799" y="4572000"/>
              <a:ext cx="3980688" cy="377951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4876800" y="4572000"/>
            <a:ext cx="3980815" cy="37846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430"/>
              </a:spcBef>
              <a:tabLst>
                <a:tab pos="2364740" algn="l"/>
              </a:tabLst>
            </a:pPr>
            <a:r>
              <a:rPr sz="1600" spc="-5" dirty="0">
                <a:latin typeface="Calibri"/>
                <a:cs typeface="Calibri"/>
              </a:rPr>
              <a:t>Resulting </a:t>
            </a:r>
            <a:r>
              <a:rPr sz="1600" spc="-10" dirty="0">
                <a:latin typeface="Calibri"/>
                <a:cs typeface="Calibri"/>
              </a:rPr>
              <a:t>KVL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Equation:	-V</a:t>
            </a:r>
            <a:r>
              <a:rPr sz="1575" spc="-15" baseline="-21164" dirty="0">
                <a:latin typeface="Calibri"/>
                <a:cs typeface="Calibri"/>
              </a:rPr>
              <a:t>r1</a:t>
            </a:r>
            <a:r>
              <a:rPr sz="1600" spc="-10" dirty="0">
                <a:latin typeface="Calibri"/>
                <a:cs typeface="Calibri"/>
              </a:rPr>
              <a:t>-V</a:t>
            </a:r>
            <a:r>
              <a:rPr sz="1575" spc="-15" baseline="-21164" dirty="0">
                <a:latin typeface="Calibri"/>
                <a:cs typeface="Calibri"/>
              </a:rPr>
              <a:t>r2</a:t>
            </a:r>
            <a:r>
              <a:rPr sz="1600" spc="-10" dirty="0">
                <a:latin typeface="Calibri"/>
                <a:cs typeface="Calibri"/>
              </a:rPr>
              <a:t>-V</a:t>
            </a:r>
            <a:r>
              <a:rPr sz="1575" spc="-15" baseline="-21164" dirty="0">
                <a:latin typeface="Calibri"/>
                <a:cs typeface="Calibri"/>
              </a:rPr>
              <a:t>r3</a:t>
            </a:r>
            <a:r>
              <a:rPr sz="1600" spc="-10" dirty="0">
                <a:latin typeface="Calibri"/>
                <a:cs typeface="Calibri"/>
              </a:rPr>
              <a:t>-10=0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943980" y="2378099"/>
            <a:ext cx="1242060" cy="13792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873125">
              <a:lnSpc>
                <a:spcPct val="100000"/>
              </a:lnSpc>
              <a:spcBef>
                <a:spcPts val="270"/>
              </a:spcBef>
            </a:pPr>
            <a:r>
              <a:rPr sz="1600" spc="-10" dirty="0">
                <a:latin typeface="Calibri"/>
                <a:cs typeface="Calibri"/>
              </a:rPr>
              <a:t>R1</a:t>
            </a:r>
            <a:endParaRPr sz="1600">
              <a:latin typeface="Calibri"/>
              <a:cs typeface="Calibri"/>
            </a:endParaRPr>
          </a:p>
          <a:p>
            <a:pPr marL="551180" marR="5080" indent="-74930">
              <a:lnSpc>
                <a:spcPct val="100000"/>
              </a:lnSpc>
              <a:spcBef>
                <a:spcPts val="175"/>
              </a:spcBef>
            </a:pPr>
            <a:r>
              <a:rPr sz="1600" spc="-5" dirty="0">
                <a:latin typeface="Calibri"/>
                <a:cs typeface="Calibri"/>
              </a:rPr>
              <a:t>Assumed  </a:t>
            </a:r>
            <a:r>
              <a:rPr sz="1600" spc="-10" dirty="0">
                <a:latin typeface="Calibri"/>
                <a:cs typeface="Calibri"/>
              </a:rPr>
              <a:t>current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tabLst>
                <a:tab pos="483870" algn="l"/>
              </a:tabLst>
            </a:pPr>
            <a:r>
              <a:rPr sz="3200" b="1" dirty="0">
                <a:latin typeface="Calibri"/>
                <a:cs typeface="Calibri"/>
              </a:rPr>
              <a:t>-	</a:t>
            </a:r>
            <a:r>
              <a:rPr sz="2400" spc="-15" baseline="1736" dirty="0">
                <a:latin typeface="Calibri"/>
                <a:cs typeface="Calibri"/>
              </a:rPr>
              <a:t>direction</a:t>
            </a:r>
            <a:endParaRPr sz="2400" baseline="1736">
              <a:latin typeface="Calibri"/>
              <a:cs typeface="Calibri"/>
            </a:endParaRPr>
          </a:p>
          <a:p>
            <a:pPr marL="873125">
              <a:lnSpc>
                <a:spcPct val="100000"/>
              </a:lnSpc>
              <a:spcBef>
                <a:spcPts val="355"/>
              </a:spcBef>
            </a:pPr>
            <a:r>
              <a:rPr sz="1600" spc="-10" dirty="0">
                <a:latin typeface="Calibri"/>
                <a:cs typeface="Calibri"/>
              </a:rPr>
              <a:t>R3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196584" y="2505455"/>
            <a:ext cx="1210056" cy="98145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141" y="1396364"/>
            <a:ext cx="8370570" cy="1494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1315" marR="5080" indent="-34925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Analysis using </a:t>
            </a:r>
            <a:r>
              <a:rPr sz="2000" spc="-5" dirty="0">
                <a:latin typeface="Arial"/>
                <a:cs typeface="Arial"/>
              </a:rPr>
              <a:t>KVL to </a:t>
            </a:r>
            <a:r>
              <a:rPr sz="2000" dirty="0">
                <a:latin typeface="Arial"/>
                <a:cs typeface="Arial"/>
              </a:rPr>
              <a:t>solve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the currents around each closed loop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 the network and hence determine the currents through and voltages  across each elements of the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55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Mesh analysis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procedure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0080" y="2325623"/>
            <a:ext cx="7894955" cy="3607435"/>
            <a:chOff x="390080" y="2325623"/>
            <a:chExt cx="7894955" cy="3607435"/>
          </a:xfrm>
        </p:grpSpPr>
        <p:sp>
          <p:nvSpPr>
            <p:cNvPr id="4" name="object 4"/>
            <p:cNvSpPr/>
            <p:nvPr/>
          </p:nvSpPr>
          <p:spPr>
            <a:xfrm>
              <a:off x="1033272" y="2325623"/>
              <a:ext cx="7251700" cy="3607435"/>
            </a:xfrm>
            <a:custGeom>
              <a:avLst/>
              <a:gdLst/>
              <a:ahLst/>
              <a:cxnLst/>
              <a:rect l="l" t="t" r="r" b="b"/>
              <a:pathLst>
                <a:path w="7251700" h="3607435">
                  <a:moveTo>
                    <a:pt x="5447538" y="0"/>
                  </a:moveTo>
                  <a:lnTo>
                    <a:pt x="5447538" y="901826"/>
                  </a:lnTo>
                  <a:lnTo>
                    <a:pt x="0" y="901826"/>
                  </a:lnTo>
                  <a:lnTo>
                    <a:pt x="0" y="2705481"/>
                  </a:lnTo>
                  <a:lnTo>
                    <a:pt x="5447538" y="2705481"/>
                  </a:lnTo>
                  <a:lnTo>
                    <a:pt x="5447538" y="3607307"/>
                  </a:lnTo>
                  <a:lnTo>
                    <a:pt x="7251192" y="1803653"/>
                  </a:lnTo>
                  <a:lnTo>
                    <a:pt x="5447538" y="0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3098" y="3408425"/>
              <a:ext cx="2746375" cy="1443355"/>
            </a:xfrm>
            <a:custGeom>
              <a:avLst/>
              <a:gdLst/>
              <a:ahLst/>
              <a:cxnLst/>
              <a:rect l="l" t="t" r="r" b="b"/>
              <a:pathLst>
                <a:path w="2746375" h="1443354">
                  <a:moveTo>
                    <a:pt x="2505710" y="0"/>
                  </a:moveTo>
                  <a:lnTo>
                    <a:pt x="240538" y="0"/>
                  </a:lnTo>
                  <a:lnTo>
                    <a:pt x="192062" y="4887"/>
                  </a:lnTo>
                  <a:lnTo>
                    <a:pt x="146911" y="18903"/>
                  </a:lnTo>
                  <a:lnTo>
                    <a:pt x="106052" y="41081"/>
                  </a:lnTo>
                  <a:lnTo>
                    <a:pt x="70453" y="70453"/>
                  </a:lnTo>
                  <a:lnTo>
                    <a:pt x="41081" y="106052"/>
                  </a:lnTo>
                  <a:lnTo>
                    <a:pt x="18903" y="146911"/>
                  </a:lnTo>
                  <a:lnTo>
                    <a:pt x="4887" y="192062"/>
                  </a:lnTo>
                  <a:lnTo>
                    <a:pt x="0" y="240537"/>
                  </a:lnTo>
                  <a:lnTo>
                    <a:pt x="0" y="1202690"/>
                  </a:lnTo>
                  <a:lnTo>
                    <a:pt x="4887" y="1251165"/>
                  </a:lnTo>
                  <a:lnTo>
                    <a:pt x="18903" y="1296316"/>
                  </a:lnTo>
                  <a:lnTo>
                    <a:pt x="41081" y="1337175"/>
                  </a:lnTo>
                  <a:lnTo>
                    <a:pt x="70453" y="1372774"/>
                  </a:lnTo>
                  <a:lnTo>
                    <a:pt x="106052" y="1402146"/>
                  </a:lnTo>
                  <a:lnTo>
                    <a:pt x="146911" y="1424324"/>
                  </a:lnTo>
                  <a:lnTo>
                    <a:pt x="192062" y="1438340"/>
                  </a:lnTo>
                  <a:lnTo>
                    <a:pt x="240538" y="1443228"/>
                  </a:lnTo>
                  <a:lnTo>
                    <a:pt x="2505710" y="1443228"/>
                  </a:lnTo>
                  <a:lnTo>
                    <a:pt x="2554185" y="1438340"/>
                  </a:lnTo>
                  <a:lnTo>
                    <a:pt x="2599336" y="1424324"/>
                  </a:lnTo>
                  <a:lnTo>
                    <a:pt x="2640195" y="1402146"/>
                  </a:lnTo>
                  <a:lnTo>
                    <a:pt x="2675794" y="1372774"/>
                  </a:lnTo>
                  <a:lnTo>
                    <a:pt x="2705166" y="1337175"/>
                  </a:lnTo>
                  <a:lnTo>
                    <a:pt x="2727344" y="1296316"/>
                  </a:lnTo>
                  <a:lnTo>
                    <a:pt x="2741360" y="1251165"/>
                  </a:lnTo>
                  <a:lnTo>
                    <a:pt x="2746247" y="1202690"/>
                  </a:lnTo>
                  <a:lnTo>
                    <a:pt x="2746247" y="240537"/>
                  </a:lnTo>
                  <a:lnTo>
                    <a:pt x="2741360" y="192062"/>
                  </a:lnTo>
                  <a:lnTo>
                    <a:pt x="2727344" y="146911"/>
                  </a:lnTo>
                  <a:lnTo>
                    <a:pt x="2705166" y="106052"/>
                  </a:lnTo>
                  <a:lnTo>
                    <a:pt x="2675794" y="70453"/>
                  </a:lnTo>
                  <a:lnTo>
                    <a:pt x="2640195" y="41081"/>
                  </a:lnTo>
                  <a:lnTo>
                    <a:pt x="2599336" y="18903"/>
                  </a:lnTo>
                  <a:lnTo>
                    <a:pt x="2554185" y="4887"/>
                  </a:lnTo>
                  <a:lnTo>
                    <a:pt x="250571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3098" y="3408425"/>
              <a:ext cx="2746375" cy="1443355"/>
            </a:xfrm>
            <a:custGeom>
              <a:avLst/>
              <a:gdLst/>
              <a:ahLst/>
              <a:cxnLst/>
              <a:rect l="l" t="t" r="r" b="b"/>
              <a:pathLst>
                <a:path w="2746375" h="1443354">
                  <a:moveTo>
                    <a:pt x="0" y="240537"/>
                  </a:moveTo>
                  <a:lnTo>
                    <a:pt x="4887" y="192062"/>
                  </a:lnTo>
                  <a:lnTo>
                    <a:pt x="18903" y="146911"/>
                  </a:lnTo>
                  <a:lnTo>
                    <a:pt x="41081" y="106052"/>
                  </a:lnTo>
                  <a:lnTo>
                    <a:pt x="70453" y="70453"/>
                  </a:lnTo>
                  <a:lnTo>
                    <a:pt x="106052" y="41081"/>
                  </a:lnTo>
                  <a:lnTo>
                    <a:pt x="146911" y="18903"/>
                  </a:lnTo>
                  <a:lnTo>
                    <a:pt x="192062" y="4887"/>
                  </a:lnTo>
                  <a:lnTo>
                    <a:pt x="240538" y="0"/>
                  </a:lnTo>
                  <a:lnTo>
                    <a:pt x="2505710" y="0"/>
                  </a:lnTo>
                  <a:lnTo>
                    <a:pt x="2554185" y="4887"/>
                  </a:lnTo>
                  <a:lnTo>
                    <a:pt x="2599336" y="18903"/>
                  </a:lnTo>
                  <a:lnTo>
                    <a:pt x="2640195" y="41081"/>
                  </a:lnTo>
                  <a:lnTo>
                    <a:pt x="2675794" y="70453"/>
                  </a:lnTo>
                  <a:lnTo>
                    <a:pt x="2705166" y="106052"/>
                  </a:lnTo>
                  <a:lnTo>
                    <a:pt x="2727344" y="146911"/>
                  </a:lnTo>
                  <a:lnTo>
                    <a:pt x="2741360" y="192062"/>
                  </a:lnTo>
                  <a:lnTo>
                    <a:pt x="2746247" y="240537"/>
                  </a:lnTo>
                  <a:lnTo>
                    <a:pt x="2746247" y="1202690"/>
                  </a:lnTo>
                  <a:lnTo>
                    <a:pt x="2741360" y="1251165"/>
                  </a:lnTo>
                  <a:lnTo>
                    <a:pt x="2727344" y="1296316"/>
                  </a:lnTo>
                  <a:lnTo>
                    <a:pt x="2705166" y="1337175"/>
                  </a:lnTo>
                  <a:lnTo>
                    <a:pt x="2675794" y="1372774"/>
                  </a:lnTo>
                  <a:lnTo>
                    <a:pt x="2640195" y="1402146"/>
                  </a:lnTo>
                  <a:lnTo>
                    <a:pt x="2599336" y="1424324"/>
                  </a:lnTo>
                  <a:lnTo>
                    <a:pt x="2554185" y="1438340"/>
                  </a:lnTo>
                  <a:lnTo>
                    <a:pt x="2505710" y="1443228"/>
                  </a:lnTo>
                  <a:lnTo>
                    <a:pt x="240538" y="1443228"/>
                  </a:lnTo>
                  <a:lnTo>
                    <a:pt x="192062" y="1438340"/>
                  </a:lnTo>
                  <a:lnTo>
                    <a:pt x="146911" y="1424324"/>
                  </a:lnTo>
                  <a:lnTo>
                    <a:pt x="106052" y="1402146"/>
                  </a:lnTo>
                  <a:lnTo>
                    <a:pt x="70453" y="1372774"/>
                  </a:lnTo>
                  <a:lnTo>
                    <a:pt x="41081" y="1337175"/>
                  </a:lnTo>
                  <a:lnTo>
                    <a:pt x="18903" y="1296316"/>
                  </a:lnTo>
                  <a:lnTo>
                    <a:pt x="4887" y="1251165"/>
                  </a:lnTo>
                  <a:lnTo>
                    <a:pt x="0" y="1202690"/>
                  </a:lnTo>
                  <a:lnTo>
                    <a:pt x="0" y="24053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42010" y="3528212"/>
            <a:ext cx="2266315" cy="109093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615"/>
              </a:spcBef>
            </a:pP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STEP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1</a:t>
            </a:r>
            <a:endParaRPr sz="1600">
              <a:latin typeface="Calibri"/>
              <a:cs typeface="Calibri"/>
            </a:endParaRPr>
          </a:p>
          <a:p>
            <a:pPr marL="12065" marR="5080" algn="ctr">
              <a:lnSpc>
                <a:spcPct val="91600"/>
              </a:lnSpc>
              <a:spcBef>
                <a:spcPts val="680"/>
              </a:spcBef>
            </a:pPr>
            <a:r>
              <a:rPr sz="1600" b="1" spc="-5" dirty="0">
                <a:latin typeface="Calibri"/>
                <a:cs typeface="Calibri"/>
              </a:rPr>
              <a:t>Assign a distinct </a:t>
            </a:r>
            <a:r>
              <a:rPr sz="1600" b="1" spc="-15" dirty="0">
                <a:latin typeface="Calibri"/>
                <a:cs typeface="Calibri"/>
              </a:rPr>
              <a:t>current </a:t>
            </a:r>
            <a:r>
              <a:rPr sz="1600" b="1" spc="-10" dirty="0">
                <a:latin typeface="Calibri"/>
                <a:cs typeface="Calibri"/>
              </a:rPr>
              <a:t>to  </a:t>
            </a:r>
            <a:r>
              <a:rPr sz="1600" b="1" spc="-5" dirty="0">
                <a:latin typeface="Calibri"/>
                <a:cs typeface="Calibri"/>
              </a:rPr>
              <a:t>each closed loop of </a:t>
            </a:r>
            <a:r>
              <a:rPr sz="1600" b="1" spc="-10" dirty="0">
                <a:latin typeface="Calibri"/>
                <a:cs typeface="Calibri"/>
              </a:rPr>
              <a:t>the  network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73488" y="3395408"/>
            <a:ext cx="2772410" cy="1469390"/>
            <a:chOff x="3273488" y="3395408"/>
            <a:chExt cx="2772410" cy="1469390"/>
          </a:xfrm>
        </p:grpSpPr>
        <p:sp>
          <p:nvSpPr>
            <p:cNvPr id="9" name="object 9"/>
            <p:cNvSpPr/>
            <p:nvPr/>
          </p:nvSpPr>
          <p:spPr>
            <a:xfrm>
              <a:off x="3286506" y="3408426"/>
              <a:ext cx="2746375" cy="1443355"/>
            </a:xfrm>
            <a:custGeom>
              <a:avLst/>
              <a:gdLst/>
              <a:ahLst/>
              <a:cxnLst/>
              <a:rect l="l" t="t" r="r" b="b"/>
              <a:pathLst>
                <a:path w="2746375" h="1443354">
                  <a:moveTo>
                    <a:pt x="2505710" y="0"/>
                  </a:moveTo>
                  <a:lnTo>
                    <a:pt x="240538" y="0"/>
                  </a:lnTo>
                  <a:lnTo>
                    <a:pt x="192062" y="4887"/>
                  </a:lnTo>
                  <a:lnTo>
                    <a:pt x="146911" y="18903"/>
                  </a:lnTo>
                  <a:lnTo>
                    <a:pt x="106052" y="41081"/>
                  </a:lnTo>
                  <a:lnTo>
                    <a:pt x="70453" y="70453"/>
                  </a:lnTo>
                  <a:lnTo>
                    <a:pt x="41081" y="106052"/>
                  </a:lnTo>
                  <a:lnTo>
                    <a:pt x="18903" y="146911"/>
                  </a:lnTo>
                  <a:lnTo>
                    <a:pt x="4887" y="192062"/>
                  </a:lnTo>
                  <a:lnTo>
                    <a:pt x="0" y="240537"/>
                  </a:lnTo>
                  <a:lnTo>
                    <a:pt x="0" y="1202690"/>
                  </a:lnTo>
                  <a:lnTo>
                    <a:pt x="4887" y="1251165"/>
                  </a:lnTo>
                  <a:lnTo>
                    <a:pt x="18903" y="1296316"/>
                  </a:lnTo>
                  <a:lnTo>
                    <a:pt x="41081" y="1337175"/>
                  </a:lnTo>
                  <a:lnTo>
                    <a:pt x="70453" y="1372774"/>
                  </a:lnTo>
                  <a:lnTo>
                    <a:pt x="106052" y="1402146"/>
                  </a:lnTo>
                  <a:lnTo>
                    <a:pt x="146911" y="1424324"/>
                  </a:lnTo>
                  <a:lnTo>
                    <a:pt x="192062" y="1438340"/>
                  </a:lnTo>
                  <a:lnTo>
                    <a:pt x="240538" y="1443228"/>
                  </a:lnTo>
                  <a:lnTo>
                    <a:pt x="2505710" y="1443228"/>
                  </a:lnTo>
                  <a:lnTo>
                    <a:pt x="2554185" y="1438340"/>
                  </a:lnTo>
                  <a:lnTo>
                    <a:pt x="2599336" y="1424324"/>
                  </a:lnTo>
                  <a:lnTo>
                    <a:pt x="2640195" y="1402146"/>
                  </a:lnTo>
                  <a:lnTo>
                    <a:pt x="2675794" y="1372774"/>
                  </a:lnTo>
                  <a:lnTo>
                    <a:pt x="2705166" y="1337175"/>
                  </a:lnTo>
                  <a:lnTo>
                    <a:pt x="2727344" y="1296316"/>
                  </a:lnTo>
                  <a:lnTo>
                    <a:pt x="2741360" y="1251165"/>
                  </a:lnTo>
                  <a:lnTo>
                    <a:pt x="2746248" y="1202690"/>
                  </a:lnTo>
                  <a:lnTo>
                    <a:pt x="2746248" y="240537"/>
                  </a:lnTo>
                  <a:lnTo>
                    <a:pt x="2741360" y="192062"/>
                  </a:lnTo>
                  <a:lnTo>
                    <a:pt x="2727344" y="146911"/>
                  </a:lnTo>
                  <a:lnTo>
                    <a:pt x="2705166" y="106052"/>
                  </a:lnTo>
                  <a:lnTo>
                    <a:pt x="2675794" y="70453"/>
                  </a:lnTo>
                  <a:lnTo>
                    <a:pt x="2640195" y="41081"/>
                  </a:lnTo>
                  <a:lnTo>
                    <a:pt x="2599336" y="18903"/>
                  </a:lnTo>
                  <a:lnTo>
                    <a:pt x="2554185" y="4887"/>
                  </a:lnTo>
                  <a:lnTo>
                    <a:pt x="25057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86506" y="3408426"/>
              <a:ext cx="2746375" cy="1443355"/>
            </a:xfrm>
            <a:custGeom>
              <a:avLst/>
              <a:gdLst/>
              <a:ahLst/>
              <a:cxnLst/>
              <a:rect l="l" t="t" r="r" b="b"/>
              <a:pathLst>
                <a:path w="2746375" h="1443354">
                  <a:moveTo>
                    <a:pt x="0" y="240537"/>
                  </a:moveTo>
                  <a:lnTo>
                    <a:pt x="4887" y="192062"/>
                  </a:lnTo>
                  <a:lnTo>
                    <a:pt x="18903" y="146911"/>
                  </a:lnTo>
                  <a:lnTo>
                    <a:pt x="41081" y="106052"/>
                  </a:lnTo>
                  <a:lnTo>
                    <a:pt x="70453" y="70453"/>
                  </a:lnTo>
                  <a:lnTo>
                    <a:pt x="106052" y="41081"/>
                  </a:lnTo>
                  <a:lnTo>
                    <a:pt x="146911" y="18903"/>
                  </a:lnTo>
                  <a:lnTo>
                    <a:pt x="192062" y="4887"/>
                  </a:lnTo>
                  <a:lnTo>
                    <a:pt x="240538" y="0"/>
                  </a:lnTo>
                  <a:lnTo>
                    <a:pt x="2505710" y="0"/>
                  </a:lnTo>
                  <a:lnTo>
                    <a:pt x="2554185" y="4887"/>
                  </a:lnTo>
                  <a:lnTo>
                    <a:pt x="2599336" y="18903"/>
                  </a:lnTo>
                  <a:lnTo>
                    <a:pt x="2640195" y="41081"/>
                  </a:lnTo>
                  <a:lnTo>
                    <a:pt x="2675794" y="70453"/>
                  </a:lnTo>
                  <a:lnTo>
                    <a:pt x="2705166" y="106052"/>
                  </a:lnTo>
                  <a:lnTo>
                    <a:pt x="2727344" y="146911"/>
                  </a:lnTo>
                  <a:lnTo>
                    <a:pt x="2741360" y="192062"/>
                  </a:lnTo>
                  <a:lnTo>
                    <a:pt x="2746248" y="240537"/>
                  </a:lnTo>
                  <a:lnTo>
                    <a:pt x="2746248" y="1202690"/>
                  </a:lnTo>
                  <a:lnTo>
                    <a:pt x="2741360" y="1251165"/>
                  </a:lnTo>
                  <a:lnTo>
                    <a:pt x="2727344" y="1296316"/>
                  </a:lnTo>
                  <a:lnTo>
                    <a:pt x="2705166" y="1337175"/>
                  </a:lnTo>
                  <a:lnTo>
                    <a:pt x="2675794" y="1372774"/>
                  </a:lnTo>
                  <a:lnTo>
                    <a:pt x="2640195" y="1402146"/>
                  </a:lnTo>
                  <a:lnTo>
                    <a:pt x="2599336" y="1424324"/>
                  </a:lnTo>
                  <a:lnTo>
                    <a:pt x="2554185" y="1438340"/>
                  </a:lnTo>
                  <a:lnTo>
                    <a:pt x="2505710" y="1443228"/>
                  </a:lnTo>
                  <a:lnTo>
                    <a:pt x="240538" y="1443228"/>
                  </a:lnTo>
                  <a:lnTo>
                    <a:pt x="192062" y="1438340"/>
                  </a:lnTo>
                  <a:lnTo>
                    <a:pt x="146911" y="1424324"/>
                  </a:lnTo>
                  <a:lnTo>
                    <a:pt x="106052" y="1402146"/>
                  </a:lnTo>
                  <a:lnTo>
                    <a:pt x="70453" y="1372774"/>
                  </a:lnTo>
                  <a:lnTo>
                    <a:pt x="41081" y="1337175"/>
                  </a:lnTo>
                  <a:lnTo>
                    <a:pt x="18903" y="1296316"/>
                  </a:lnTo>
                  <a:lnTo>
                    <a:pt x="4887" y="1251165"/>
                  </a:lnTo>
                  <a:lnTo>
                    <a:pt x="0" y="1202690"/>
                  </a:lnTo>
                  <a:lnTo>
                    <a:pt x="0" y="24053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516248" y="3639718"/>
            <a:ext cx="2286000" cy="86868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15"/>
              </a:spcBef>
            </a:pPr>
            <a:r>
              <a:rPr sz="16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STEP</a:t>
            </a:r>
            <a:r>
              <a:rPr sz="1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2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839"/>
              </a:lnSpc>
              <a:spcBef>
                <a:spcPts val="51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Apply KVL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around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839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closed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loop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156959" y="3395471"/>
            <a:ext cx="2771140" cy="1469390"/>
            <a:chOff x="6156959" y="3395471"/>
            <a:chExt cx="2771140" cy="1469390"/>
          </a:xfrm>
        </p:grpSpPr>
        <p:sp>
          <p:nvSpPr>
            <p:cNvPr id="13" name="object 13"/>
            <p:cNvSpPr/>
            <p:nvPr/>
          </p:nvSpPr>
          <p:spPr>
            <a:xfrm>
              <a:off x="6169913" y="3408425"/>
              <a:ext cx="2745105" cy="1443355"/>
            </a:xfrm>
            <a:custGeom>
              <a:avLst/>
              <a:gdLst/>
              <a:ahLst/>
              <a:cxnLst/>
              <a:rect l="l" t="t" r="r" b="b"/>
              <a:pathLst>
                <a:path w="2745104" h="1443354">
                  <a:moveTo>
                    <a:pt x="2504186" y="0"/>
                  </a:moveTo>
                  <a:lnTo>
                    <a:pt x="240537" y="0"/>
                  </a:lnTo>
                  <a:lnTo>
                    <a:pt x="192062" y="4887"/>
                  </a:lnTo>
                  <a:lnTo>
                    <a:pt x="146911" y="18903"/>
                  </a:lnTo>
                  <a:lnTo>
                    <a:pt x="106052" y="41081"/>
                  </a:lnTo>
                  <a:lnTo>
                    <a:pt x="70453" y="70453"/>
                  </a:lnTo>
                  <a:lnTo>
                    <a:pt x="41081" y="106052"/>
                  </a:lnTo>
                  <a:lnTo>
                    <a:pt x="18903" y="146911"/>
                  </a:lnTo>
                  <a:lnTo>
                    <a:pt x="4887" y="192062"/>
                  </a:lnTo>
                  <a:lnTo>
                    <a:pt x="0" y="240537"/>
                  </a:lnTo>
                  <a:lnTo>
                    <a:pt x="0" y="1202690"/>
                  </a:lnTo>
                  <a:lnTo>
                    <a:pt x="4887" y="1251165"/>
                  </a:lnTo>
                  <a:lnTo>
                    <a:pt x="18903" y="1296316"/>
                  </a:lnTo>
                  <a:lnTo>
                    <a:pt x="41081" y="1337175"/>
                  </a:lnTo>
                  <a:lnTo>
                    <a:pt x="70453" y="1372774"/>
                  </a:lnTo>
                  <a:lnTo>
                    <a:pt x="106052" y="1402146"/>
                  </a:lnTo>
                  <a:lnTo>
                    <a:pt x="146911" y="1424324"/>
                  </a:lnTo>
                  <a:lnTo>
                    <a:pt x="192062" y="1438340"/>
                  </a:lnTo>
                  <a:lnTo>
                    <a:pt x="240537" y="1443228"/>
                  </a:lnTo>
                  <a:lnTo>
                    <a:pt x="2504186" y="1443228"/>
                  </a:lnTo>
                  <a:lnTo>
                    <a:pt x="2552661" y="1438340"/>
                  </a:lnTo>
                  <a:lnTo>
                    <a:pt x="2597812" y="1424324"/>
                  </a:lnTo>
                  <a:lnTo>
                    <a:pt x="2638671" y="1402146"/>
                  </a:lnTo>
                  <a:lnTo>
                    <a:pt x="2674270" y="1372774"/>
                  </a:lnTo>
                  <a:lnTo>
                    <a:pt x="2703642" y="1337175"/>
                  </a:lnTo>
                  <a:lnTo>
                    <a:pt x="2725820" y="1296316"/>
                  </a:lnTo>
                  <a:lnTo>
                    <a:pt x="2739836" y="1251165"/>
                  </a:lnTo>
                  <a:lnTo>
                    <a:pt x="2744724" y="1202690"/>
                  </a:lnTo>
                  <a:lnTo>
                    <a:pt x="2744724" y="240537"/>
                  </a:lnTo>
                  <a:lnTo>
                    <a:pt x="2739836" y="192062"/>
                  </a:lnTo>
                  <a:lnTo>
                    <a:pt x="2725820" y="146911"/>
                  </a:lnTo>
                  <a:lnTo>
                    <a:pt x="2703642" y="106052"/>
                  </a:lnTo>
                  <a:lnTo>
                    <a:pt x="2674270" y="70453"/>
                  </a:lnTo>
                  <a:lnTo>
                    <a:pt x="2638671" y="41081"/>
                  </a:lnTo>
                  <a:lnTo>
                    <a:pt x="2597812" y="18903"/>
                  </a:lnTo>
                  <a:lnTo>
                    <a:pt x="2552661" y="4887"/>
                  </a:lnTo>
                  <a:lnTo>
                    <a:pt x="250418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69913" y="3408425"/>
              <a:ext cx="2745105" cy="1443355"/>
            </a:xfrm>
            <a:custGeom>
              <a:avLst/>
              <a:gdLst/>
              <a:ahLst/>
              <a:cxnLst/>
              <a:rect l="l" t="t" r="r" b="b"/>
              <a:pathLst>
                <a:path w="2745104" h="1443354">
                  <a:moveTo>
                    <a:pt x="0" y="240537"/>
                  </a:moveTo>
                  <a:lnTo>
                    <a:pt x="4887" y="192062"/>
                  </a:lnTo>
                  <a:lnTo>
                    <a:pt x="18903" y="146911"/>
                  </a:lnTo>
                  <a:lnTo>
                    <a:pt x="41081" y="106052"/>
                  </a:lnTo>
                  <a:lnTo>
                    <a:pt x="70453" y="70453"/>
                  </a:lnTo>
                  <a:lnTo>
                    <a:pt x="106052" y="41081"/>
                  </a:lnTo>
                  <a:lnTo>
                    <a:pt x="146911" y="18903"/>
                  </a:lnTo>
                  <a:lnTo>
                    <a:pt x="192062" y="4887"/>
                  </a:lnTo>
                  <a:lnTo>
                    <a:pt x="240537" y="0"/>
                  </a:lnTo>
                  <a:lnTo>
                    <a:pt x="2504186" y="0"/>
                  </a:lnTo>
                  <a:lnTo>
                    <a:pt x="2552661" y="4887"/>
                  </a:lnTo>
                  <a:lnTo>
                    <a:pt x="2597812" y="18903"/>
                  </a:lnTo>
                  <a:lnTo>
                    <a:pt x="2638671" y="41081"/>
                  </a:lnTo>
                  <a:lnTo>
                    <a:pt x="2674270" y="70453"/>
                  </a:lnTo>
                  <a:lnTo>
                    <a:pt x="2703642" y="106052"/>
                  </a:lnTo>
                  <a:lnTo>
                    <a:pt x="2725820" y="146911"/>
                  </a:lnTo>
                  <a:lnTo>
                    <a:pt x="2739836" y="192062"/>
                  </a:lnTo>
                  <a:lnTo>
                    <a:pt x="2744724" y="240537"/>
                  </a:lnTo>
                  <a:lnTo>
                    <a:pt x="2744724" y="1202690"/>
                  </a:lnTo>
                  <a:lnTo>
                    <a:pt x="2739836" y="1251165"/>
                  </a:lnTo>
                  <a:lnTo>
                    <a:pt x="2725820" y="1296316"/>
                  </a:lnTo>
                  <a:lnTo>
                    <a:pt x="2703642" y="1337175"/>
                  </a:lnTo>
                  <a:lnTo>
                    <a:pt x="2674270" y="1372774"/>
                  </a:lnTo>
                  <a:lnTo>
                    <a:pt x="2638671" y="1402146"/>
                  </a:lnTo>
                  <a:lnTo>
                    <a:pt x="2597812" y="1424324"/>
                  </a:lnTo>
                  <a:lnTo>
                    <a:pt x="2552661" y="1438340"/>
                  </a:lnTo>
                  <a:lnTo>
                    <a:pt x="2504186" y="1443228"/>
                  </a:lnTo>
                  <a:lnTo>
                    <a:pt x="240537" y="1443228"/>
                  </a:lnTo>
                  <a:lnTo>
                    <a:pt x="192062" y="1438340"/>
                  </a:lnTo>
                  <a:lnTo>
                    <a:pt x="146911" y="1424324"/>
                  </a:lnTo>
                  <a:lnTo>
                    <a:pt x="106052" y="1402146"/>
                  </a:lnTo>
                  <a:lnTo>
                    <a:pt x="70453" y="1372774"/>
                  </a:lnTo>
                  <a:lnTo>
                    <a:pt x="41081" y="1337175"/>
                  </a:lnTo>
                  <a:lnTo>
                    <a:pt x="18903" y="1296316"/>
                  </a:lnTo>
                  <a:lnTo>
                    <a:pt x="4887" y="1251165"/>
                  </a:lnTo>
                  <a:lnTo>
                    <a:pt x="0" y="1202690"/>
                  </a:lnTo>
                  <a:lnTo>
                    <a:pt x="0" y="24053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96025" y="3528212"/>
            <a:ext cx="2490470" cy="109093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615"/>
              </a:spcBef>
            </a:pP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STEP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3</a:t>
            </a:r>
            <a:endParaRPr sz="1600">
              <a:latin typeface="Calibri"/>
              <a:cs typeface="Calibri"/>
            </a:endParaRPr>
          </a:p>
          <a:p>
            <a:pPr marL="12700" marR="5080" indent="1905" algn="ctr">
              <a:lnSpc>
                <a:spcPct val="91600"/>
              </a:lnSpc>
              <a:spcBef>
                <a:spcPts val="680"/>
              </a:spcBef>
            </a:pPr>
            <a:r>
              <a:rPr sz="1600" b="1" spc="-5" dirty="0">
                <a:latin typeface="Calibri"/>
                <a:cs typeface="Calibri"/>
              </a:rPr>
              <a:t>Solve </a:t>
            </a:r>
            <a:r>
              <a:rPr sz="1600" b="1" spc="-10" dirty="0">
                <a:latin typeface="Calibri"/>
                <a:cs typeface="Calibri"/>
              </a:rPr>
              <a:t>the resulting  </a:t>
            </a:r>
            <a:r>
              <a:rPr sz="1600" b="1" spc="-5" dirty="0">
                <a:latin typeface="Calibri"/>
                <a:cs typeface="Calibri"/>
              </a:rPr>
              <a:t>simultaneous linear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equation  </a:t>
            </a:r>
            <a:r>
              <a:rPr sz="1600" b="1" spc="-10" dirty="0">
                <a:latin typeface="Calibri"/>
                <a:cs typeface="Calibri"/>
              </a:rPr>
              <a:t>for the </a:t>
            </a:r>
            <a:r>
              <a:rPr sz="1600" b="1" spc="-5" dirty="0">
                <a:latin typeface="Calibri"/>
                <a:cs typeface="Calibri"/>
              </a:rPr>
              <a:t>loop</a:t>
            </a:r>
            <a:r>
              <a:rPr sz="1600" b="1" spc="-10" dirty="0">
                <a:latin typeface="Calibri"/>
                <a:cs typeface="Calibri"/>
              </a:rPr>
              <a:t> currents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4094" y="396867"/>
            <a:ext cx="4209294" cy="624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141" y="1396364"/>
            <a:ext cx="784860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Exercise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361315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Find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current flow through each resistor using mesh analysis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  the circuit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below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620" y="3053436"/>
            <a:ext cx="6508255" cy="2680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9575" y="489976"/>
            <a:ext cx="2836164" cy="6956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141" y="197307"/>
            <a:ext cx="3124835" cy="1530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6265" indent="-57213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Wingdings"/>
              <a:buChar char=""/>
              <a:tabLst>
                <a:tab pos="596900" algn="l"/>
              </a:tabLst>
            </a:pPr>
            <a:r>
              <a:rPr sz="4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EXERCISE</a:t>
            </a:r>
            <a:r>
              <a:rPr sz="4400" u="heavy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4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1</a:t>
            </a: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160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SOLUTION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5572" y="266584"/>
            <a:ext cx="8551545" cy="5885180"/>
            <a:chOff x="385572" y="266584"/>
            <a:chExt cx="8551545" cy="5885180"/>
          </a:xfrm>
        </p:grpSpPr>
        <p:sp>
          <p:nvSpPr>
            <p:cNvPr id="4" name="object 4"/>
            <p:cNvSpPr/>
            <p:nvPr/>
          </p:nvSpPr>
          <p:spPr>
            <a:xfrm>
              <a:off x="4763163" y="266584"/>
              <a:ext cx="4173741" cy="17137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5572" y="1898087"/>
              <a:ext cx="8061959" cy="425365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74649" y="2721610"/>
            <a:ext cx="1612900" cy="164655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86300"/>
              </a:lnSpc>
              <a:spcBef>
                <a:spcPts val="43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Assign a  distinct  current to  each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closed  loop of the  network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6784" y="4818634"/>
            <a:ext cx="1811020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b="1" dirty="0">
                <a:solidFill>
                  <a:srgbClr val="0000FF"/>
                </a:solidFill>
                <a:latin typeface="Arial"/>
                <a:cs typeface="Arial"/>
              </a:rPr>
              <a:t>STEP</a:t>
            </a:r>
            <a:r>
              <a:rPr sz="4100" b="1" spc="-1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41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2927" y="2628645"/>
            <a:ext cx="2228850" cy="209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0530">
              <a:lnSpc>
                <a:spcPct val="100000"/>
              </a:lnSpc>
              <a:spcBef>
                <a:spcPts val="105"/>
              </a:spcBef>
            </a:pPr>
            <a:r>
              <a:rPr sz="4100" b="1" dirty="0">
                <a:solidFill>
                  <a:srgbClr val="0000FF"/>
                </a:solidFill>
                <a:latin typeface="Arial"/>
                <a:cs typeface="Arial"/>
              </a:rPr>
              <a:t>STEP</a:t>
            </a:r>
            <a:r>
              <a:rPr sz="4100" b="1" spc="-1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4100" b="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  <a:p>
            <a:pPr marL="241300" marR="411480" indent="-228600">
              <a:lnSpc>
                <a:spcPct val="86300"/>
              </a:lnSpc>
              <a:spcBef>
                <a:spcPts val="311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Apply </a:t>
            </a:r>
            <a:r>
              <a:rPr sz="2000" spc="-5" dirty="0">
                <a:latin typeface="Arial"/>
                <a:cs typeface="Arial"/>
              </a:rPr>
              <a:t>KVL  </a:t>
            </a:r>
            <a:r>
              <a:rPr sz="2000" dirty="0">
                <a:latin typeface="Arial"/>
                <a:cs typeface="Arial"/>
              </a:rPr>
              <a:t>around each  closed loop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 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0582" y="3024378"/>
            <a:ext cx="2164080" cy="22294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84785" marR="473075" indent="-172720">
              <a:lnSpc>
                <a:spcPct val="86400"/>
              </a:lnSpc>
              <a:spcBef>
                <a:spcPts val="390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Arial"/>
                <a:cs typeface="Arial"/>
              </a:rPr>
              <a:t>Solve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resulting  simultaneous  </a:t>
            </a:r>
            <a:r>
              <a:rPr sz="1800" spc="-10" dirty="0">
                <a:latin typeface="Arial"/>
                <a:cs typeface="Arial"/>
              </a:rPr>
              <a:t>linear equation  </a:t>
            </a:r>
            <a:r>
              <a:rPr sz="1800" dirty="0">
                <a:latin typeface="Arial"/>
                <a:cs typeface="Arial"/>
              </a:rPr>
              <a:t>for the </a:t>
            </a:r>
            <a:r>
              <a:rPr sz="1800" spc="-5" dirty="0">
                <a:latin typeface="Arial"/>
                <a:cs typeface="Arial"/>
              </a:rPr>
              <a:t>loop  currents</a:t>
            </a:r>
            <a:endParaRPr sz="1800">
              <a:latin typeface="Arial"/>
              <a:cs typeface="Arial"/>
            </a:endParaRPr>
          </a:p>
          <a:p>
            <a:pPr marL="365760">
              <a:lnSpc>
                <a:spcPct val="100000"/>
              </a:lnSpc>
              <a:spcBef>
                <a:spcPts val="944"/>
              </a:spcBef>
            </a:pPr>
            <a:r>
              <a:rPr sz="4100" b="1" dirty="0">
                <a:solidFill>
                  <a:srgbClr val="0000FF"/>
                </a:solidFill>
                <a:latin typeface="Arial"/>
                <a:cs typeface="Arial"/>
              </a:rPr>
              <a:t>STEP</a:t>
            </a:r>
            <a:r>
              <a:rPr sz="4100" b="1" spc="-1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4100" b="1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5848" y="1392936"/>
            <a:ext cx="5889625" cy="3549015"/>
            <a:chOff x="435848" y="1392936"/>
            <a:chExt cx="5889625" cy="3549015"/>
          </a:xfrm>
        </p:grpSpPr>
        <p:sp>
          <p:nvSpPr>
            <p:cNvPr id="3" name="object 3"/>
            <p:cNvSpPr/>
            <p:nvPr/>
          </p:nvSpPr>
          <p:spPr>
            <a:xfrm>
              <a:off x="435848" y="1519856"/>
              <a:ext cx="5889150" cy="34219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3613" y="3720591"/>
              <a:ext cx="1224280" cy="885190"/>
            </a:xfrm>
            <a:custGeom>
              <a:avLst/>
              <a:gdLst/>
              <a:ahLst/>
              <a:cxnLst/>
              <a:rect l="l" t="t" r="r" b="b"/>
              <a:pathLst>
                <a:path w="1224280" h="885189">
                  <a:moveTo>
                    <a:pt x="1183005" y="0"/>
                  </a:moveTo>
                  <a:lnTo>
                    <a:pt x="1144738" y="58417"/>
                  </a:lnTo>
                  <a:lnTo>
                    <a:pt x="1095045" y="114001"/>
                  </a:lnTo>
                  <a:lnTo>
                    <a:pt x="1066124" y="140628"/>
                  </a:lnTo>
                  <a:lnTo>
                    <a:pt x="1034597" y="166425"/>
                  </a:lnTo>
                  <a:lnTo>
                    <a:pt x="1000548" y="191351"/>
                  </a:lnTo>
                  <a:lnTo>
                    <a:pt x="964061" y="215365"/>
                  </a:lnTo>
                  <a:lnTo>
                    <a:pt x="925220" y="238427"/>
                  </a:lnTo>
                  <a:lnTo>
                    <a:pt x="884108" y="260495"/>
                  </a:lnTo>
                  <a:lnTo>
                    <a:pt x="840809" y="281530"/>
                  </a:lnTo>
                  <a:lnTo>
                    <a:pt x="795406" y="301491"/>
                  </a:lnTo>
                  <a:lnTo>
                    <a:pt x="747984" y="320336"/>
                  </a:lnTo>
                  <a:lnTo>
                    <a:pt x="698627" y="338026"/>
                  </a:lnTo>
                  <a:lnTo>
                    <a:pt x="647416" y="354520"/>
                  </a:lnTo>
                  <a:lnTo>
                    <a:pt x="594437" y="369777"/>
                  </a:lnTo>
                  <a:lnTo>
                    <a:pt x="539774" y="383756"/>
                  </a:lnTo>
                  <a:lnTo>
                    <a:pt x="483508" y="396417"/>
                  </a:lnTo>
                  <a:lnTo>
                    <a:pt x="425726" y="407719"/>
                  </a:lnTo>
                  <a:lnTo>
                    <a:pt x="366509" y="417622"/>
                  </a:lnTo>
                  <a:lnTo>
                    <a:pt x="305943" y="426084"/>
                  </a:lnTo>
                  <a:lnTo>
                    <a:pt x="305943" y="273049"/>
                  </a:lnTo>
                  <a:lnTo>
                    <a:pt x="0" y="598042"/>
                  </a:lnTo>
                  <a:lnTo>
                    <a:pt x="305943" y="884935"/>
                  </a:lnTo>
                  <a:lnTo>
                    <a:pt x="305943" y="732027"/>
                  </a:lnTo>
                  <a:lnTo>
                    <a:pt x="377493" y="721892"/>
                  </a:lnTo>
                  <a:lnTo>
                    <a:pt x="440108" y="711083"/>
                  </a:lnTo>
                  <a:lnTo>
                    <a:pt x="500832" y="698765"/>
                  </a:lnTo>
                  <a:lnTo>
                    <a:pt x="559600" y="684994"/>
                  </a:lnTo>
                  <a:lnTo>
                    <a:pt x="616343" y="669827"/>
                  </a:lnTo>
                  <a:lnTo>
                    <a:pt x="670997" y="653320"/>
                  </a:lnTo>
                  <a:lnTo>
                    <a:pt x="723495" y="635528"/>
                  </a:lnTo>
                  <a:lnTo>
                    <a:pt x="773770" y="616506"/>
                  </a:lnTo>
                  <a:lnTo>
                    <a:pt x="821756" y="596311"/>
                  </a:lnTo>
                  <a:lnTo>
                    <a:pt x="867386" y="574999"/>
                  </a:lnTo>
                  <a:lnTo>
                    <a:pt x="910594" y="552625"/>
                  </a:lnTo>
                  <a:lnTo>
                    <a:pt x="951314" y="529245"/>
                  </a:lnTo>
                  <a:lnTo>
                    <a:pt x="989479" y="504915"/>
                  </a:lnTo>
                  <a:lnTo>
                    <a:pt x="1025022" y="479691"/>
                  </a:lnTo>
                  <a:lnTo>
                    <a:pt x="1057878" y="453628"/>
                  </a:lnTo>
                  <a:lnTo>
                    <a:pt x="1087979" y="426782"/>
                  </a:lnTo>
                  <a:lnTo>
                    <a:pt x="1115260" y="399209"/>
                  </a:lnTo>
                  <a:lnTo>
                    <a:pt x="1161094" y="342106"/>
                  </a:lnTo>
                  <a:lnTo>
                    <a:pt x="1194848" y="282765"/>
                  </a:lnTo>
                  <a:lnTo>
                    <a:pt x="1215991" y="221632"/>
                  </a:lnTo>
                  <a:lnTo>
                    <a:pt x="1223991" y="159153"/>
                  </a:lnTo>
                  <a:lnTo>
                    <a:pt x="1222897" y="127549"/>
                  </a:lnTo>
                  <a:lnTo>
                    <a:pt x="1218317" y="95776"/>
                  </a:lnTo>
                  <a:lnTo>
                    <a:pt x="1210186" y="63889"/>
                  </a:lnTo>
                  <a:lnTo>
                    <a:pt x="1198438" y="31945"/>
                  </a:lnTo>
                  <a:lnTo>
                    <a:pt x="118300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3613" y="2969513"/>
              <a:ext cx="1224280" cy="904240"/>
            </a:xfrm>
            <a:custGeom>
              <a:avLst/>
              <a:gdLst/>
              <a:ahLst/>
              <a:cxnLst/>
              <a:rect l="l" t="t" r="r" b="b"/>
              <a:pathLst>
                <a:path w="1224280" h="904239">
                  <a:moveTo>
                    <a:pt x="0" y="0"/>
                  </a:moveTo>
                  <a:lnTo>
                    <a:pt x="0" y="305943"/>
                  </a:lnTo>
                  <a:lnTo>
                    <a:pt x="62977" y="306721"/>
                  </a:lnTo>
                  <a:lnTo>
                    <a:pt x="125127" y="309030"/>
                  </a:lnTo>
                  <a:lnTo>
                    <a:pt x="186373" y="312832"/>
                  </a:lnTo>
                  <a:lnTo>
                    <a:pt x="246639" y="318091"/>
                  </a:lnTo>
                  <a:lnTo>
                    <a:pt x="305847" y="324768"/>
                  </a:lnTo>
                  <a:lnTo>
                    <a:pt x="363921" y="332826"/>
                  </a:lnTo>
                  <a:lnTo>
                    <a:pt x="420783" y="342227"/>
                  </a:lnTo>
                  <a:lnTo>
                    <a:pt x="476357" y="352934"/>
                  </a:lnTo>
                  <a:lnTo>
                    <a:pt x="530565" y="364910"/>
                  </a:lnTo>
                  <a:lnTo>
                    <a:pt x="583332" y="378116"/>
                  </a:lnTo>
                  <a:lnTo>
                    <a:pt x="634580" y="392515"/>
                  </a:lnTo>
                  <a:lnTo>
                    <a:pt x="684232" y="408069"/>
                  </a:lnTo>
                  <a:lnTo>
                    <a:pt x="732212" y="424742"/>
                  </a:lnTo>
                  <a:lnTo>
                    <a:pt x="778442" y="442495"/>
                  </a:lnTo>
                  <a:lnTo>
                    <a:pt x="822845" y="461290"/>
                  </a:lnTo>
                  <a:lnTo>
                    <a:pt x="865346" y="481091"/>
                  </a:lnTo>
                  <a:lnTo>
                    <a:pt x="905866" y="501860"/>
                  </a:lnTo>
                  <a:lnTo>
                    <a:pt x="944329" y="523559"/>
                  </a:lnTo>
                  <a:lnTo>
                    <a:pt x="980658" y="546151"/>
                  </a:lnTo>
                  <a:lnTo>
                    <a:pt x="1014777" y="569598"/>
                  </a:lnTo>
                  <a:lnTo>
                    <a:pt x="1046607" y="593862"/>
                  </a:lnTo>
                  <a:lnTo>
                    <a:pt x="1076074" y="618906"/>
                  </a:lnTo>
                  <a:lnTo>
                    <a:pt x="1127605" y="671185"/>
                  </a:lnTo>
                  <a:lnTo>
                    <a:pt x="1168755" y="726132"/>
                  </a:lnTo>
                  <a:lnTo>
                    <a:pt x="1198910" y="783448"/>
                  </a:lnTo>
                  <a:lnTo>
                    <a:pt x="1217454" y="842833"/>
                  </a:lnTo>
                  <a:lnTo>
                    <a:pt x="1223772" y="903986"/>
                  </a:lnTo>
                  <a:lnTo>
                    <a:pt x="1223772" y="598043"/>
                  </a:lnTo>
                  <a:lnTo>
                    <a:pt x="1217454" y="536890"/>
                  </a:lnTo>
                  <a:lnTo>
                    <a:pt x="1198910" y="477505"/>
                  </a:lnTo>
                  <a:lnTo>
                    <a:pt x="1168755" y="420189"/>
                  </a:lnTo>
                  <a:lnTo>
                    <a:pt x="1127605" y="365242"/>
                  </a:lnTo>
                  <a:lnTo>
                    <a:pt x="1076074" y="312963"/>
                  </a:lnTo>
                  <a:lnTo>
                    <a:pt x="1046607" y="287919"/>
                  </a:lnTo>
                  <a:lnTo>
                    <a:pt x="1014777" y="263655"/>
                  </a:lnTo>
                  <a:lnTo>
                    <a:pt x="980658" y="240208"/>
                  </a:lnTo>
                  <a:lnTo>
                    <a:pt x="944329" y="217616"/>
                  </a:lnTo>
                  <a:lnTo>
                    <a:pt x="905866" y="195917"/>
                  </a:lnTo>
                  <a:lnTo>
                    <a:pt x="865346" y="175148"/>
                  </a:lnTo>
                  <a:lnTo>
                    <a:pt x="822845" y="155347"/>
                  </a:lnTo>
                  <a:lnTo>
                    <a:pt x="778442" y="136552"/>
                  </a:lnTo>
                  <a:lnTo>
                    <a:pt x="732212" y="118799"/>
                  </a:lnTo>
                  <a:lnTo>
                    <a:pt x="684232" y="102126"/>
                  </a:lnTo>
                  <a:lnTo>
                    <a:pt x="634580" y="86572"/>
                  </a:lnTo>
                  <a:lnTo>
                    <a:pt x="583332" y="72173"/>
                  </a:lnTo>
                  <a:lnTo>
                    <a:pt x="530565" y="58967"/>
                  </a:lnTo>
                  <a:lnTo>
                    <a:pt x="476357" y="46991"/>
                  </a:lnTo>
                  <a:lnTo>
                    <a:pt x="420783" y="36284"/>
                  </a:lnTo>
                  <a:lnTo>
                    <a:pt x="363921" y="26883"/>
                  </a:lnTo>
                  <a:lnTo>
                    <a:pt x="305847" y="18825"/>
                  </a:lnTo>
                  <a:lnTo>
                    <a:pt x="246639" y="12148"/>
                  </a:lnTo>
                  <a:lnTo>
                    <a:pt x="186373" y="6889"/>
                  </a:lnTo>
                  <a:lnTo>
                    <a:pt x="125127" y="3087"/>
                  </a:lnTo>
                  <a:lnTo>
                    <a:pt x="62977" y="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613" y="2969513"/>
              <a:ext cx="1224280" cy="1636395"/>
            </a:xfrm>
            <a:custGeom>
              <a:avLst/>
              <a:gdLst/>
              <a:ahLst/>
              <a:cxnLst/>
              <a:rect l="l" t="t" r="r" b="b"/>
              <a:pathLst>
                <a:path w="1224280" h="1636395">
                  <a:moveTo>
                    <a:pt x="1223772" y="903986"/>
                  </a:moveTo>
                  <a:lnTo>
                    <a:pt x="1217454" y="842833"/>
                  </a:lnTo>
                  <a:lnTo>
                    <a:pt x="1198910" y="783448"/>
                  </a:lnTo>
                  <a:lnTo>
                    <a:pt x="1168755" y="726132"/>
                  </a:lnTo>
                  <a:lnTo>
                    <a:pt x="1127605" y="671185"/>
                  </a:lnTo>
                  <a:lnTo>
                    <a:pt x="1076074" y="618906"/>
                  </a:lnTo>
                  <a:lnTo>
                    <a:pt x="1046607" y="593862"/>
                  </a:lnTo>
                  <a:lnTo>
                    <a:pt x="1014777" y="569598"/>
                  </a:lnTo>
                  <a:lnTo>
                    <a:pt x="980658" y="546151"/>
                  </a:lnTo>
                  <a:lnTo>
                    <a:pt x="944329" y="523559"/>
                  </a:lnTo>
                  <a:lnTo>
                    <a:pt x="905866" y="501860"/>
                  </a:lnTo>
                  <a:lnTo>
                    <a:pt x="865346" y="481091"/>
                  </a:lnTo>
                  <a:lnTo>
                    <a:pt x="822845" y="461290"/>
                  </a:lnTo>
                  <a:lnTo>
                    <a:pt x="778442" y="442495"/>
                  </a:lnTo>
                  <a:lnTo>
                    <a:pt x="732212" y="424742"/>
                  </a:lnTo>
                  <a:lnTo>
                    <a:pt x="684232" y="408069"/>
                  </a:lnTo>
                  <a:lnTo>
                    <a:pt x="634580" y="392515"/>
                  </a:lnTo>
                  <a:lnTo>
                    <a:pt x="583332" y="378116"/>
                  </a:lnTo>
                  <a:lnTo>
                    <a:pt x="530565" y="364910"/>
                  </a:lnTo>
                  <a:lnTo>
                    <a:pt x="476357" y="352934"/>
                  </a:lnTo>
                  <a:lnTo>
                    <a:pt x="420783" y="342227"/>
                  </a:lnTo>
                  <a:lnTo>
                    <a:pt x="363921" y="332826"/>
                  </a:lnTo>
                  <a:lnTo>
                    <a:pt x="305847" y="324768"/>
                  </a:lnTo>
                  <a:lnTo>
                    <a:pt x="246639" y="318091"/>
                  </a:lnTo>
                  <a:lnTo>
                    <a:pt x="186373" y="312832"/>
                  </a:lnTo>
                  <a:lnTo>
                    <a:pt x="125127" y="309030"/>
                  </a:lnTo>
                  <a:lnTo>
                    <a:pt x="62977" y="306721"/>
                  </a:lnTo>
                  <a:lnTo>
                    <a:pt x="0" y="305943"/>
                  </a:lnTo>
                  <a:lnTo>
                    <a:pt x="0" y="0"/>
                  </a:lnTo>
                  <a:lnTo>
                    <a:pt x="62977" y="778"/>
                  </a:lnTo>
                  <a:lnTo>
                    <a:pt x="125127" y="3087"/>
                  </a:lnTo>
                  <a:lnTo>
                    <a:pt x="186373" y="6889"/>
                  </a:lnTo>
                  <a:lnTo>
                    <a:pt x="246639" y="12148"/>
                  </a:lnTo>
                  <a:lnTo>
                    <a:pt x="305847" y="18825"/>
                  </a:lnTo>
                  <a:lnTo>
                    <a:pt x="363921" y="26883"/>
                  </a:lnTo>
                  <a:lnTo>
                    <a:pt x="420783" y="36284"/>
                  </a:lnTo>
                  <a:lnTo>
                    <a:pt x="476357" y="46991"/>
                  </a:lnTo>
                  <a:lnTo>
                    <a:pt x="530565" y="58967"/>
                  </a:lnTo>
                  <a:lnTo>
                    <a:pt x="583332" y="72173"/>
                  </a:lnTo>
                  <a:lnTo>
                    <a:pt x="634580" y="86572"/>
                  </a:lnTo>
                  <a:lnTo>
                    <a:pt x="684232" y="102126"/>
                  </a:lnTo>
                  <a:lnTo>
                    <a:pt x="732212" y="118799"/>
                  </a:lnTo>
                  <a:lnTo>
                    <a:pt x="778442" y="136552"/>
                  </a:lnTo>
                  <a:lnTo>
                    <a:pt x="822845" y="155347"/>
                  </a:lnTo>
                  <a:lnTo>
                    <a:pt x="865346" y="175148"/>
                  </a:lnTo>
                  <a:lnTo>
                    <a:pt x="905866" y="195917"/>
                  </a:lnTo>
                  <a:lnTo>
                    <a:pt x="944329" y="217616"/>
                  </a:lnTo>
                  <a:lnTo>
                    <a:pt x="980658" y="240208"/>
                  </a:lnTo>
                  <a:lnTo>
                    <a:pt x="1014777" y="263655"/>
                  </a:lnTo>
                  <a:lnTo>
                    <a:pt x="1046607" y="287919"/>
                  </a:lnTo>
                  <a:lnTo>
                    <a:pt x="1076074" y="312963"/>
                  </a:lnTo>
                  <a:lnTo>
                    <a:pt x="1127605" y="365242"/>
                  </a:lnTo>
                  <a:lnTo>
                    <a:pt x="1168755" y="420189"/>
                  </a:lnTo>
                  <a:lnTo>
                    <a:pt x="1198910" y="477505"/>
                  </a:lnTo>
                  <a:lnTo>
                    <a:pt x="1217454" y="536890"/>
                  </a:lnTo>
                  <a:lnTo>
                    <a:pt x="1223772" y="598043"/>
                  </a:lnTo>
                  <a:lnTo>
                    <a:pt x="1223772" y="903986"/>
                  </a:lnTo>
                  <a:lnTo>
                    <a:pt x="1216632" y="968722"/>
                  </a:lnTo>
                  <a:lnTo>
                    <a:pt x="1195654" y="1031711"/>
                  </a:lnTo>
                  <a:lnTo>
                    <a:pt x="1161498" y="1092538"/>
                  </a:lnTo>
                  <a:lnTo>
                    <a:pt x="1114823" y="1150787"/>
                  </a:lnTo>
                  <a:lnTo>
                    <a:pt x="1086998" y="1178815"/>
                  </a:lnTo>
                  <a:lnTo>
                    <a:pt x="1056290" y="1206042"/>
                  </a:lnTo>
                  <a:lnTo>
                    <a:pt x="1022783" y="1232418"/>
                  </a:lnTo>
                  <a:lnTo>
                    <a:pt x="986559" y="1257889"/>
                  </a:lnTo>
                  <a:lnTo>
                    <a:pt x="947700" y="1282404"/>
                  </a:lnTo>
                  <a:lnTo>
                    <a:pt x="906290" y="1305911"/>
                  </a:lnTo>
                  <a:lnTo>
                    <a:pt x="862410" y="1328359"/>
                  </a:lnTo>
                  <a:lnTo>
                    <a:pt x="816143" y="1349694"/>
                  </a:lnTo>
                  <a:lnTo>
                    <a:pt x="767571" y="1369865"/>
                  </a:lnTo>
                  <a:lnTo>
                    <a:pt x="716778" y="1388821"/>
                  </a:lnTo>
                  <a:lnTo>
                    <a:pt x="663845" y="1406509"/>
                  </a:lnTo>
                  <a:lnTo>
                    <a:pt x="608856" y="1422877"/>
                  </a:lnTo>
                  <a:lnTo>
                    <a:pt x="551892" y="1437874"/>
                  </a:lnTo>
                  <a:lnTo>
                    <a:pt x="493036" y="1451447"/>
                  </a:lnTo>
                  <a:lnTo>
                    <a:pt x="432371" y="1463544"/>
                  </a:lnTo>
                  <a:lnTo>
                    <a:pt x="369979" y="1474115"/>
                  </a:lnTo>
                  <a:lnTo>
                    <a:pt x="305943" y="1483106"/>
                  </a:lnTo>
                  <a:lnTo>
                    <a:pt x="305943" y="1636014"/>
                  </a:lnTo>
                  <a:lnTo>
                    <a:pt x="0" y="1349121"/>
                  </a:lnTo>
                  <a:lnTo>
                    <a:pt x="305943" y="1024128"/>
                  </a:lnTo>
                  <a:lnTo>
                    <a:pt x="305943" y="1177163"/>
                  </a:lnTo>
                  <a:lnTo>
                    <a:pt x="366509" y="1168700"/>
                  </a:lnTo>
                  <a:lnTo>
                    <a:pt x="425726" y="1158797"/>
                  </a:lnTo>
                  <a:lnTo>
                    <a:pt x="483508" y="1147495"/>
                  </a:lnTo>
                  <a:lnTo>
                    <a:pt x="539774" y="1134834"/>
                  </a:lnTo>
                  <a:lnTo>
                    <a:pt x="594437" y="1120855"/>
                  </a:lnTo>
                  <a:lnTo>
                    <a:pt x="647416" y="1105598"/>
                  </a:lnTo>
                  <a:lnTo>
                    <a:pt x="698627" y="1089104"/>
                  </a:lnTo>
                  <a:lnTo>
                    <a:pt x="747984" y="1071414"/>
                  </a:lnTo>
                  <a:lnTo>
                    <a:pt x="795406" y="1052569"/>
                  </a:lnTo>
                  <a:lnTo>
                    <a:pt x="840809" y="1032608"/>
                  </a:lnTo>
                  <a:lnTo>
                    <a:pt x="884108" y="1011573"/>
                  </a:lnTo>
                  <a:lnTo>
                    <a:pt x="925220" y="989505"/>
                  </a:lnTo>
                  <a:lnTo>
                    <a:pt x="964061" y="966443"/>
                  </a:lnTo>
                  <a:lnTo>
                    <a:pt x="1000548" y="942429"/>
                  </a:lnTo>
                  <a:lnTo>
                    <a:pt x="1034597" y="917503"/>
                  </a:lnTo>
                  <a:lnTo>
                    <a:pt x="1066124" y="891706"/>
                  </a:lnTo>
                  <a:lnTo>
                    <a:pt x="1095045" y="865079"/>
                  </a:lnTo>
                  <a:lnTo>
                    <a:pt x="1144738" y="809495"/>
                  </a:lnTo>
                  <a:lnTo>
                    <a:pt x="1165341" y="780620"/>
                  </a:lnTo>
                  <a:lnTo>
                    <a:pt x="1183005" y="751078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75937" y="3567556"/>
              <a:ext cx="1224280" cy="1038225"/>
            </a:xfrm>
            <a:custGeom>
              <a:avLst/>
              <a:gdLst/>
              <a:ahLst/>
              <a:cxnLst/>
              <a:rect l="l" t="t" r="r" b="b"/>
              <a:pathLst>
                <a:path w="1224279" h="1038225">
                  <a:moveTo>
                    <a:pt x="0" y="0"/>
                  </a:moveTo>
                  <a:lnTo>
                    <a:pt x="0" y="305942"/>
                  </a:lnTo>
                  <a:lnTo>
                    <a:pt x="1798" y="338503"/>
                  </a:lnTo>
                  <a:lnTo>
                    <a:pt x="15939" y="402418"/>
                  </a:lnTo>
                  <a:lnTo>
                    <a:pt x="43589" y="464378"/>
                  </a:lnTo>
                  <a:lnTo>
                    <a:pt x="84087" y="523967"/>
                  </a:lnTo>
                  <a:lnTo>
                    <a:pt x="136773" y="580772"/>
                  </a:lnTo>
                  <a:lnTo>
                    <a:pt x="167481" y="607999"/>
                  </a:lnTo>
                  <a:lnTo>
                    <a:pt x="200988" y="634375"/>
                  </a:lnTo>
                  <a:lnTo>
                    <a:pt x="237212" y="659846"/>
                  </a:lnTo>
                  <a:lnTo>
                    <a:pt x="276071" y="684361"/>
                  </a:lnTo>
                  <a:lnTo>
                    <a:pt x="317481" y="707868"/>
                  </a:lnTo>
                  <a:lnTo>
                    <a:pt x="361361" y="730316"/>
                  </a:lnTo>
                  <a:lnTo>
                    <a:pt x="407628" y="751651"/>
                  </a:lnTo>
                  <a:lnTo>
                    <a:pt x="456200" y="771822"/>
                  </a:lnTo>
                  <a:lnTo>
                    <a:pt x="506993" y="790778"/>
                  </a:lnTo>
                  <a:lnTo>
                    <a:pt x="559926" y="808466"/>
                  </a:lnTo>
                  <a:lnTo>
                    <a:pt x="614915" y="824834"/>
                  </a:lnTo>
                  <a:lnTo>
                    <a:pt x="671879" y="839831"/>
                  </a:lnTo>
                  <a:lnTo>
                    <a:pt x="730735" y="853404"/>
                  </a:lnTo>
                  <a:lnTo>
                    <a:pt x="791400" y="865501"/>
                  </a:lnTo>
                  <a:lnTo>
                    <a:pt x="853792" y="876072"/>
                  </a:lnTo>
                  <a:lnTo>
                    <a:pt x="917828" y="885062"/>
                  </a:lnTo>
                  <a:lnTo>
                    <a:pt x="917828" y="1037970"/>
                  </a:lnTo>
                  <a:lnTo>
                    <a:pt x="1223772" y="751077"/>
                  </a:lnTo>
                  <a:lnTo>
                    <a:pt x="917828" y="426084"/>
                  </a:lnTo>
                  <a:lnTo>
                    <a:pt x="917828" y="579119"/>
                  </a:lnTo>
                  <a:lnTo>
                    <a:pt x="853792" y="570129"/>
                  </a:lnTo>
                  <a:lnTo>
                    <a:pt x="791400" y="559558"/>
                  </a:lnTo>
                  <a:lnTo>
                    <a:pt x="730735" y="547461"/>
                  </a:lnTo>
                  <a:lnTo>
                    <a:pt x="671879" y="533888"/>
                  </a:lnTo>
                  <a:lnTo>
                    <a:pt x="614915" y="518891"/>
                  </a:lnTo>
                  <a:lnTo>
                    <a:pt x="559926" y="502523"/>
                  </a:lnTo>
                  <a:lnTo>
                    <a:pt x="506993" y="484835"/>
                  </a:lnTo>
                  <a:lnTo>
                    <a:pt x="456200" y="465879"/>
                  </a:lnTo>
                  <a:lnTo>
                    <a:pt x="407628" y="445708"/>
                  </a:lnTo>
                  <a:lnTo>
                    <a:pt x="361361" y="424373"/>
                  </a:lnTo>
                  <a:lnTo>
                    <a:pt x="317481" y="401925"/>
                  </a:lnTo>
                  <a:lnTo>
                    <a:pt x="276071" y="378418"/>
                  </a:lnTo>
                  <a:lnTo>
                    <a:pt x="237212" y="353903"/>
                  </a:lnTo>
                  <a:lnTo>
                    <a:pt x="200988" y="328432"/>
                  </a:lnTo>
                  <a:lnTo>
                    <a:pt x="167481" y="302056"/>
                  </a:lnTo>
                  <a:lnTo>
                    <a:pt x="136773" y="274829"/>
                  </a:lnTo>
                  <a:lnTo>
                    <a:pt x="108948" y="246801"/>
                  </a:lnTo>
                  <a:lnTo>
                    <a:pt x="62273" y="188552"/>
                  </a:lnTo>
                  <a:lnTo>
                    <a:pt x="28117" y="127725"/>
                  </a:lnTo>
                  <a:lnTo>
                    <a:pt x="7139" y="64736"/>
                  </a:lnTo>
                  <a:lnTo>
                    <a:pt x="1798" y="32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75718" y="2969513"/>
              <a:ext cx="1224280" cy="751205"/>
            </a:xfrm>
            <a:custGeom>
              <a:avLst/>
              <a:gdLst/>
              <a:ahLst/>
              <a:cxnLst/>
              <a:rect l="l" t="t" r="r" b="b"/>
              <a:pathLst>
                <a:path w="1224279" h="751204">
                  <a:moveTo>
                    <a:pt x="1223991" y="0"/>
                  </a:moveTo>
                  <a:lnTo>
                    <a:pt x="1171213" y="559"/>
                  </a:lnTo>
                  <a:lnTo>
                    <a:pt x="1118586" y="2234"/>
                  </a:lnTo>
                  <a:lnTo>
                    <a:pt x="1066178" y="5016"/>
                  </a:lnTo>
                  <a:lnTo>
                    <a:pt x="1014056" y="8899"/>
                  </a:lnTo>
                  <a:lnTo>
                    <a:pt x="962286" y="13875"/>
                  </a:lnTo>
                  <a:lnTo>
                    <a:pt x="910936" y="19938"/>
                  </a:lnTo>
                  <a:lnTo>
                    <a:pt x="846498" y="29184"/>
                  </a:lnTo>
                  <a:lnTo>
                    <a:pt x="783883" y="39993"/>
                  </a:lnTo>
                  <a:lnTo>
                    <a:pt x="723159" y="52309"/>
                  </a:lnTo>
                  <a:lnTo>
                    <a:pt x="664391" y="66077"/>
                  </a:lnTo>
                  <a:lnTo>
                    <a:pt x="607647" y="81241"/>
                  </a:lnTo>
                  <a:lnTo>
                    <a:pt x="552994" y="97745"/>
                  </a:lnTo>
                  <a:lnTo>
                    <a:pt x="500496" y="115533"/>
                  </a:lnTo>
                  <a:lnTo>
                    <a:pt x="450221" y="134551"/>
                  </a:lnTo>
                  <a:lnTo>
                    <a:pt x="402235" y="154742"/>
                  </a:lnTo>
                  <a:lnTo>
                    <a:pt x="356605" y="176050"/>
                  </a:lnTo>
                  <a:lnTo>
                    <a:pt x="313397" y="198420"/>
                  </a:lnTo>
                  <a:lnTo>
                    <a:pt x="272677" y="221795"/>
                  </a:lnTo>
                  <a:lnTo>
                    <a:pt x="234512" y="246121"/>
                  </a:lnTo>
                  <a:lnTo>
                    <a:pt x="198969" y="271342"/>
                  </a:lnTo>
                  <a:lnTo>
                    <a:pt x="166113" y="297402"/>
                  </a:lnTo>
                  <a:lnTo>
                    <a:pt x="136012" y="324244"/>
                  </a:lnTo>
                  <a:lnTo>
                    <a:pt x="108731" y="351815"/>
                  </a:lnTo>
                  <a:lnTo>
                    <a:pt x="62897" y="408915"/>
                  </a:lnTo>
                  <a:lnTo>
                    <a:pt x="29143" y="468256"/>
                  </a:lnTo>
                  <a:lnTo>
                    <a:pt x="8000" y="529393"/>
                  </a:lnTo>
                  <a:lnTo>
                    <a:pt x="0" y="591879"/>
                  </a:lnTo>
                  <a:lnTo>
                    <a:pt x="1094" y="623490"/>
                  </a:lnTo>
                  <a:lnTo>
                    <a:pt x="5674" y="655270"/>
                  </a:lnTo>
                  <a:lnTo>
                    <a:pt x="13804" y="687166"/>
                  </a:lnTo>
                  <a:lnTo>
                    <a:pt x="25553" y="719120"/>
                  </a:lnTo>
                  <a:lnTo>
                    <a:pt x="40986" y="751078"/>
                  </a:lnTo>
                  <a:lnTo>
                    <a:pt x="58163" y="722257"/>
                  </a:lnTo>
                  <a:lnTo>
                    <a:pt x="78084" y="694123"/>
                  </a:lnTo>
                  <a:lnTo>
                    <a:pt x="125829" y="640042"/>
                  </a:lnTo>
                  <a:lnTo>
                    <a:pt x="183550" y="589085"/>
                  </a:lnTo>
                  <a:lnTo>
                    <a:pt x="215944" y="564857"/>
                  </a:lnTo>
                  <a:lnTo>
                    <a:pt x="250582" y="541504"/>
                  </a:lnTo>
                  <a:lnTo>
                    <a:pt x="287381" y="519058"/>
                  </a:lnTo>
                  <a:lnTo>
                    <a:pt x="326256" y="497550"/>
                  </a:lnTo>
                  <a:lnTo>
                    <a:pt x="367124" y="477012"/>
                  </a:lnTo>
                  <a:lnTo>
                    <a:pt x="409903" y="457476"/>
                  </a:lnTo>
                  <a:lnTo>
                    <a:pt x="454508" y="438972"/>
                  </a:lnTo>
                  <a:lnTo>
                    <a:pt x="500856" y="421532"/>
                  </a:lnTo>
                  <a:lnTo>
                    <a:pt x="548864" y="405187"/>
                  </a:lnTo>
                  <a:lnTo>
                    <a:pt x="598447" y="389970"/>
                  </a:lnTo>
                  <a:lnTo>
                    <a:pt x="649523" y="375910"/>
                  </a:lnTo>
                  <a:lnTo>
                    <a:pt x="702007" y="363041"/>
                  </a:lnTo>
                  <a:lnTo>
                    <a:pt x="755817" y="351392"/>
                  </a:lnTo>
                  <a:lnTo>
                    <a:pt x="810869" y="340997"/>
                  </a:lnTo>
                  <a:lnTo>
                    <a:pt x="867080" y="331885"/>
                  </a:lnTo>
                  <a:lnTo>
                    <a:pt x="924365" y="324089"/>
                  </a:lnTo>
                  <a:lnTo>
                    <a:pt x="982641" y="317640"/>
                  </a:lnTo>
                  <a:lnTo>
                    <a:pt x="1041826" y="312570"/>
                  </a:lnTo>
                  <a:lnTo>
                    <a:pt x="1101835" y="308909"/>
                  </a:lnTo>
                  <a:lnTo>
                    <a:pt x="1162584" y="306689"/>
                  </a:lnTo>
                  <a:lnTo>
                    <a:pt x="1223991" y="305943"/>
                  </a:lnTo>
                  <a:lnTo>
                    <a:pt x="1223991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75937" y="2969513"/>
              <a:ext cx="1224280" cy="1636395"/>
            </a:xfrm>
            <a:custGeom>
              <a:avLst/>
              <a:gdLst/>
              <a:ahLst/>
              <a:cxnLst/>
              <a:rect l="l" t="t" r="r" b="b"/>
              <a:pathLst>
                <a:path w="1224279" h="1636395">
                  <a:moveTo>
                    <a:pt x="0" y="598043"/>
                  </a:moveTo>
                  <a:lnTo>
                    <a:pt x="7139" y="662779"/>
                  </a:lnTo>
                  <a:lnTo>
                    <a:pt x="28117" y="725768"/>
                  </a:lnTo>
                  <a:lnTo>
                    <a:pt x="62273" y="786595"/>
                  </a:lnTo>
                  <a:lnTo>
                    <a:pt x="108948" y="844844"/>
                  </a:lnTo>
                  <a:lnTo>
                    <a:pt x="136773" y="872872"/>
                  </a:lnTo>
                  <a:lnTo>
                    <a:pt x="167481" y="900099"/>
                  </a:lnTo>
                  <a:lnTo>
                    <a:pt x="200988" y="926475"/>
                  </a:lnTo>
                  <a:lnTo>
                    <a:pt x="237212" y="951946"/>
                  </a:lnTo>
                  <a:lnTo>
                    <a:pt x="276071" y="976461"/>
                  </a:lnTo>
                  <a:lnTo>
                    <a:pt x="317481" y="999968"/>
                  </a:lnTo>
                  <a:lnTo>
                    <a:pt x="361361" y="1022416"/>
                  </a:lnTo>
                  <a:lnTo>
                    <a:pt x="407628" y="1043751"/>
                  </a:lnTo>
                  <a:lnTo>
                    <a:pt x="456200" y="1063922"/>
                  </a:lnTo>
                  <a:lnTo>
                    <a:pt x="506993" y="1082878"/>
                  </a:lnTo>
                  <a:lnTo>
                    <a:pt x="559926" y="1100566"/>
                  </a:lnTo>
                  <a:lnTo>
                    <a:pt x="614915" y="1116934"/>
                  </a:lnTo>
                  <a:lnTo>
                    <a:pt x="671879" y="1131931"/>
                  </a:lnTo>
                  <a:lnTo>
                    <a:pt x="730735" y="1145504"/>
                  </a:lnTo>
                  <a:lnTo>
                    <a:pt x="791400" y="1157601"/>
                  </a:lnTo>
                  <a:lnTo>
                    <a:pt x="853792" y="1168172"/>
                  </a:lnTo>
                  <a:lnTo>
                    <a:pt x="917828" y="1177163"/>
                  </a:lnTo>
                  <a:lnTo>
                    <a:pt x="917828" y="1024128"/>
                  </a:lnTo>
                  <a:lnTo>
                    <a:pt x="1223772" y="1349121"/>
                  </a:lnTo>
                  <a:lnTo>
                    <a:pt x="917828" y="1636014"/>
                  </a:lnTo>
                  <a:lnTo>
                    <a:pt x="917828" y="1483106"/>
                  </a:lnTo>
                  <a:lnTo>
                    <a:pt x="853792" y="1474115"/>
                  </a:lnTo>
                  <a:lnTo>
                    <a:pt x="791400" y="1463544"/>
                  </a:lnTo>
                  <a:lnTo>
                    <a:pt x="730735" y="1451447"/>
                  </a:lnTo>
                  <a:lnTo>
                    <a:pt x="671879" y="1437874"/>
                  </a:lnTo>
                  <a:lnTo>
                    <a:pt x="614915" y="1422877"/>
                  </a:lnTo>
                  <a:lnTo>
                    <a:pt x="559926" y="1406509"/>
                  </a:lnTo>
                  <a:lnTo>
                    <a:pt x="506993" y="1388821"/>
                  </a:lnTo>
                  <a:lnTo>
                    <a:pt x="456200" y="1369865"/>
                  </a:lnTo>
                  <a:lnTo>
                    <a:pt x="407628" y="1349694"/>
                  </a:lnTo>
                  <a:lnTo>
                    <a:pt x="361361" y="1328359"/>
                  </a:lnTo>
                  <a:lnTo>
                    <a:pt x="317481" y="1305911"/>
                  </a:lnTo>
                  <a:lnTo>
                    <a:pt x="276071" y="1282404"/>
                  </a:lnTo>
                  <a:lnTo>
                    <a:pt x="237212" y="1257889"/>
                  </a:lnTo>
                  <a:lnTo>
                    <a:pt x="200988" y="1232418"/>
                  </a:lnTo>
                  <a:lnTo>
                    <a:pt x="167481" y="1206042"/>
                  </a:lnTo>
                  <a:lnTo>
                    <a:pt x="136773" y="1178815"/>
                  </a:lnTo>
                  <a:lnTo>
                    <a:pt x="108948" y="1150787"/>
                  </a:lnTo>
                  <a:lnTo>
                    <a:pt x="62273" y="1092538"/>
                  </a:lnTo>
                  <a:lnTo>
                    <a:pt x="28117" y="1031711"/>
                  </a:lnTo>
                  <a:lnTo>
                    <a:pt x="7139" y="968722"/>
                  </a:lnTo>
                  <a:lnTo>
                    <a:pt x="0" y="903986"/>
                  </a:lnTo>
                  <a:lnTo>
                    <a:pt x="0" y="598043"/>
                  </a:lnTo>
                  <a:lnTo>
                    <a:pt x="6317" y="536890"/>
                  </a:lnTo>
                  <a:lnTo>
                    <a:pt x="24861" y="477505"/>
                  </a:lnTo>
                  <a:lnTo>
                    <a:pt x="55016" y="420189"/>
                  </a:lnTo>
                  <a:lnTo>
                    <a:pt x="96166" y="365242"/>
                  </a:lnTo>
                  <a:lnTo>
                    <a:pt x="147697" y="312963"/>
                  </a:lnTo>
                  <a:lnTo>
                    <a:pt x="177164" y="287919"/>
                  </a:lnTo>
                  <a:lnTo>
                    <a:pt x="208994" y="263655"/>
                  </a:lnTo>
                  <a:lnTo>
                    <a:pt x="243113" y="240208"/>
                  </a:lnTo>
                  <a:lnTo>
                    <a:pt x="279442" y="217616"/>
                  </a:lnTo>
                  <a:lnTo>
                    <a:pt x="317905" y="195917"/>
                  </a:lnTo>
                  <a:lnTo>
                    <a:pt x="358425" y="175148"/>
                  </a:lnTo>
                  <a:lnTo>
                    <a:pt x="400926" y="155347"/>
                  </a:lnTo>
                  <a:lnTo>
                    <a:pt x="445329" y="136552"/>
                  </a:lnTo>
                  <a:lnTo>
                    <a:pt x="491559" y="118799"/>
                  </a:lnTo>
                  <a:lnTo>
                    <a:pt x="539539" y="102126"/>
                  </a:lnTo>
                  <a:lnTo>
                    <a:pt x="589191" y="86572"/>
                  </a:lnTo>
                  <a:lnTo>
                    <a:pt x="640439" y="72173"/>
                  </a:lnTo>
                  <a:lnTo>
                    <a:pt x="693206" y="58967"/>
                  </a:lnTo>
                  <a:lnTo>
                    <a:pt x="747414" y="46991"/>
                  </a:lnTo>
                  <a:lnTo>
                    <a:pt x="802988" y="36284"/>
                  </a:lnTo>
                  <a:lnTo>
                    <a:pt x="859850" y="26883"/>
                  </a:lnTo>
                  <a:lnTo>
                    <a:pt x="917924" y="18825"/>
                  </a:lnTo>
                  <a:lnTo>
                    <a:pt x="977132" y="12148"/>
                  </a:lnTo>
                  <a:lnTo>
                    <a:pt x="1037398" y="6889"/>
                  </a:lnTo>
                  <a:lnTo>
                    <a:pt x="1098644" y="3087"/>
                  </a:lnTo>
                  <a:lnTo>
                    <a:pt x="1160794" y="778"/>
                  </a:lnTo>
                  <a:lnTo>
                    <a:pt x="1223772" y="0"/>
                  </a:lnTo>
                  <a:lnTo>
                    <a:pt x="1223772" y="305943"/>
                  </a:lnTo>
                  <a:lnTo>
                    <a:pt x="1162364" y="306689"/>
                  </a:lnTo>
                  <a:lnTo>
                    <a:pt x="1101615" y="308909"/>
                  </a:lnTo>
                  <a:lnTo>
                    <a:pt x="1041606" y="312570"/>
                  </a:lnTo>
                  <a:lnTo>
                    <a:pt x="982421" y="317640"/>
                  </a:lnTo>
                  <a:lnTo>
                    <a:pt x="924145" y="324089"/>
                  </a:lnTo>
                  <a:lnTo>
                    <a:pt x="866860" y="331885"/>
                  </a:lnTo>
                  <a:lnTo>
                    <a:pt x="810649" y="340997"/>
                  </a:lnTo>
                  <a:lnTo>
                    <a:pt x="755597" y="351392"/>
                  </a:lnTo>
                  <a:lnTo>
                    <a:pt x="701787" y="363041"/>
                  </a:lnTo>
                  <a:lnTo>
                    <a:pt x="649303" y="375910"/>
                  </a:lnTo>
                  <a:lnTo>
                    <a:pt x="598227" y="389970"/>
                  </a:lnTo>
                  <a:lnTo>
                    <a:pt x="548644" y="405187"/>
                  </a:lnTo>
                  <a:lnTo>
                    <a:pt x="500636" y="421532"/>
                  </a:lnTo>
                  <a:lnTo>
                    <a:pt x="454288" y="438972"/>
                  </a:lnTo>
                  <a:lnTo>
                    <a:pt x="409683" y="457476"/>
                  </a:lnTo>
                  <a:lnTo>
                    <a:pt x="366905" y="477012"/>
                  </a:lnTo>
                  <a:lnTo>
                    <a:pt x="326036" y="497550"/>
                  </a:lnTo>
                  <a:lnTo>
                    <a:pt x="287161" y="519058"/>
                  </a:lnTo>
                  <a:lnTo>
                    <a:pt x="250362" y="541504"/>
                  </a:lnTo>
                  <a:lnTo>
                    <a:pt x="215724" y="564857"/>
                  </a:lnTo>
                  <a:lnTo>
                    <a:pt x="183331" y="589085"/>
                  </a:lnTo>
                  <a:lnTo>
                    <a:pt x="153264" y="614157"/>
                  </a:lnTo>
                  <a:lnTo>
                    <a:pt x="100448" y="666708"/>
                  </a:lnTo>
                  <a:lnTo>
                    <a:pt x="57943" y="722257"/>
                  </a:lnTo>
                  <a:lnTo>
                    <a:pt x="40766" y="751078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99766" y="1405890"/>
              <a:ext cx="647700" cy="504825"/>
            </a:xfrm>
            <a:custGeom>
              <a:avLst/>
              <a:gdLst/>
              <a:ahLst/>
              <a:cxnLst/>
              <a:rect l="l" t="t" r="r" b="b"/>
              <a:pathLst>
                <a:path w="647700" h="504825">
                  <a:moveTo>
                    <a:pt x="395477" y="0"/>
                  </a:moveTo>
                  <a:lnTo>
                    <a:pt x="395477" y="126111"/>
                  </a:lnTo>
                  <a:lnTo>
                    <a:pt x="0" y="126111"/>
                  </a:lnTo>
                  <a:lnTo>
                    <a:pt x="0" y="378333"/>
                  </a:lnTo>
                  <a:lnTo>
                    <a:pt x="395477" y="378333"/>
                  </a:lnTo>
                  <a:lnTo>
                    <a:pt x="395477" y="504444"/>
                  </a:lnTo>
                  <a:lnTo>
                    <a:pt x="647699" y="252222"/>
                  </a:lnTo>
                  <a:lnTo>
                    <a:pt x="39547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99766" y="1405890"/>
              <a:ext cx="647700" cy="504825"/>
            </a:xfrm>
            <a:custGeom>
              <a:avLst/>
              <a:gdLst/>
              <a:ahLst/>
              <a:cxnLst/>
              <a:rect l="l" t="t" r="r" b="b"/>
              <a:pathLst>
                <a:path w="647700" h="504825">
                  <a:moveTo>
                    <a:pt x="0" y="126111"/>
                  </a:moveTo>
                  <a:lnTo>
                    <a:pt x="395477" y="126111"/>
                  </a:lnTo>
                  <a:lnTo>
                    <a:pt x="395477" y="0"/>
                  </a:lnTo>
                  <a:lnTo>
                    <a:pt x="647699" y="252222"/>
                  </a:lnTo>
                  <a:lnTo>
                    <a:pt x="395477" y="504444"/>
                  </a:lnTo>
                  <a:lnTo>
                    <a:pt x="395477" y="378333"/>
                  </a:lnTo>
                  <a:lnTo>
                    <a:pt x="0" y="378333"/>
                  </a:lnTo>
                  <a:lnTo>
                    <a:pt x="0" y="126111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33037" y="1405890"/>
              <a:ext cx="576580" cy="504825"/>
            </a:xfrm>
            <a:custGeom>
              <a:avLst/>
              <a:gdLst/>
              <a:ahLst/>
              <a:cxnLst/>
              <a:rect l="l" t="t" r="r" b="b"/>
              <a:pathLst>
                <a:path w="576579" h="504825">
                  <a:moveTo>
                    <a:pt x="252222" y="0"/>
                  </a:moveTo>
                  <a:lnTo>
                    <a:pt x="0" y="252222"/>
                  </a:lnTo>
                  <a:lnTo>
                    <a:pt x="252222" y="504444"/>
                  </a:lnTo>
                  <a:lnTo>
                    <a:pt x="252222" y="378333"/>
                  </a:lnTo>
                  <a:lnTo>
                    <a:pt x="576072" y="378333"/>
                  </a:lnTo>
                  <a:lnTo>
                    <a:pt x="576072" y="126111"/>
                  </a:lnTo>
                  <a:lnTo>
                    <a:pt x="252222" y="126111"/>
                  </a:lnTo>
                  <a:lnTo>
                    <a:pt x="25222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33037" y="1405890"/>
              <a:ext cx="576580" cy="504825"/>
            </a:xfrm>
            <a:custGeom>
              <a:avLst/>
              <a:gdLst/>
              <a:ahLst/>
              <a:cxnLst/>
              <a:rect l="l" t="t" r="r" b="b"/>
              <a:pathLst>
                <a:path w="576579" h="504825">
                  <a:moveTo>
                    <a:pt x="0" y="252222"/>
                  </a:moveTo>
                  <a:lnTo>
                    <a:pt x="252222" y="0"/>
                  </a:lnTo>
                  <a:lnTo>
                    <a:pt x="252222" y="126111"/>
                  </a:lnTo>
                  <a:lnTo>
                    <a:pt x="576072" y="126111"/>
                  </a:lnTo>
                  <a:lnTo>
                    <a:pt x="576072" y="378333"/>
                  </a:lnTo>
                  <a:lnTo>
                    <a:pt x="252222" y="378333"/>
                  </a:lnTo>
                  <a:lnTo>
                    <a:pt x="252222" y="504444"/>
                  </a:lnTo>
                  <a:lnTo>
                    <a:pt x="0" y="25222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65169" y="1911858"/>
              <a:ext cx="467995" cy="576580"/>
            </a:xfrm>
            <a:custGeom>
              <a:avLst/>
              <a:gdLst/>
              <a:ahLst/>
              <a:cxnLst/>
              <a:rect l="l" t="t" r="r" b="b"/>
              <a:pathLst>
                <a:path w="467995" h="576580">
                  <a:moveTo>
                    <a:pt x="350900" y="0"/>
                  </a:moveTo>
                  <a:lnTo>
                    <a:pt x="116966" y="0"/>
                  </a:lnTo>
                  <a:lnTo>
                    <a:pt x="116966" y="342138"/>
                  </a:lnTo>
                  <a:lnTo>
                    <a:pt x="0" y="342138"/>
                  </a:lnTo>
                  <a:lnTo>
                    <a:pt x="233933" y="576071"/>
                  </a:lnTo>
                  <a:lnTo>
                    <a:pt x="467867" y="342138"/>
                  </a:lnTo>
                  <a:lnTo>
                    <a:pt x="350900" y="342138"/>
                  </a:lnTo>
                  <a:lnTo>
                    <a:pt x="3509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65169" y="1911858"/>
              <a:ext cx="467995" cy="576580"/>
            </a:xfrm>
            <a:custGeom>
              <a:avLst/>
              <a:gdLst/>
              <a:ahLst/>
              <a:cxnLst/>
              <a:rect l="l" t="t" r="r" b="b"/>
              <a:pathLst>
                <a:path w="467995" h="576580">
                  <a:moveTo>
                    <a:pt x="0" y="342138"/>
                  </a:moveTo>
                  <a:lnTo>
                    <a:pt x="116966" y="342138"/>
                  </a:lnTo>
                  <a:lnTo>
                    <a:pt x="116966" y="0"/>
                  </a:lnTo>
                  <a:lnTo>
                    <a:pt x="350900" y="0"/>
                  </a:lnTo>
                  <a:lnTo>
                    <a:pt x="350900" y="342138"/>
                  </a:lnTo>
                  <a:lnTo>
                    <a:pt x="467867" y="342138"/>
                  </a:lnTo>
                  <a:lnTo>
                    <a:pt x="233933" y="576071"/>
                  </a:lnTo>
                  <a:lnTo>
                    <a:pt x="0" y="34213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425120" y="609536"/>
            <a:ext cx="2546985" cy="2957195"/>
            <a:chOff x="6425120" y="609536"/>
            <a:chExt cx="2546985" cy="2957195"/>
          </a:xfrm>
        </p:grpSpPr>
        <p:sp>
          <p:nvSpPr>
            <p:cNvPr id="17" name="object 17"/>
            <p:cNvSpPr/>
            <p:nvPr/>
          </p:nvSpPr>
          <p:spPr>
            <a:xfrm>
              <a:off x="6438138" y="622553"/>
              <a:ext cx="1440180" cy="1152525"/>
            </a:xfrm>
            <a:custGeom>
              <a:avLst/>
              <a:gdLst/>
              <a:ahLst/>
              <a:cxnLst/>
              <a:rect l="l" t="t" r="r" b="b"/>
              <a:pathLst>
                <a:path w="1440179" h="1152525">
                  <a:moveTo>
                    <a:pt x="1152143" y="0"/>
                  </a:moveTo>
                  <a:lnTo>
                    <a:pt x="288036" y="0"/>
                  </a:lnTo>
                  <a:lnTo>
                    <a:pt x="0" y="576072"/>
                  </a:lnTo>
                  <a:lnTo>
                    <a:pt x="288036" y="1152144"/>
                  </a:lnTo>
                  <a:lnTo>
                    <a:pt x="1152143" y="1152144"/>
                  </a:lnTo>
                  <a:lnTo>
                    <a:pt x="1440180" y="576072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38138" y="622553"/>
              <a:ext cx="1440180" cy="1152525"/>
            </a:xfrm>
            <a:custGeom>
              <a:avLst/>
              <a:gdLst/>
              <a:ahLst/>
              <a:cxnLst/>
              <a:rect l="l" t="t" r="r" b="b"/>
              <a:pathLst>
                <a:path w="1440179" h="1152525">
                  <a:moveTo>
                    <a:pt x="0" y="576072"/>
                  </a:moveTo>
                  <a:lnTo>
                    <a:pt x="288036" y="0"/>
                  </a:lnTo>
                  <a:lnTo>
                    <a:pt x="1152143" y="0"/>
                  </a:lnTo>
                  <a:lnTo>
                    <a:pt x="1440180" y="576072"/>
                  </a:lnTo>
                  <a:lnTo>
                    <a:pt x="1152143" y="1152144"/>
                  </a:lnTo>
                  <a:lnTo>
                    <a:pt x="288036" y="1152144"/>
                  </a:lnTo>
                  <a:lnTo>
                    <a:pt x="0" y="57607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18654" y="1489709"/>
              <a:ext cx="1440180" cy="1152525"/>
            </a:xfrm>
            <a:custGeom>
              <a:avLst/>
              <a:gdLst/>
              <a:ahLst/>
              <a:cxnLst/>
              <a:rect l="l" t="t" r="r" b="b"/>
              <a:pathLst>
                <a:path w="1440179" h="1152525">
                  <a:moveTo>
                    <a:pt x="1152144" y="0"/>
                  </a:moveTo>
                  <a:lnTo>
                    <a:pt x="288036" y="0"/>
                  </a:lnTo>
                  <a:lnTo>
                    <a:pt x="0" y="576072"/>
                  </a:lnTo>
                  <a:lnTo>
                    <a:pt x="288036" y="1152143"/>
                  </a:lnTo>
                  <a:lnTo>
                    <a:pt x="1152144" y="1152143"/>
                  </a:lnTo>
                  <a:lnTo>
                    <a:pt x="1440179" y="576072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18654" y="1489709"/>
              <a:ext cx="1440180" cy="1152525"/>
            </a:xfrm>
            <a:custGeom>
              <a:avLst/>
              <a:gdLst/>
              <a:ahLst/>
              <a:cxnLst/>
              <a:rect l="l" t="t" r="r" b="b"/>
              <a:pathLst>
                <a:path w="1440179" h="1152525">
                  <a:moveTo>
                    <a:pt x="0" y="576072"/>
                  </a:moveTo>
                  <a:lnTo>
                    <a:pt x="288036" y="0"/>
                  </a:lnTo>
                  <a:lnTo>
                    <a:pt x="1152144" y="0"/>
                  </a:lnTo>
                  <a:lnTo>
                    <a:pt x="1440179" y="576072"/>
                  </a:lnTo>
                  <a:lnTo>
                    <a:pt x="1152144" y="1152143"/>
                  </a:lnTo>
                  <a:lnTo>
                    <a:pt x="288036" y="1152143"/>
                  </a:lnTo>
                  <a:lnTo>
                    <a:pt x="0" y="576072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38138" y="2401062"/>
              <a:ext cx="1440180" cy="1152525"/>
            </a:xfrm>
            <a:custGeom>
              <a:avLst/>
              <a:gdLst/>
              <a:ahLst/>
              <a:cxnLst/>
              <a:rect l="l" t="t" r="r" b="b"/>
              <a:pathLst>
                <a:path w="1440179" h="1152525">
                  <a:moveTo>
                    <a:pt x="1152143" y="0"/>
                  </a:moveTo>
                  <a:lnTo>
                    <a:pt x="288036" y="0"/>
                  </a:lnTo>
                  <a:lnTo>
                    <a:pt x="0" y="576072"/>
                  </a:lnTo>
                  <a:lnTo>
                    <a:pt x="288036" y="1152143"/>
                  </a:lnTo>
                  <a:lnTo>
                    <a:pt x="1152143" y="1152143"/>
                  </a:lnTo>
                  <a:lnTo>
                    <a:pt x="1440180" y="576072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38138" y="2401062"/>
              <a:ext cx="1440180" cy="1152525"/>
            </a:xfrm>
            <a:custGeom>
              <a:avLst/>
              <a:gdLst/>
              <a:ahLst/>
              <a:cxnLst/>
              <a:rect l="l" t="t" r="r" b="b"/>
              <a:pathLst>
                <a:path w="1440179" h="1152525">
                  <a:moveTo>
                    <a:pt x="0" y="576072"/>
                  </a:moveTo>
                  <a:lnTo>
                    <a:pt x="288036" y="0"/>
                  </a:lnTo>
                  <a:lnTo>
                    <a:pt x="1152143" y="0"/>
                  </a:lnTo>
                  <a:lnTo>
                    <a:pt x="1440180" y="576072"/>
                  </a:lnTo>
                  <a:lnTo>
                    <a:pt x="1152143" y="1152143"/>
                  </a:lnTo>
                  <a:lnTo>
                    <a:pt x="288036" y="1152143"/>
                  </a:lnTo>
                  <a:lnTo>
                    <a:pt x="0" y="57607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840728" y="610870"/>
            <a:ext cx="635635" cy="2902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70"/>
              </a:spcBef>
            </a:pPr>
            <a:r>
              <a:rPr sz="7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72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507223" y="3272028"/>
            <a:ext cx="1466215" cy="1178560"/>
            <a:chOff x="7507223" y="3272028"/>
            <a:chExt cx="1466215" cy="1178560"/>
          </a:xfrm>
        </p:grpSpPr>
        <p:sp>
          <p:nvSpPr>
            <p:cNvPr id="25" name="object 25"/>
            <p:cNvSpPr/>
            <p:nvPr/>
          </p:nvSpPr>
          <p:spPr>
            <a:xfrm>
              <a:off x="7520177" y="3284982"/>
              <a:ext cx="1440180" cy="1152525"/>
            </a:xfrm>
            <a:custGeom>
              <a:avLst/>
              <a:gdLst/>
              <a:ahLst/>
              <a:cxnLst/>
              <a:rect l="l" t="t" r="r" b="b"/>
              <a:pathLst>
                <a:path w="1440179" h="1152525">
                  <a:moveTo>
                    <a:pt x="1152144" y="0"/>
                  </a:moveTo>
                  <a:lnTo>
                    <a:pt x="288036" y="0"/>
                  </a:lnTo>
                  <a:lnTo>
                    <a:pt x="0" y="576071"/>
                  </a:lnTo>
                  <a:lnTo>
                    <a:pt x="288036" y="1152143"/>
                  </a:lnTo>
                  <a:lnTo>
                    <a:pt x="1152144" y="1152143"/>
                  </a:lnTo>
                  <a:lnTo>
                    <a:pt x="1440179" y="576071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20177" y="3284982"/>
              <a:ext cx="1440180" cy="1152525"/>
            </a:xfrm>
            <a:custGeom>
              <a:avLst/>
              <a:gdLst/>
              <a:ahLst/>
              <a:cxnLst/>
              <a:rect l="l" t="t" r="r" b="b"/>
              <a:pathLst>
                <a:path w="1440179" h="1152525">
                  <a:moveTo>
                    <a:pt x="0" y="576071"/>
                  </a:moveTo>
                  <a:lnTo>
                    <a:pt x="288036" y="0"/>
                  </a:lnTo>
                  <a:lnTo>
                    <a:pt x="1152144" y="0"/>
                  </a:lnTo>
                  <a:lnTo>
                    <a:pt x="1440179" y="576071"/>
                  </a:lnTo>
                  <a:lnTo>
                    <a:pt x="1152144" y="1152143"/>
                  </a:lnTo>
                  <a:lnTo>
                    <a:pt x="288036" y="1152143"/>
                  </a:lnTo>
                  <a:lnTo>
                    <a:pt x="0" y="576071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146035" y="4931664"/>
            <a:ext cx="1466215" cy="1176655"/>
            <a:chOff x="7146035" y="4931664"/>
            <a:chExt cx="1466215" cy="1176655"/>
          </a:xfrm>
        </p:grpSpPr>
        <p:sp>
          <p:nvSpPr>
            <p:cNvPr id="28" name="object 28"/>
            <p:cNvSpPr/>
            <p:nvPr/>
          </p:nvSpPr>
          <p:spPr>
            <a:xfrm>
              <a:off x="7158989" y="4944618"/>
              <a:ext cx="1440180" cy="1150620"/>
            </a:xfrm>
            <a:custGeom>
              <a:avLst/>
              <a:gdLst/>
              <a:ahLst/>
              <a:cxnLst/>
              <a:rect l="l" t="t" r="r" b="b"/>
              <a:pathLst>
                <a:path w="1440179" h="1150620">
                  <a:moveTo>
                    <a:pt x="1152525" y="0"/>
                  </a:moveTo>
                  <a:lnTo>
                    <a:pt x="287654" y="0"/>
                  </a:lnTo>
                  <a:lnTo>
                    <a:pt x="0" y="575309"/>
                  </a:lnTo>
                  <a:lnTo>
                    <a:pt x="287654" y="1150619"/>
                  </a:lnTo>
                  <a:lnTo>
                    <a:pt x="1152525" y="1150619"/>
                  </a:lnTo>
                  <a:lnTo>
                    <a:pt x="1440179" y="575309"/>
                  </a:lnTo>
                  <a:lnTo>
                    <a:pt x="11525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58989" y="4944618"/>
              <a:ext cx="1440180" cy="1150620"/>
            </a:xfrm>
            <a:custGeom>
              <a:avLst/>
              <a:gdLst/>
              <a:ahLst/>
              <a:cxnLst/>
              <a:rect l="l" t="t" r="r" b="b"/>
              <a:pathLst>
                <a:path w="1440179" h="1150620">
                  <a:moveTo>
                    <a:pt x="0" y="575309"/>
                  </a:moveTo>
                  <a:lnTo>
                    <a:pt x="287654" y="0"/>
                  </a:lnTo>
                  <a:lnTo>
                    <a:pt x="1152525" y="0"/>
                  </a:lnTo>
                  <a:lnTo>
                    <a:pt x="1440179" y="575309"/>
                  </a:lnTo>
                  <a:lnTo>
                    <a:pt x="1152525" y="1150619"/>
                  </a:lnTo>
                  <a:lnTo>
                    <a:pt x="287654" y="1150619"/>
                  </a:lnTo>
                  <a:lnTo>
                    <a:pt x="0" y="57530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611236" y="1477771"/>
            <a:ext cx="947419" cy="457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Arial"/>
                <a:cs typeface="Arial"/>
              </a:rPr>
              <a:t>T</a:t>
            </a:r>
            <a:endParaRPr sz="7200">
              <a:latin typeface="Arial"/>
              <a:cs typeface="Arial"/>
            </a:endParaRPr>
          </a:p>
          <a:p>
            <a:pPr marL="12700" marR="5080" indent="311785">
              <a:lnSpc>
                <a:spcPct val="151200"/>
              </a:lnSpc>
              <a:spcBef>
                <a:spcPts val="1075"/>
              </a:spcBef>
            </a:pPr>
            <a:r>
              <a:rPr sz="7200" dirty="0">
                <a:latin typeface="Arial"/>
                <a:cs typeface="Arial"/>
              </a:rPr>
              <a:t>P  </a:t>
            </a:r>
            <a:r>
              <a:rPr sz="7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852" y="848160"/>
            <a:ext cx="4203700" cy="166497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780"/>
              </a:spcBef>
            </a:pPr>
            <a:r>
              <a:rPr sz="2100" i="1" spc="165" dirty="0">
                <a:latin typeface="Times New Roman"/>
                <a:cs typeface="Times New Roman"/>
              </a:rPr>
              <a:t>Loop</a:t>
            </a:r>
            <a:r>
              <a:rPr sz="2100" spc="165" dirty="0">
                <a:latin typeface="Times New Roman"/>
                <a:cs typeface="Times New Roman"/>
              </a:rPr>
              <a:t>1:</a:t>
            </a:r>
            <a:endParaRPr sz="2100">
              <a:latin typeface="Times New Roman"/>
              <a:cs typeface="Times New Roman"/>
            </a:endParaRPr>
          </a:p>
          <a:p>
            <a:pPr marL="81280">
              <a:lnSpc>
                <a:spcPct val="100000"/>
              </a:lnSpc>
              <a:spcBef>
                <a:spcPts val="685"/>
              </a:spcBef>
            </a:pPr>
            <a:r>
              <a:rPr sz="2100" i="1" spc="200" dirty="0">
                <a:latin typeface="Times New Roman"/>
                <a:cs typeface="Times New Roman"/>
              </a:rPr>
              <a:t>I</a:t>
            </a:r>
            <a:r>
              <a:rPr sz="1875" spc="300" baseline="-24444" dirty="0">
                <a:latin typeface="Times New Roman"/>
                <a:cs typeface="Times New Roman"/>
              </a:rPr>
              <a:t>1</a:t>
            </a:r>
            <a:r>
              <a:rPr sz="2100" i="1" spc="200" dirty="0">
                <a:latin typeface="Times New Roman"/>
                <a:cs typeface="Times New Roman"/>
              </a:rPr>
              <a:t>R</a:t>
            </a:r>
            <a:r>
              <a:rPr sz="1875" spc="300" baseline="-24444" dirty="0">
                <a:latin typeface="Times New Roman"/>
                <a:cs typeface="Times New Roman"/>
              </a:rPr>
              <a:t>1</a:t>
            </a:r>
            <a:r>
              <a:rPr sz="2100" spc="200" dirty="0">
                <a:latin typeface="Symbol"/>
                <a:cs typeface="Symbol"/>
              </a:rPr>
              <a:t></a:t>
            </a:r>
            <a:r>
              <a:rPr sz="2100" i="1" spc="200" dirty="0">
                <a:latin typeface="Times New Roman"/>
                <a:cs typeface="Times New Roman"/>
              </a:rPr>
              <a:t>I</a:t>
            </a:r>
            <a:r>
              <a:rPr sz="1875" spc="300" baseline="-24444" dirty="0">
                <a:latin typeface="Times New Roman"/>
                <a:cs typeface="Times New Roman"/>
              </a:rPr>
              <a:t>1</a:t>
            </a:r>
            <a:r>
              <a:rPr sz="2100" i="1" spc="200" dirty="0">
                <a:latin typeface="Times New Roman"/>
                <a:cs typeface="Times New Roman"/>
              </a:rPr>
              <a:t>R</a:t>
            </a:r>
            <a:r>
              <a:rPr sz="1875" spc="300" baseline="-24444" dirty="0">
                <a:latin typeface="Times New Roman"/>
                <a:cs typeface="Times New Roman"/>
              </a:rPr>
              <a:t>3</a:t>
            </a:r>
            <a:r>
              <a:rPr sz="1875" spc="-247" baseline="-24444" dirty="0">
                <a:latin typeface="Times New Roman"/>
                <a:cs typeface="Times New Roman"/>
              </a:rPr>
              <a:t> </a:t>
            </a:r>
            <a:r>
              <a:rPr sz="2100" spc="250" dirty="0">
                <a:latin typeface="Symbol"/>
                <a:cs typeface="Symbol"/>
              </a:rPr>
              <a:t></a:t>
            </a:r>
            <a:r>
              <a:rPr sz="2100" i="1" spc="250" dirty="0">
                <a:latin typeface="Times New Roman"/>
                <a:cs typeface="Times New Roman"/>
              </a:rPr>
              <a:t>I</a:t>
            </a:r>
            <a:r>
              <a:rPr sz="1875" spc="375" baseline="-24444" dirty="0">
                <a:latin typeface="Times New Roman"/>
                <a:cs typeface="Times New Roman"/>
              </a:rPr>
              <a:t>2</a:t>
            </a:r>
            <a:r>
              <a:rPr sz="1875" spc="-172" baseline="-24444" dirty="0">
                <a:latin typeface="Times New Roman"/>
                <a:cs typeface="Times New Roman"/>
              </a:rPr>
              <a:t> </a:t>
            </a:r>
            <a:r>
              <a:rPr sz="2100" i="1" spc="105" dirty="0">
                <a:latin typeface="Times New Roman"/>
                <a:cs typeface="Times New Roman"/>
              </a:rPr>
              <a:t>R</a:t>
            </a:r>
            <a:r>
              <a:rPr sz="1875" spc="157" baseline="-24444" dirty="0">
                <a:latin typeface="Times New Roman"/>
                <a:cs typeface="Times New Roman"/>
              </a:rPr>
              <a:t>3</a:t>
            </a:r>
            <a:r>
              <a:rPr sz="1875" spc="675" baseline="-24444" dirty="0">
                <a:latin typeface="Times New Roman"/>
                <a:cs typeface="Times New Roman"/>
              </a:rPr>
              <a:t> </a:t>
            </a:r>
            <a:r>
              <a:rPr sz="2100" spc="190" dirty="0">
                <a:latin typeface="Symbol"/>
                <a:cs typeface="Symbol"/>
              </a:rPr>
              <a:t></a:t>
            </a:r>
            <a:r>
              <a:rPr sz="2100" spc="-190" dirty="0">
                <a:latin typeface="Times New Roman"/>
                <a:cs typeface="Times New Roman"/>
              </a:rPr>
              <a:t> </a:t>
            </a:r>
            <a:r>
              <a:rPr sz="2100" i="1" spc="45" dirty="0">
                <a:latin typeface="Times New Roman"/>
                <a:cs typeface="Times New Roman"/>
              </a:rPr>
              <a:t>V</a:t>
            </a:r>
            <a:r>
              <a:rPr sz="1875" spc="67" baseline="-24444" dirty="0">
                <a:latin typeface="Times New Roman"/>
                <a:cs typeface="Times New Roman"/>
              </a:rPr>
              <a:t>1</a:t>
            </a:r>
            <a:endParaRPr sz="1875" baseline="-24444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sz="2100" spc="165" dirty="0">
                <a:latin typeface="Times New Roman"/>
                <a:cs typeface="Times New Roman"/>
              </a:rPr>
              <a:t>10</a:t>
            </a:r>
            <a:r>
              <a:rPr sz="2100" i="1" spc="165" dirty="0">
                <a:latin typeface="Times New Roman"/>
                <a:cs typeface="Times New Roman"/>
              </a:rPr>
              <a:t>I</a:t>
            </a:r>
            <a:r>
              <a:rPr sz="1875" spc="247" baseline="-24444" dirty="0">
                <a:latin typeface="Times New Roman"/>
                <a:cs typeface="Times New Roman"/>
              </a:rPr>
              <a:t>1 </a:t>
            </a:r>
            <a:r>
              <a:rPr sz="2100" spc="190" dirty="0">
                <a:latin typeface="Symbol"/>
                <a:cs typeface="Symbol"/>
              </a:rPr>
              <a:t></a:t>
            </a:r>
            <a:r>
              <a:rPr sz="2100" spc="190" dirty="0">
                <a:latin typeface="Times New Roman"/>
                <a:cs typeface="Times New Roman"/>
              </a:rPr>
              <a:t> </a:t>
            </a:r>
            <a:r>
              <a:rPr sz="2100" spc="165" dirty="0">
                <a:latin typeface="Times New Roman"/>
                <a:cs typeface="Times New Roman"/>
              </a:rPr>
              <a:t>40</a:t>
            </a:r>
            <a:r>
              <a:rPr sz="2100" i="1" spc="165" dirty="0">
                <a:latin typeface="Times New Roman"/>
                <a:cs typeface="Times New Roman"/>
              </a:rPr>
              <a:t>I</a:t>
            </a:r>
            <a:r>
              <a:rPr sz="1875" spc="247" baseline="-24444" dirty="0">
                <a:latin typeface="Times New Roman"/>
                <a:cs typeface="Times New Roman"/>
              </a:rPr>
              <a:t>1 </a:t>
            </a:r>
            <a:r>
              <a:rPr sz="2100" spc="190" dirty="0">
                <a:latin typeface="Symbol"/>
                <a:cs typeface="Symbol"/>
              </a:rPr>
              <a:t></a:t>
            </a:r>
            <a:r>
              <a:rPr sz="2100" spc="190" dirty="0">
                <a:latin typeface="Times New Roman"/>
                <a:cs typeface="Times New Roman"/>
              </a:rPr>
              <a:t> </a:t>
            </a:r>
            <a:r>
              <a:rPr sz="2100" spc="204" dirty="0">
                <a:latin typeface="Times New Roman"/>
                <a:cs typeface="Times New Roman"/>
              </a:rPr>
              <a:t>40</a:t>
            </a:r>
            <a:r>
              <a:rPr sz="2100" i="1" spc="204" dirty="0">
                <a:latin typeface="Times New Roman"/>
                <a:cs typeface="Times New Roman"/>
              </a:rPr>
              <a:t>I</a:t>
            </a:r>
            <a:r>
              <a:rPr sz="1875" spc="307" baseline="-24444" dirty="0">
                <a:latin typeface="Times New Roman"/>
                <a:cs typeface="Times New Roman"/>
              </a:rPr>
              <a:t>2 </a:t>
            </a:r>
            <a:r>
              <a:rPr sz="2100" spc="190" dirty="0">
                <a:latin typeface="Symbol"/>
                <a:cs typeface="Symbol"/>
              </a:rPr>
              <a:t></a:t>
            </a:r>
            <a:r>
              <a:rPr sz="2100" spc="-34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10</a:t>
            </a:r>
            <a:endParaRPr sz="210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  <a:spcBef>
                <a:spcPts val="720"/>
              </a:spcBef>
            </a:pPr>
            <a:r>
              <a:rPr sz="2100" spc="165" dirty="0">
                <a:latin typeface="Times New Roman"/>
                <a:cs typeface="Times New Roman"/>
              </a:rPr>
              <a:t>50</a:t>
            </a:r>
            <a:r>
              <a:rPr sz="2100" i="1" spc="165" dirty="0">
                <a:latin typeface="Times New Roman"/>
                <a:cs typeface="Times New Roman"/>
              </a:rPr>
              <a:t>I</a:t>
            </a:r>
            <a:r>
              <a:rPr sz="1875" spc="247" baseline="-24444" dirty="0">
                <a:latin typeface="Times New Roman"/>
                <a:cs typeface="Times New Roman"/>
              </a:rPr>
              <a:t>1</a:t>
            </a:r>
            <a:r>
              <a:rPr sz="1875" spc="345" baseline="-24444" dirty="0">
                <a:latin typeface="Times New Roman"/>
                <a:cs typeface="Times New Roman"/>
              </a:rPr>
              <a:t> </a:t>
            </a:r>
            <a:r>
              <a:rPr sz="2100" spc="190" dirty="0">
                <a:latin typeface="Symbol"/>
                <a:cs typeface="Symbol"/>
              </a:rPr>
              <a:t>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204" dirty="0">
                <a:latin typeface="Times New Roman"/>
                <a:cs typeface="Times New Roman"/>
              </a:rPr>
              <a:t>40</a:t>
            </a:r>
            <a:r>
              <a:rPr sz="2100" i="1" spc="204" dirty="0">
                <a:latin typeface="Times New Roman"/>
                <a:cs typeface="Times New Roman"/>
              </a:rPr>
              <a:t>I</a:t>
            </a:r>
            <a:r>
              <a:rPr sz="1875" spc="307" baseline="-24444" dirty="0">
                <a:latin typeface="Times New Roman"/>
                <a:cs typeface="Times New Roman"/>
              </a:rPr>
              <a:t>2</a:t>
            </a:r>
            <a:r>
              <a:rPr sz="1875" spc="735" baseline="-24444" dirty="0">
                <a:latin typeface="Times New Roman"/>
                <a:cs typeface="Times New Roman"/>
              </a:rPr>
              <a:t> </a:t>
            </a:r>
            <a:r>
              <a:rPr sz="2100" spc="190" dirty="0">
                <a:latin typeface="Symbol"/>
                <a:cs typeface="Symbol"/>
              </a:rPr>
              <a:t></a:t>
            </a:r>
            <a:r>
              <a:rPr sz="2100" spc="-225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10</a:t>
            </a:r>
            <a:r>
              <a:rPr sz="2100" spc="-145" dirty="0">
                <a:latin typeface="Times New Roman"/>
                <a:cs typeface="Times New Roman"/>
              </a:rPr>
              <a:t> </a:t>
            </a:r>
            <a:r>
              <a:rPr sz="2100" spc="190" dirty="0">
                <a:latin typeface="Symbol"/>
                <a:cs typeface="Symbol"/>
              </a:rPr>
              <a:t></a:t>
            </a:r>
            <a:r>
              <a:rPr sz="2100" spc="-110" dirty="0">
                <a:latin typeface="Times New Roman"/>
                <a:cs typeface="Times New Roman"/>
              </a:rPr>
              <a:t> </a:t>
            </a:r>
            <a:r>
              <a:rPr sz="2100" spc="190" dirty="0">
                <a:latin typeface="Symbol"/>
                <a:cs typeface="Symbol"/>
              </a:rPr>
              <a:t></a:t>
            </a:r>
            <a:r>
              <a:rPr sz="2100" spc="-110" dirty="0">
                <a:latin typeface="Times New Roman"/>
                <a:cs typeface="Times New Roman"/>
              </a:rPr>
              <a:t> </a:t>
            </a:r>
            <a:r>
              <a:rPr sz="2100" spc="190" dirty="0">
                <a:latin typeface="Symbol"/>
                <a:cs typeface="Symbol"/>
              </a:rPr>
              <a:t></a:t>
            </a:r>
            <a:r>
              <a:rPr sz="2100" spc="-110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Symbol"/>
                <a:cs typeface="Symbol"/>
              </a:rPr>
              <a:t></a:t>
            </a:r>
            <a:r>
              <a:rPr sz="2100" i="1" spc="140" dirty="0">
                <a:latin typeface="Times New Roman"/>
                <a:cs typeface="Times New Roman"/>
              </a:rPr>
              <a:t>equation</a:t>
            </a:r>
            <a:r>
              <a:rPr sz="2100" spc="14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13" y="3373887"/>
            <a:ext cx="4161790" cy="168084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755"/>
              </a:spcBef>
            </a:pPr>
            <a:r>
              <a:rPr sz="2150" i="1" spc="155" dirty="0">
                <a:latin typeface="Times New Roman"/>
                <a:cs typeface="Times New Roman"/>
              </a:rPr>
              <a:t>Loop</a:t>
            </a:r>
            <a:r>
              <a:rPr sz="2150" spc="155" dirty="0">
                <a:latin typeface="Times New Roman"/>
                <a:cs typeface="Times New Roman"/>
              </a:rPr>
              <a:t>2</a:t>
            </a:r>
            <a:r>
              <a:rPr sz="2150" spc="-210" dirty="0">
                <a:latin typeface="Times New Roman"/>
                <a:cs typeface="Times New Roman"/>
              </a:rPr>
              <a:t> </a:t>
            </a:r>
            <a:r>
              <a:rPr sz="2150" spc="70" dirty="0">
                <a:latin typeface="Times New Roman"/>
                <a:cs typeface="Times New Roman"/>
              </a:rPr>
              <a:t>:</a:t>
            </a:r>
            <a:endParaRPr sz="215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655"/>
              </a:spcBef>
            </a:pPr>
            <a:r>
              <a:rPr sz="2150" i="1" spc="165" dirty="0">
                <a:latin typeface="Times New Roman"/>
                <a:cs typeface="Times New Roman"/>
              </a:rPr>
              <a:t>I</a:t>
            </a:r>
            <a:r>
              <a:rPr sz="1875" spc="247" baseline="-24444" dirty="0">
                <a:latin typeface="Times New Roman"/>
                <a:cs typeface="Times New Roman"/>
              </a:rPr>
              <a:t>2</a:t>
            </a:r>
            <a:r>
              <a:rPr sz="1875" spc="-187" baseline="-24444" dirty="0">
                <a:latin typeface="Times New Roman"/>
                <a:cs typeface="Times New Roman"/>
              </a:rPr>
              <a:t> </a:t>
            </a:r>
            <a:r>
              <a:rPr sz="2150" i="1" spc="90" dirty="0">
                <a:latin typeface="Times New Roman"/>
                <a:cs typeface="Times New Roman"/>
              </a:rPr>
              <a:t>R</a:t>
            </a:r>
            <a:r>
              <a:rPr sz="1875" spc="135" baseline="-24444" dirty="0">
                <a:latin typeface="Times New Roman"/>
                <a:cs typeface="Times New Roman"/>
              </a:rPr>
              <a:t>2</a:t>
            </a:r>
            <a:r>
              <a:rPr sz="1875" spc="494" baseline="-24444" dirty="0">
                <a:latin typeface="Times New Roman"/>
                <a:cs typeface="Times New Roman"/>
              </a:rPr>
              <a:t> </a:t>
            </a:r>
            <a:r>
              <a:rPr sz="2150" spc="135" dirty="0">
                <a:latin typeface="Symbol"/>
                <a:cs typeface="Symbol"/>
              </a:rPr>
              <a:t></a:t>
            </a:r>
            <a:r>
              <a:rPr sz="2150" spc="-25" dirty="0">
                <a:latin typeface="Times New Roman"/>
                <a:cs typeface="Times New Roman"/>
              </a:rPr>
              <a:t> </a:t>
            </a:r>
            <a:r>
              <a:rPr sz="2150" i="1" spc="165" dirty="0">
                <a:latin typeface="Times New Roman"/>
                <a:cs typeface="Times New Roman"/>
              </a:rPr>
              <a:t>I</a:t>
            </a:r>
            <a:r>
              <a:rPr sz="1875" spc="247" baseline="-24444" dirty="0">
                <a:latin typeface="Times New Roman"/>
                <a:cs typeface="Times New Roman"/>
              </a:rPr>
              <a:t>2</a:t>
            </a:r>
            <a:r>
              <a:rPr sz="1875" spc="-179" baseline="-24444" dirty="0">
                <a:latin typeface="Times New Roman"/>
                <a:cs typeface="Times New Roman"/>
              </a:rPr>
              <a:t> </a:t>
            </a:r>
            <a:r>
              <a:rPr sz="2150" i="1" spc="175" dirty="0">
                <a:latin typeface="Times New Roman"/>
                <a:cs typeface="Times New Roman"/>
              </a:rPr>
              <a:t>R</a:t>
            </a:r>
            <a:r>
              <a:rPr sz="1875" spc="262" baseline="-24444" dirty="0">
                <a:latin typeface="Times New Roman"/>
                <a:cs typeface="Times New Roman"/>
              </a:rPr>
              <a:t>3</a:t>
            </a:r>
            <a:r>
              <a:rPr sz="1875" spc="-247" baseline="-24444" dirty="0">
                <a:latin typeface="Times New Roman"/>
                <a:cs typeface="Times New Roman"/>
              </a:rPr>
              <a:t> </a:t>
            </a:r>
            <a:r>
              <a:rPr sz="2150" spc="140" dirty="0">
                <a:latin typeface="Symbol"/>
                <a:cs typeface="Symbol"/>
              </a:rPr>
              <a:t></a:t>
            </a:r>
            <a:r>
              <a:rPr sz="2150" i="1" spc="140" dirty="0">
                <a:latin typeface="Times New Roman"/>
                <a:cs typeface="Times New Roman"/>
              </a:rPr>
              <a:t>I</a:t>
            </a:r>
            <a:r>
              <a:rPr sz="1875" spc="209" baseline="-24444" dirty="0">
                <a:latin typeface="Times New Roman"/>
                <a:cs typeface="Times New Roman"/>
              </a:rPr>
              <a:t>1</a:t>
            </a:r>
            <a:r>
              <a:rPr sz="2150" i="1" spc="140" dirty="0">
                <a:latin typeface="Times New Roman"/>
                <a:cs typeface="Times New Roman"/>
              </a:rPr>
              <a:t>R</a:t>
            </a:r>
            <a:r>
              <a:rPr sz="1875" spc="209" baseline="-24444" dirty="0">
                <a:latin typeface="Times New Roman"/>
                <a:cs typeface="Times New Roman"/>
              </a:rPr>
              <a:t>3</a:t>
            </a:r>
            <a:r>
              <a:rPr sz="1875" spc="652" baseline="-24444" dirty="0">
                <a:latin typeface="Times New Roman"/>
                <a:cs typeface="Times New Roman"/>
              </a:rPr>
              <a:t> </a:t>
            </a:r>
            <a:r>
              <a:rPr sz="2150" spc="135" dirty="0">
                <a:latin typeface="Symbol"/>
                <a:cs typeface="Symbol"/>
              </a:rPr>
              <a:t></a:t>
            </a:r>
            <a:r>
              <a:rPr sz="2150" spc="-204" dirty="0">
                <a:latin typeface="Times New Roman"/>
                <a:cs typeface="Times New Roman"/>
              </a:rPr>
              <a:t> </a:t>
            </a:r>
            <a:r>
              <a:rPr sz="2150" i="1" spc="90" dirty="0">
                <a:latin typeface="Times New Roman"/>
                <a:cs typeface="Times New Roman"/>
              </a:rPr>
              <a:t>V</a:t>
            </a:r>
            <a:r>
              <a:rPr sz="1875" spc="135" baseline="-24444" dirty="0">
                <a:latin typeface="Times New Roman"/>
                <a:cs typeface="Times New Roman"/>
              </a:rPr>
              <a:t>2</a:t>
            </a:r>
            <a:endParaRPr sz="1875" baseline="-24444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2150" spc="170" dirty="0">
                <a:latin typeface="Times New Roman"/>
                <a:cs typeface="Times New Roman"/>
              </a:rPr>
              <a:t>20</a:t>
            </a:r>
            <a:r>
              <a:rPr sz="2150" i="1" spc="170" dirty="0">
                <a:latin typeface="Times New Roman"/>
                <a:cs typeface="Times New Roman"/>
              </a:rPr>
              <a:t>I</a:t>
            </a:r>
            <a:r>
              <a:rPr sz="1875" spc="254" baseline="-24444" dirty="0">
                <a:latin typeface="Times New Roman"/>
                <a:cs typeface="Times New Roman"/>
              </a:rPr>
              <a:t>2 </a:t>
            </a:r>
            <a:r>
              <a:rPr sz="2150" spc="135" dirty="0">
                <a:latin typeface="Symbol"/>
                <a:cs typeface="Symbol"/>
              </a:rPr>
              <a:t></a:t>
            </a:r>
            <a:r>
              <a:rPr sz="2150" spc="135" dirty="0">
                <a:latin typeface="Times New Roman"/>
                <a:cs typeface="Times New Roman"/>
              </a:rPr>
              <a:t> </a:t>
            </a:r>
            <a:r>
              <a:rPr sz="2150" spc="170" dirty="0">
                <a:latin typeface="Times New Roman"/>
                <a:cs typeface="Times New Roman"/>
              </a:rPr>
              <a:t>40</a:t>
            </a:r>
            <a:r>
              <a:rPr sz="2150" i="1" spc="170" dirty="0">
                <a:latin typeface="Times New Roman"/>
                <a:cs typeface="Times New Roman"/>
              </a:rPr>
              <a:t>I</a:t>
            </a:r>
            <a:r>
              <a:rPr sz="1875" spc="254" baseline="-24444" dirty="0">
                <a:latin typeface="Times New Roman"/>
                <a:cs typeface="Times New Roman"/>
              </a:rPr>
              <a:t>2 </a:t>
            </a:r>
            <a:r>
              <a:rPr sz="2150" spc="135" dirty="0">
                <a:latin typeface="Symbol"/>
                <a:cs typeface="Symbol"/>
              </a:rPr>
              <a:t></a:t>
            </a:r>
            <a:r>
              <a:rPr sz="2150" spc="135" dirty="0">
                <a:latin typeface="Times New Roman"/>
                <a:cs typeface="Times New Roman"/>
              </a:rPr>
              <a:t> </a:t>
            </a:r>
            <a:r>
              <a:rPr sz="2150" spc="130" dirty="0">
                <a:latin typeface="Times New Roman"/>
                <a:cs typeface="Times New Roman"/>
              </a:rPr>
              <a:t>40</a:t>
            </a:r>
            <a:r>
              <a:rPr sz="2150" i="1" spc="130" dirty="0">
                <a:latin typeface="Times New Roman"/>
                <a:cs typeface="Times New Roman"/>
              </a:rPr>
              <a:t>I</a:t>
            </a:r>
            <a:r>
              <a:rPr sz="1875" spc="195" baseline="-24444" dirty="0">
                <a:latin typeface="Times New Roman"/>
                <a:cs typeface="Times New Roman"/>
              </a:rPr>
              <a:t>1 </a:t>
            </a:r>
            <a:r>
              <a:rPr sz="2150" spc="135" dirty="0">
                <a:latin typeface="Symbol"/>
                <a:cs typeface="Symbol"/>
              </a:rPr>
              <a:t></a:t>
            </a:r>
            <a:r>
              <a:rPr sz="2150" spc="-335" dirty="0">
                <a:latin typeface="Times New Roman"/>
                <a:cs typeface="Times New Roman"/>
              </a:rPr>
              <a:t> </a:t>
            </a:r>
            <a:r>
              <a:rPr sz="2150" spc="120" dirty="0">
                <a:latin typeface="Times New Roman"/>
                <a:cs typeface="Times New Roman"/>
              </a:rPr>
              <a:t>20</a:t>
            </a:r>
            <a:endParaRPr sz="21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90"/>
              </a:spcBef>
            </a:pPr>
            <a:r>
              <a:rPr sz="2150" spc="130" dirty="0">
                <a:latin typeface="Times New Roman"/>
                <a:cs typeface="Times New Roman"/>
              </a:rPr>
              <a:t>40</a:t>
            </a:r>
            <a:r>
              <a:rPr sz="2150" i="1" spc="130" dirty="0">
                <a:latin typeface="Times New Roman"/>
                <a:cs typeface="Times New Roman"/>
              </a:rPr>
              <a:t>I</a:t>
            </a:r>
            <a:r>
              <a:rPr sz="1875" spc="195" baseline="-24444" dirty="0">
                <a:latin typeface="Times New Roman"/>
                <a:cs typeface="Times New Roman"/>
              </a:rPr>
              <a:t>1</a:t>
            </a:r>
            <a:r>
              <a:rPr sz="1875" spc="322" baseline="-24444" dirty="0">
                <a:latin typeface="Times New Roman"/>
                <a:cs typeface="Times New Roman"/>
              </a:rPr>
              <a:t> </a:t>
            </a:r>
            <a:r>
              <a:rPr sz="2150" spc="135" dirty="0">
                <a:latin typeface="Symbol"/>
                <a:cs typeface="Symbol"/>
              </a:rPr>
              <a:t></a:t>
            </a:r>
            <a:r>
              <a:rPr sz="2150" spc="-130" dirty="0">
                <a:latin typeface="Times New Roman"/>
                <a:cs typeface="Times New Roman"/>
              </a:rPr>
              <a:t> </a:t>
            </a:r>
            <a:r>
              <a:rPr sz="2150" spc="170" dirty="0">
                <a:latin typeface="Times New Roman"/>
                <a:cs typeface="Times New Roman"/>
              </a:rPr>
              <a:t>60</a:t>
            </a:r>
            <a:r>
              <a:rPr sz="2150" i="1" spc="170" dirty="0">
                <a:latin typeface="Times New Roman"/>
                <a:cs typeface="Times New Roman"/>
              </a:rPr>
              <a:t>I</a:t>
            </a:r>
            <a:r>
              <a:rPr sz="1875" spc="254" baseline="-24444" dirty="0">
                <a:latin typeface="Times New Roman"/>
                <a:cs typeface="Times New Roman"/>
              </a:rPr>
              <a:t>2</a:t>
            </a:r>
            <a:r>
              <a:rPr sz="1875" spc="712" baseline="-24444" dirty="0">
                <a:latin typeface="Times New Roman"/>
                <a:cs typeface="Times New Roman"/>
              </a:rPr>
              <a:t> </a:t>
            </a:r>
            <a:r>
              <a:rPr sz="2150" spc="135" dirty="0">
                <a:latin typeface="Symbol"/>
                <a:cs typeface="Symbol"/>
              </a:rPr>
              <a:t>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spc="120" dirty="0">
                <a:latin typeface="Times New Roman"/>
                <a:cs typeface="Times New Roman"/>
              </a:rPr>
              <a:t>20</a:t>
            </a:r>
            <a:r>
              <a:rPr sz="2150" spc="-170" dirty="0">
                <a:latin typeface="Times New Roman"/>
                <a:cs typeface="Times New Roman"/>
              </a:rPr>
              <a:t> </a:t>
            </a:r>
            <a:r>
              <a:rPr sz="2150" spc="135" dirty="0">
                <a:latin typeface="Symbol"/>
                <a:cs typeface="Symbol"/>
              </a:rPr>
              <a:t></a:t>
            </a:r>
            <a:r>
              <a:rPr sz="2150" spc="-130" dirty="0">
                <a:latin typeface="Times New Roman"/>
                <a:cs typeface="Times New Roman"/>
              </a:rPr>
              <a:t> </a:t>
            </a:r>
            <a:r>
              <a:rPr sz="2150" spc="135" dirty="0">
                <a:latin typeface="Symbol"/>
                <a:cs typeface="Symbol"/>
              </a:rPr>
              <a:t></a:t>
            </a:r>
            <a:r>
              <a:rPr sz="2150" spc="-135" dirty="0">
                <a:latin typeface="Times New Roman"/>
                <a:cs typeface="Times New Roman"/>
              </a:rPr>
              <a:t> </a:t>
            </a:r>
            <a:r>
              <a:rPr sz="2150" spc="135" dirty="0">
                <a:latin typeface="Symbol"/>
                <a:cs typeface="Symbol"/>
              </a:rPr>
              <a:t></a:t>
            </a:r>
            <a:r>
              <a:rPr sz="2150" spc="-130" dirty="0">
                <a:latin typeface="Times New Roman"/>
                <a:cs typeface="Times New Roman"/>
              </a:rPr>
              <a:t> </a:t>
            </a:r>
            <a:r>
              <a:rPr sz="2150" spc="125" dirty="0">
                <a:latin typeface="Symbol"/>
                <a:cs typeface="Symbol"/>
              </a:rPr>
              <a:t></a:t>
            </a:r>
            <a:r>
              <a:rPr sz="2150" i="1" spc="125" dirty="0">
                <a:latin typeface="Times New Roman"/>
                <a:cs typeface="Times New Roman"/>
              </a:rPr>
              <a:t>equation</a:t>
            </a:r>
            <a:r>
              <a:rPr sz="2150" spc="125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53620" y="606488"/>
            <a:ext cx="2546985" cy="2957195"/>
            <a:chOff x="5853620" y="606488"/>
            <a:chExt cx="2546985" cy="2957195"/>
          </a:xfrm>
        </p:grpSpPr>
        <p:sp>
          <p:nvSpPr>
            <p:cNvPr id="5" name="object 5"/>
            <p:cNvSpPr/>
            <p:nvPr/>
          </p:nvSpPr>
          <p:spPr>
            <a:xfrm>
              <a:off x="5866638" y="619506"/>
              <a:ext cx="1440180" cy="1152525"/>
            </a:xfrm>
            <a:custGeom>
              <a:avLst/>
              <a:gdLst/>
              <a:ahLst/>
              <a:cxnLst/>
              <a:rect l="l" t="t" r="r" b="b"/>
              <a:pathLst>
                <a:path w="1440179" h="1152525">
                  <a:moveTo>
                    <a:pt x="1152143" y="0"/>
                  </a:moveTo>
                  <a:lnTo>
                    <a:pt x="288036" y="0"/>
                  </a:lnTo>
                  <a:lnTo>
                    <a:pt x="0" y="576072"/>
                  </a:lnTo>
                  <a:lnTo>
                    <a:pt x="288036" y="1152144"/>
                  </a:lnTo>
                  <a:lnTo>
                    <a:pt x="1152143" y="1152144"/>
                  </a:lnTo>
                  <a:lnTo>
                    <a:pt x="1440180" y="576072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66638" y="619506"/>
              <a:ext cx="1440180" cy="1152525"/>
            </a:xfrm>
            <a:custGeom>
              <a:avLst/>
              <a:gdLst/>
              <a:ahLst/>
              <a:cxnLst/>
              <a:rect l="l" t="t" r="r" b="b"/>
              <a:pathLst>
                <a:path w="1440179" h="1152525">
                  <a:moveTo>
                    <a:pt x="0" y="576072"/>
                  </a:moveTo>
                  <a:lnTo>
                    <a:pt x="288036" y="0"/>
                  </a:lnTo>
                  <a:lnTo>
                    <a:pt x="1152143" y="0"/>
                  </a:lnTo>
                  <a:lnTo>
                    <a:pt x="1440180" y="576072"/>
                  </a:lnTo>
                  <a:lnTo>
                    <a:pt x="1152143" y="1152144"/>
                  </a:lnTo>
                  <a:lnTo>
                    <a:pt x="288036" y="1152144"/>
                  </a:lnTo>
                  <a:lnTo>
                    <a:pt x="0" y="57607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47154" y="1485137"/>
              <a:ext cx="1440180" cy="1152525"/>
            </a:xfrm>
            <a:custGeom>
              <a:avLst/>
              <a:gdLst/>
              <a:ahLst/>
              <a:cxnLst/>
              <a:rect l="l" t="t" r="r" b="b"/>
              <a:pathLst>
                <a:path w="1440179" h="1152525">
                  <a:moveTo>
                    <a:pt x="1152144" y="0"/>
                  </a:moveTo>
                  <a:lnTo>
                    <a:pt x="288036" y="0"/>
                  </a:lnTo>
                  <a:lnTo>
                    <a:pt x="0" y="576072"/>
                  </a:lnTo>
                  <a:lnTo>
                    <a:pt x="288036" y="1152144"/>
                  </a:lnTo>
                  <a:lnTo>
                    <a:pt x="1152144" y="1152144"/>
                  </a:lnTo>
                  <a:lnTo>
                    <a:pt x="1440179" y="576072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47154" y="1485137"/>
              <a:ext cx="1440180" cy="1152525"/>
            </a:xfrm>
            <a:custGeom>
              <a:avLst/>
              <a:gdLst/>
              <a:ahLst/>
              <a:cxnLst/>
              <a:rect l="l" t="t" r="r" b="b"/>
              <a:pathLst>
                <a:path w="1440179" h="1152525">
                  <a:moveTo>
                    <a:pt x="0" y="576072"/>
                  </a:moveTo>
                  <a:lnTo>
                    <a:pt x="288036" y="0"/>
                  </a:lnTo>
                  <a:lnTo>
                    <a:pt x="1152144" y="0"/>
                  </a:lnTo>
                  <a:lnTo>
                    <a:pt x="1440179" y="576072"/>
                  </a:lnTo>
                  <a:lnTo>
                    <a:pt x="1152144" y="1152144"/>
                  </a:lnTo>
                  <a:lnTo>
                    <a:pt x="288036" y="1152144"/>
                  </a:lnTo>
                  <a:lnTo>
                    <a:pt x="0" y="57607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66638" y="2398014"/>
              <a:ext cx="1440180" cy="1152525"/>
            </a:xfrm>
            <a:custGeom>
              <a:avLst/>
              <a:gdLst/>
              <a:ahLst/>
              <a:cxnLst/>
              <a:rect l="l" t="t" r="r" b="b"/>
              <a:pathLst>
                <a:path w="1440179" h="1152525">
                  <a:moveTo>
                    <a:pt x="1152143" y="0"/>
                  </a:moveTo>
                  <a:lnTo>
                    <a:pt x="288036" y="0"/>
                  </a:lnTo>
                  <a:lnTo>
                    <a:pt x="0" y="576072"/>
                  </a:lnTo>
                  <a:lnTo>
                    <a:pt x="288036" y="1152144"/>
                  </a:lnTo>
                  <a:lnTo>
                    <a:pt x="1152143" y="1152144"/>
                  </a:lnTo>
                  <a:lnTo>
                    <a:pt x="1440180" y="576072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66638" y="2398014"/>
              <a:ext cx="1440180" cy="1152525"/>
            </a:xfrm>
            <a:custGeom>
              <a:avLst/>
              <a:gdLst/>
              <a:ahLst/>
              <a:cxnLst/>
              <a:rect l="l" t="t" r="r" b="b"/>
              <a:pathLst>
                <a:path w="1440179" h="1152525">
                  <a:moveTo>
                    <a:pt x="0" y="576072"/>
                  </a:moveTo>
                  <a:lnTo>
                    <a:pt x="288036" y="0"/>
                  </a:lnTo>
                  <a:lnTo>
                    <a:pt x="1152143" y="0"/>
                  </a:lnTo>
                  <a:lnTo>
                    <a:pt x="1440180" y="576072"/>
                  </a:lnTo>
                  <a:lnTo>
                    <a:pt x="1152143" y="1152144"/>
                  </a:lnTo>
                  <a:lnTo>
                    <a:pt x="288036" y="1152144"/>
                  </a:lnTo>
                  <a:lnTo>
                    <a:pt x="0" y="57607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268973" y="607009"/>
            <a:ext cx="635635" cy="290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75"/>
              </a:spcBef>
            </a:pPr>
            <a:r>
              <a:rPr sz="7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7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935723" y="3268979"/>
            <a:ext cx="1466215" cy="1178560"/>
            <a:chOff x="6935723" y="3268979"/>
            <a:chExt cx="1466215" cy="1178560"/>
          </a:xfrm>
        </p:grpSpPr>
        <p:sp>
          <p:nvSpPr>
            <p:cNvPr id="13" name="object 13"/>
            <p:cNvSpPr/>
            <p:nvPr/>
          </p:nvSpPr>
          <p:spPr>
            <a:xfrm>
              <a:off x="6948677" y="3281933"/>
              <a:ext cx="1440180" cy="1152525"/>
            </a:xfrm>
            <a:custGeom>
              <a:avLst/>
              <a:gdLst/>
              <a:ahLst/>
              <a:cxnLst/>
              <a:rect l="l" t="t" r="r" b="b"/>
              <a:pathLst>
                <a:path w="1440179" h="1152525">
                  <a:moveTo>
                    <a:pt x="1152144" y="0"/>
                  </a:moveTo>
                  <a:lnTo>
                    <a:pt x="288036" y="0"/>
                  </a:lnTo>
                  <a:lnTo>
                    <a:pt x="0" y="576071"/>
                  </a:lnTo>
                  <a:lnTo>
                    <a:pt x="288036" y="1152143"/>
                  </a:lnTo>
                  <a:lnTo>
                    <a:pt x="1152144" y="1152143"/>
                  </a:lnTo>
                  <a:lnTo>
                    <a:pt x="1440179" y="576071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48677" y="3281933"/>
              <a:ext cx="1440180" cy="1152525"/>
            </a:xfrm>
            <a:custGeom>
              <a:avLst/>
              <a:gdLst/>
              <a:ahLst/>
              <a:cxnLst/>
              <a:rect l="l" t="t" r="r" b="b"/>
              <a:pathLst>
                <a:path w="1440179" h="1152525">
                  <a:moveTo>
                    <a:pt x="0" y="576071"/>
                  </a:moveTo>
                  <a:lnTo>
                    <a:pt x="288036" y="0"/>
                  </a:lnTo>
                  <a:lnTo>
                    <a:pt x="1152144" y="0"/>
                  </a:lnTo>
                  <a:lnTo>
                    <a:pt x="1440179" y="576071"/>
                  </a:lnTo>
                  <a:lnTo>
                    <a:pt x="1152144" y="1152143"/>
                  </a:lnTo>
                  <a:lnTo>
                    <a:pt x="288036" y="1152143"/>
                  </a:lnTo>
                  <a:lnTo>
                    <a:pt x="0" y="576071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574535" y="4927091"/>
            <a:ext cx="1466215" cy="1178560"/>
            <a:chOff x="6574535" y="4927091"/>
            <a:chExt cx="1466215" cy="1178560"/>
          </a:xfrm>
        </p:grpSpPr>
        <p:sp>
          <p:nvSpPr>
            <p:cNvPr id="16" name="object 16"/>
            <p:cNvSpPr/>
            <p:nvPr/>
          </p:nvSpPr>
          <p:spPr>
            <a:xfrm>
              <a:off x="6587489" y="4940045"/>
              <a:ext cx="1440180" cy="1152525"/>
            </a:xfrm>
            <a:custGeom>
              <a:avLst/>
              <a:gdLst/>
              <a:ahLst/>
              <a:cxnLst/>
              <a:rect l="l" t="t" r="r" b="b"/>
              <a:pathLst>
                <a:path w="1440179" h="1152525">
                  <a:moveTo>
                    <a:pt x="1152143" y="0"/>
                  </a:moveTo>
                  <a:lnTo>
                    <a:pt x="288035" y="0"/>
                  </a:lnTo>
                  <a:lnTo>
                    <a:pt x="0" y="576071"/>
                  </a:lnTo>
                  <a:lnTo>
                    <a:pt x="288035" y="1152143"/>
                  </a:lnTo>
                  <a:lnTo>
                    <a:pt x="1152143" y="1152143"/>
                  </a:lnTo>
                  <a:lnTo>
                    <a:pt x="1440179" y="576071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87489" y="4940045"/>
              <a:ext cx="1440180" cy="1152525"/>
            </a:xfrm>
            <a:custGeom>
              <a:avLst/>
              <a:gdLst/>
              <a:ahLst/>
              <a:cxnLst/>
              <a:rect l="l" t="t" r="r" b="b"/>
              <a:pathLst>
                <a:path w="1440179" h="1152525">
                  <a:moveTo>
                    <a:pt x="0" y="576071"/>
                  </a:moveTo>
                  <a:lnTo>
                    <a:pt x="288035" y="0"/>
                  </a:lnTo>
                  <a:lnTo>
                    <a:pt x="1152143" y="0"/>
                  </a:lnTo>
                  <a:lnTo>
                    <a:pt x="1440179" y="576071"/>
                  </a:lnTo>
                  <a:lnTo>
                    <a:pt x="1152143" y="1152143"/>
                  </a:lnTo>
                  <a:lnTo>
                    <a:pt x="288035" y="1152143"/>
                  </a:lnTo>
                  <a:lnTo>
                    <a:pt x="0" y="576071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039482" y="1473784"/>
            <a:ext cx="948055" cy="4578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Arial"/>
                <a:cs typeface="Arial"/>
              </a:rPr>
              <a:t>T</a:t>
            </a:r>
            <a:endParaRPr sz="7200">
              <a:latin typeface="Arial"/>
              <a:cs typeface="Arial"/>
            </a:endParaRPr>
          </a:p>
          <a:p>
            <a:pPr marL="12700" marR="5080" indent="311785">
              <a:lnSpc>
                <a:spcPct val="151200"/>
              </a:lnSpc>
              <a:spcBef>
                <a:spcPts val="1080"/>
              </a:spcBef>
            </a:pPr>
            <a:r>
              <a:rPr sz="7200" dirty="0">
                <a:latin typeface="Arial"/>
                <a:cs typeface="Arial"/>
              </a:rPr>
              <a:t>P  </a:t>
            </a:r>
            <a:r>
              <a:rPr sz="72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65721" y="70231"/>
            <a:ext cx="2299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DET1013 : </a:t>
            </a:r>
            <a:r>
              <a:rPr sz="1200" spc="-5" dirty="0">
                <a:latin typeface="Calibri"/>
                <a:cs typeface="Calibri"/>
              </a:rPr>
              <a:t>ELECTRICAL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TECHNOLOGY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8983" y="2828579"/>
            <a:ext cx="0" cy="550545"/>
          </a:xfrm>
          <a:custGeom>
            <a:avLst/>
            <a:gdLst/>
            <a:ahLst/>
            <a:cxnLst/>
            <a:rect l="l" t="t" r="r" b="b"/>
            <a:pathLst>
              <a:path h="550545">
                <a:moveTo>
                  <a:pt x="0" y="0"/>
                </a:moveTo>
                <a:lnTo>
                  <a:pt x="0" y="550332"/>
                </a:lnTo>
              </a:path>
            </a:pathLst>
          </a:custGeom>
          <a:ln w="85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3434" y="2828579"/>
            <a:ext cx="0" cy="550545"/>
          </a:xfrm>
          <a:custGeom>
            <a:avLst/>
            <a:gdLst/>
            <a:ahLst/>
            <a:cxnLst/>
            <a:rect l="l" t="t" r="r" b="b"/>
            <a:pathLst>
              <a:path h="550545">
                <a:moveTo>
                  <a:pt x="0" y="0"/>
                </a:moveTo>
                <a:lnTo>
                  <a:pt x="0" y="550332"/>
                </a:lnTo>
              </a:path>
            </a:pathLst>
          </a:custGeom>
          <a:ln w="85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6222" y="3482085"/>
            <a:ext cx="0" cy="550545"/>
          </a:xfrm>
          <a:custGeom>
            <a:avLst/>
            <a:gdLst/>
            <a:ahLst/>
            <a:cxnLst/>
            <a:rect l="l" t="t" r="r" b="b"/>
            <a:pathLst>
              <a:path h="550545">
                <a:moveTo>
                  <a:pt x="0" y="0"/>
                </a:moveTo>
                <a:lnTo>
                  <a:pt x="0" y="550332"/>
                </a:lnTo>
              </a:path>
            </a:pathLst>
          </a:custGeom>
          <a:ln w="85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20690" y="3482085"/>
            <a:ext cx="0" cy="550545"/>
          </a:xfrm>
          <a:custGeom>
            <a:avLst/>
            <a:gdLst/>
            <a:ahLst/>
            <a:cxnLst/>
            <a:rect l="l" t="t" r="r" b="b"/>
            <a:pathLst>
              <a:path h="550545">
                <a:moveTo>
                  <a:pt x="0" y="0"/>
                </a:moveTo>
                <a:lnTo>
                  <a:pt x="0" y="550332"/>
                </a:lnTo>
              </a:path>
            </a:pathLst>
          </a:custGeom>
          <a:ln w="85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08661" y="4135610"/>
            <a:ext cx="0" cy="550545"/>
          </a:xfrm>
          <a:custGeom>
            <a:avLst/>
            <a:gdLst/>
            <a:ahLst/>
            <a:cxnLst/>
            <a:rect l="l" t="t" r="r" b="b"/>
            <a:pathLst>
              <a:path h="550545">
                <a:moveTo>
                  <a:pt x="0" y="0"/>
                </a:moveTo>
                <a:lnTo>
                  <a:pt x="0" y="550314"/>
                </a:lnTo>
              </a:path>
            </a:pathLst>
          </a:custGeom>
          <a:ln w="85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43117" y="4135610"/>
            <a:ext cx="0" cy="550545"/>
          </a:xfrm>
          <a:custGeom>
            <a:avLst/>
            <a:gdLst/>
            <a:ahLst/>
            <a:cxnLst/>
            <a:rect l="l" t="t" r="r" b="b"/>
            <a:pathLst>
              <a:path h="550545">
                <a:moveTo>
                  <a:pt x="0" y="0"/>
                </a:moveTo>
                <a:lnTo>
                  <a:pt x="0" y="550314"/>
                </a:lnTo>
              </a:path>
            </a:pathLst>
          </a:custGeom>
          <a:ln w="85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63395" y="5025582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4">
                <a:moveTo>
                  <a:pt x="0" y="0"/>
                </a:moveTo>
                <a:lnTo>
                  <a:pt x="289989" y="0"/>
                </a:lnTo>
              </a:path>
            </a:pathLst>
          </a:custGeom>
          <a:ln w="8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71277" y="5025582"/>
            <a:ext cx="476884" cy="0"/>
          </a:xfrm>
          <a:custGeom>
            <a:avLst/>
            <a:gdLst/>
            <a:ahLst/>
            <a:cxnLst/>
            <a:rect l="l" t="t" r="r" b="b"/>
            <a:pathLst>
              <a:path w="476885">
                <a:moveTo>
                  <a:pt x="0" y="0"/>
                </a:moveTo>
                <a:lnTo>
                  <a:pt x="476388" y="0"/>
                </a:lnTo>
              </a:path>
            </a:pathLst>
          </a:custGeom>
          <a:ln w="8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85816" y="5581283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5">
                <a:moveTo>
                  <a:pt x="0" y="0"/>
                </a:moveTo>
                <a:lnTo>
                  <a:pt x="312434" y="0"/>
                </a:lnTo>
              </a:path>
            </a:pathLst>
          </a:custGeom>
          <a:ln w="8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16148" y="5581283"/>
            <a:ext cx="409575" cy="0"/>
          </a:xfrm>
          <a:custGeom>
            <a:avLst/>
            <a:gdLst/>
            <a:ahLst/>
            <a:cxnLst/>
            <a:rect l="l" t="t" r="r" b="b"/>
            <a:pathLst>
              <a:path w="409575">
                <a:moveTo>
                  <a:pt x="0" y="0"/>
                </a:moveTo>
                <a:lnTo>
                  <a:pt x="409091" y="0"/>
                </a:lnTo>
              </a:path>
            </a:pathLst>
          </a:custGeom>
          <a:ln w="8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17324" y="4401281"/>
            <a:ext cx="62801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09575" algn="l"/>
              </a:tabLst>
            </a:pPr>
            <a:r>
              <a:rPr sz="1600" spc="5" dirty="0">
                <a:latin typeface="Times New Roman"/>
                <a:cs typeface="Times New Roman"/>
              </a:rPr>
              <a:t>40	20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8048" y="4243277"/>
            <a:ext cx="1911350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spc="7" baseline="41666" dirty="0">
                <a:latin typeface="Times New Roman"/>
                <a:cs typeface="Times New Roman"/>
              </a:rPr>
              <a:t>10</a:t>
            </a:r>
            <a:r>
              <a:rPr sz="2400" spc="367" baseline="41666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-2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1000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</a:t>
            </a:r>
            <a:r>
              <a:rPr sz="1600" spc="-13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400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600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2869" y="4091729"/>
            <a:ext cx="467359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spc="7" baseline="-41666" dirty="0">
                <a:latin typeface="Symbol"/>
                <a:cs typeface="Symbol"/>
              </a:rPr>
              <a:t></a:t>
            </a:r>
            <a:r>
              <a:rPr sz="2400" spc="165" baseline="-41666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50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94885" y="3747774"/>
            <a:ext cx="62674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08305" algn="l"/>
              </a:tabLst>
            </a:pPr>
            <a:r>
              <a:rPr sz="1600" spc="5" dirty="0">
                <a:latin typeface="Times New Roman"/>
                <a:cs typeface="Times New Roman"/>
              </a:rPr>
              <a:t>20	60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57640" y="3094267"/>
            <a:ext cx="62674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08305" algn="l"/>
              </a:tabLst>
            </a:pPr>
            <a:r>
              <a:rPr sz="1600" spc="5" dirty="0">
                <a:latin typeface="Times New Roman"/>
                <a:cs typeface="Times New Roman"/>
              </a:rPr>
              <a:t>40	60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29581" y="2936263"/>
            <a:ext cx="2078989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spc="7" baseline="41666" dirty="0">
                <a:latin typeface="Times New Roman"/>
                <a:cs typeface="Times New Roman"/>
              </a:rPr>
              <a:t>40</a:t>
            </a:r>
            <a:r>
              <a:rPr sz="2400" spc="240" baseline="41666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3000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Symbol"/>
                <a:cs typeface="Symbol"/>
              </a:rPr>
              <a:t></a:t>
            </a:r>
            <a:r>
              <a:rPr sz="1600" spc="25" dirty="0">
                <a:latin typeface="Times New Roman"/>
                <a:cs typeface="Times New Roman"/>
              </a:rPr>
              <a:t>1600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-2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1400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66933" y="2784703"/>
            <a:ext cx="643890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spc="7" baseline="-41666" dirty="0">
                <a:latin typeface="Symbol"/>
                <a:cs typeface="Symbol"/>
              </a:rPr>
              <a:t></a:t>
            </a:r>
            <a:r>
              <a:rPr sz="2400" spc="7" baseline="-41666" dirty="0">
                <a:latin typeface="Times New Roman"/>
                <a:cs typeface="Times New Roman"/>
              </a:rPr>
              <a:t> </a:t>
            </a:r>
            <a:r>
              <a:rPr sz="2400" spc="7" baseline="-41666" dirty="0">
                <a:latin typeface="Symbol"/>
                <a:cs typeface="Symbol"/>
              </a:rPr>
              <a:t></a:t>
            </a:r>
            <a:r>
              <a:rPr sz="2400" spc="142" baseline="-41666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50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05823" y="2342405"/>
            <a:ext cx="447040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600" spc="20" dirty="0">
                <a:latin typeface="Symbol"/>
                <a:cs typeface="Symbol"/>
              </a:rPr>
              <a:t></a:t>
            </a:r>
            <a:r>
              <a:rPr sz="2400" spc="30" baseline="-26041" dirty="0">
                <a:latin typeface="Times New Roman"/>
                <a:cs typeface="Times New Roman"/>
              </a:rPr>
              <a:t>20</a:t>
            </a:r>
            <a:r>
              <a:rPr sz="1600" spc="20" dirty="0">
                <a:latin typeface="Symbol"/>
                <a:cs typeface="Symbol"/>
              </a:rPr>
              <a:t>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50795" y="2129589"/>
            <a:ext cx="1301750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600" spc="50" dirty="0">
                <a:latin typeface="Times New Roman"/>
                <a:cs typeface="Times New Roman"/>
              </a:rPr>
              <a:t>40</a:t>
            </a:r>
            <a:r>
              <a:rPr sz="2400" spc="75" baseline="-3472" dirty="0">
                <a:latin typeface="Symbol"/>
                <a:cs typeface="Symbol"/>
              </a:rPr>
              <a:t></a:t>
            </a:r>
            <a:r>
              <a:rPr sz="1600" i="1" spc="50" dirty="0">
                <a:latin typeface="Times New Roman"/>
                <a:cs typeface="Times New Roman"/>
              </a:rPr>
              <a:t>I</a:t>
            </a:r>
            <a:r>
              <a:rPr sz="1600" i="1" spc="-260" dirty="0">
                <a:latin typeface="Times New Roman"/>
                <a:cs typeface="Times New Roman"/>
              </a:rPr>
              <a:t> </a:t>
            </a:r>
            <a:r>
              <a:rPr sz="1425" spc="-7" baseline="-23391" dirty="0">
                <a:latin typeface="Times New Roman"/>
                <a:cs typeface="Times New Roman"/>
              </a:rPr>
              <a:t>1</a:t>
            </a:r>
            <a:r>
              <a:rPr sz="1425" spc="-142" baseline="-23391" dirty="0">
                <a:latin typeface="Times New Roman"/>
                <a:cs typeface="Times New Roman"/>
              </a:rPr>
              <a:t> </a:t>
            </a:r>
            <a:r>
              <a:rPr sz="2400" spc="7" baseline="-3472" dirty="0">
                <a:latin typeface="Symbol"/>
                <a:cs typeface="Symbol"/>
              </a:rPr>
              <a:t></a:t>
            </a:r>
            <a:r>
              <a:rPr sz="2400" spc="-15" baseline="-3472" dirty="0">
                <a:latin typeface="Times New Roman"/>
                <a:cs typeface="Times New Roman"/>
              </a:rPr>
              <a:t> </a:t>
            </a:r>
            <a:r>
              <a:rPr sz="2400" spc="7" baseline="-41666" dirty="0">
                <a:latin typeface="Symbol"/>
                <a:cs typeface="Symbol"/>
              </a:rPr>
              <a:t></a:t>
            </a:r>
            <a:r>
              <a:rPr sz="2400" spc="-30" baseline="-41666" dirty="0">
                <a:latin typeface="Times New Roman"/>
                <a:cs typeface="Times New Roman"/>
              </a:rPr>
              <a:t> </a:t>
            </a:r>
            <a:r>
              <a:rPr sz="2400" spc="30" baseline="-3472" dirty="0">
                <a:latin typeface="Symbol"/>
                <a:cs typeface="Symbol"/>
              </a:rPr>
              <a:t></a:t>
            </a:r>
            <a:r>
              <a:rPr sz="1600" spc="20" dirty="0">
                <a:latin typeface="Times New Roman"/>
                <a:cs typeface="Times New Roman"/>
              </a:rPr>
              <a:t>10</a:t>
            </a:r>
            <a:r>
              <a:rPr sz="2400" spc="30" baseline="-3472" dirty="0">
                <a:latin typeface="Symbol"/>
                <a:cs typeface="Symbol"/>
              </a:rPr>
              <a:t></a:t>
            </a:r>
            <a:endParaRPr sz="2400" baseline="-3472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7441" y="2439140"/>
            <a:ext cx="1221740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529590" algn="l"/>
              </a:tabLst>
            </a:pPr>
            <a:r>
              <a:rPr sz="2400" spc="22" baseline="26041" dirty="0">
                <a:latin typeface="Symbol"/>
                <a:cs typeface="Symbol"/>
              </a:rPr>
              <a:t></a:t>
            </a:r>
            <a:r>
              <a:rPr sz="1600" spc="15" dirty="0">
                <a:latin typeface="Times New Roman"/>
                <a:cs typeface="Times New Roman"/>
              </a:rPr>
              <a:t>40	</a:t>
            </a:r>
            <a:r>
              <a:rPr sz="1600" spc="50" dirty="0">
                <a:latin typeface="Times New Roman"/>
                <a:cs typeface="Times New Roman"/>
              </a:rPr>
              <a:t>60</a:t>
            </a:r>
            <a:r>
              <a:rPr sz="2400" spc="75" baseline="26041" dirty="0">
                <a:latin typeface="Symbol"/>
                <a:cs typeface="Symbol"/>
              </a:rPr>
              <a:t></a:t>
            </a:r>
            <a:r>
              <a:rPr sz="1600" i="1" spc="50" dirty="0">
                <a:latin typeface="Times New Roman"/>
                <a:cs typeface="Times New Roman"/>
              </a:rPr>
              <a:t>I</a:t>
            </a:r>
            <a:r>
              <a:rPr sz="1600" i="1" spc="335" dirty="0">
                <a:latin typeface="Times New Roman"/>
                <a:cs typeface="Times New Roman"/>
              </a:rPr>
              <a:t> </a:t>
            </a:r>
            <a:r>
              <a:rPr sz="2400" spc="7" baseline="26041" dirty="0">
                <a:latin typeface="Symbol"/>
                <a:cs typeface="Symbol"/>
              </a:rPr>
              <a:t></a:t>
            </a:r>
            <a:endParaRPr sz="2400" baseline="26041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82063" y="5551372"/>
            <a:ext cx="8572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5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73349" y="5777517"/>
            <a:ext cx="3448050" cy="64452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10"/>
              </a:spcBef>
            </a:pPr>
            <a:r>
              <a:rPr sz="1600" i="1" spc="5" dirty="0">
                <a:latin typeface="Times New Roman"/>
                <a:cs typeface="Times New Roman"/>
              </a:rPr>
              <a:t>FromKCL</a:t>
            </a:r>
            <a:r>
              <a:rPr sz="1600" i="1" spc="-1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20"/>
              </a:spcBef>
            </a:pPr>
            <a:r>
              <a:rPr sz="1600" i="1" spc="40" dirty="0">
                <a:latin typeface="Times New Roman"/>
                <a:cs typeface="Times New Roman"/>
              </a:rPr>
              <a:t>I</a:t>
            </a:r>
            <a:r>
              <a:rPr sz="1425" spc="60" baseline="-23391" dirty="0">
                <a:latin typeface="Times New Roman"/>
                <a:cs typeface="Times New Roman"/>
              </a:rPr>
              <a:t>3</a:t>
            </a:r>
            <a:r>
              <a:rPr sz="1425" spc="382" baseline="-2339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i="1" spc="5" dirty="0">
                <a:latin typeface="Times New Roman"/>
                <a:cs typeface="Times New Roman"/>
              </a:rPr>
              <a:t>I</a:t>
            </a:r>
            <a:r>
              <a:rPr sz="1425" spc="7" baseline="-23391" dirty="0">
                <a:latin typeface="Times New Roman"/>
                <a:cs typeface="Times New Roman"/>
              </a:rPr>
              <a:t>1</a:t>
            </a:r>
            <a:r>
              <a:rPr sz="1425" spc="172" baseline="-2339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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i="1" spc="55" dirty="0">
                <a:latin typeface="Times New Roman"/>
                <a:cs typeface="Times New Roman"/>
              </a:rPr>
              <a:t>I</a:t>
            </a:r>
            <a:r>
              <a:rPr sz="1425" spc="82" baseline="-23391" dirty="0">
                <a:latin typeface="Times New Roman"/>
                <a:cs typeface="Times New Roman"/>
              </a:rPr>
              <a:t>2</a:t>
            </a:r>
            <a:r>
              <a:rPr sz="1425" spc="434" baseline="-2339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Symbol"/>
                <a:cs typeface="Symbol"/>
              </a:rPr>
              <a:t></a:t>
            </a:r>
            <a:r>
              <a:rPr sz="1600" spc="20" dirty="0">
                <a:latin typeface="Times New Roman"/>
                <a:cs typeface="Times New Roman"/>
              </a:rPr>
              <a:t>0.143</a:t>
            </a:r>
            <a:r>
              <a:rPr sz="1600" i="1" spc="20" dirty="0">
                <a:latin typeface="Times New Roman"/>
                <a:cs typeface="Times New Roman"/>
              </a:rPr>
              <a:t>A</a:t>
            </a:r>
            <a:r>
              <a:rPr sz="1600" i="1" spc="-1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</a:t>
            </a:r>
            <a:r>
              <a:rPr sz="1600" spc="-13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0.429</a:t>
            </a:r>
            <a:r>
              <a:rPr sz="1600" spc="-250" dirty="0">
                <a:latin typeface="Times New Roman"/>
                <a:cs typeface="Times New Roman"/>
              </a:rPr>
              <a:t> </a:t>
            </a:r>
            <a:r>
              <a:rPr sz="1600" i="1" spc="5" dirty="0">
                <a:latin typeface="Times New Roman"/>
                <a:cs typeface="Times New Roman"/>
              </a:rPr>
              <a:t>A</a:t>
            </a:r>
            <a:r>
              <a:rPr sz="1600" i="1" spc="-8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0.286</a:t>
            </a:r>
            <a:r>
              <a:rPr sz="1600" spc="-250" dirty="0">
                <a:latin typeface="Times New Roman"/>
                <a:cs typeface="Times New Roman"/>
              </a:rPr>
              <a:t> </a:t>
            </a:r>
            <a:r>
              <a:rPr sz="1600" i="1" spc="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66589" y="5575027"/>
            <a:ext cx="86423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40690" algn="l"/>
              </a:tabLst>
            </a:pPr>
            <a:r>
              <a:rPr sz="1600" spc="5" dirty="0">
                <a:latin typeface="Symbol"/>
                <a:cs typeface="Symbol"/>
              </a:rPr>
              <a:t></a:t>
            </a:r>
            <a:r>
              <a:rPr sz="1600" spc="5" dirty="0">
                <a:latin typeface="Times New Roman"/>
                <a:cs typeface="Times New Roman"/>
              </a:rPr>
              <a:t>	1400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3349" y="5413795"/>
            <a:ext cx="220789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48920" algn="l"/>
              </a:tabLst>
            </a:pPr>
            <a:r>
              <a:rPr sz="1600" i="1" spc="5" dirty="0">
                <a:latin typeface="Times New Roman"/>
                <a:cs typeface="Times New Roman"/>
              </a:rPr>
              <a:t>I	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2400" spc="60" baseline="34722" dirty="0">
                <a:latin typeface="Symbol"/>
                <a:cs typeface="Symbol"/>
              </a:rPr>
              <a:t></a:t>
            </a:r>
            <a:r>
              <a:rPr sz="2400" i="1" spc="60" baseline="34722" dirty="0">
                <a:latin typeface="Times New Roman"/>
                <a:cs typeface="Times New Roman"/>
              </a:rPr>
              <a:t>I</a:t>
            </a:r>
            <a:r>
              <a:rPr sz="1425" spc="60" baseline="35087" dirty="0">
                <a:latin typeface="Times New Roman"/>
                <a:cs typeface="Times New Roman"/>
              </a:rPr>
              <a:t>2 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2400" spc="7" baseline="34722" dirty="0">
                <a:latin typeface="Times New Roman"/>
                <a:cs typeface="Times New Roman"/>
              </a:rPr>
              <a:t>600 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5" dirty="0">
                <a:latin typeface="Times New Roman"/>
                <a:cs typeface="Times New Roman"/>
              </a:rPr>
              <a:t> 0.429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i="1" spc="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59510" y="4865620"/>
            <a:ext cx="8572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5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95156" y="4858094"/>
            <a:ext cx="159194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06755" algn="l"/>
              </a:tabLst>
            </a:pP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5" dirty="0">
                <a:latin typeface="Times New Roman"/>
                <a:cs typeface="Times New Roman"/>
              </a:rPr>
              <a:t>	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Symbol"/>
                <a:cs typeface="Symbol"/>
              </a:rPr>
              <a:t></a:t>
            </a:r>
            <a:r>
              <a:rPr sz="1600" spc="20" dirty="0">
                <a:latin typeface="Times New Roman"/>
                <a:cs typeface="Times New Roman"/>
              </a:rPr>
              <a:t>0.143</a:t>
            </a:r>
            <a:r>
              <a:rPr sz="1600" i="1" spc="2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32946" y="5019320"/>
            <a:ext cx="886460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62915" algn="l"/>
              </a:tabLst>
            </a:pPr>
            <a:r>
              <a:rPr sz="1600" spc="5" dirty="0">
                <a:latin typeface="Symbol"/>
                <a:cs typeface="Symbol"/>
              </a:rPr>
              <a:t></a:t>
            </a:r>
            <a:r>
              <a:rPr sz="1600" spc="5" dirty="0">
                <a:latin typeface="Times New Roman"/>
                <a:cs typeface="Times New Roman"/>
              </a:rPr>
              <a:t>	1400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64573" y="4728037"/>
            <a:ext cx="988694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20065" algn="l"/>
              </a:tabLst>
            </a:pPr>
            <a:r>
              <a:rPr sz="1600" dirty="0">
                <a:latin typeface="Symbol"/>
                <a:cs typeface="Symbol"/>
              </a:rPr>
              <a:t></a:t>
            </a:r>
            <a:r>
              <a:rPr sz="1600" i="1" dirty="0">
                <a:latin typeface="Times New Roman"/>
                <a:cs typeface="Times New Roman"/>
              </a:rPr>
              <a:t>I	</a:t>
            </a:r>
            <a:r>
              <a:rPr sz="1600" spc="5" dirty="0">
                <a:latin typeface="Symbol"/>
                <a:cs typeface="Symbol"/>
              </a:rPr>
              <a:t>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200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68714" y="4995683"/>
            <a:ext cx="8572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5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98749" y="4858094"/>
            <a:ext cx="32702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i="1" spc="5" dirty="0">
                <a:latin typeface="Times New Roman"/>
                <a:cs typeface="Times New Roman"/>
              </a:rPr>
              <a:t>I</a:t>
            </a:r>
            <a:r>
              <a:rPr sz="1600" i="1" spc="5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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00618" y="4380872"/>
            <a:ext cx="8572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5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92333" y="4243277"/>
            <a:ext cx="21907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dirty="0">
                <a:latin typeface="Symbol"/>
                <a:cs typeface="Symbol"/>
              </a:rPr>
              <a:t></a:t>
            </a:r>
            <a:r>
              <a:rPr sz="1600" i="1" spc="5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87269" y="3727347"/>
            <a:ext cx="8572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5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66826" y="3589770"/>
            <a:ext cx="192214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spc="7" baseline="41666" dirty="0">
                <a:latin typeface="Times New Roman"/>
                <a:cs typeface="Times New Roman"/>
              </a:rPr>
              <a:t>40</a:t>
            </a:r>
            <a:r>
              <a:rPr sz="2400" spc="240" baseline="41666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600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</a:t>
            </a:r>
            <a:r>
              <a:rPr sz="1600" spc="-2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800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</a:t>
            </a:r>
            <a:r>
              <a:rPr sz="1600" spc="5" dirty="0">
                <a:latin typeface="Times New Roman"/>
                <a:cs typeface="Times New Roman"/>
              </a:rPr>
              <a:t>200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66933" y="3589770"/>
            <a:ext cx="77279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600" dirty="0">
                <a:latin typeface="Symbol"/>
                <a:cs typeface="Symbol"/>
              </a:rPr>
              <a:t></a:t>
            </a:r>
            <a:r>
              <a:rPr sz="1600" i="1" dirty="0">
                <a:latin typeface="Times New Roman"/>
                <a:cs typeface="Times New Roman"/>
              </a:rPr>
              <a:t>I 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2400" spc="7" baseline="41666" dirty="0">
                <a:latin typeface="Times New Roman"/>
                <a:cs typeface="Times New Roman"/>
              </a:rPr>
              <a:t>10</a:t>
            </a:r>
            <a:endParaRPr sz="2400" baseline="41666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95541" y="2490192"/>
            <a:ext cx="173164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01040" algn="l"/>
                <a:tab pos="1348105" algn="l"/>
                <a:tab pos="1639570" algn="l"/>
              </a:tabLst>
            </a:pPr>
            <a:r>
              <a:rPr sz="1600" spc="5" dirty="0">
                <a:latin typeface="Symbol"/>
                <a:cs typeface="Symbol"/>
              </a:rPr>
              <a:t></a:t>
            </a:r>
            <a:r>
              <a:rPr sz="1600" spc="5" dirty="0">
                <a:latin typeface="Times New Roman"/>
                <a:cs typeface="Times New Roman"/>
              </a:rPr>
              <a:t>	</a:t>
            </a:r>
            <a:r>
              <a:rPr sz="1600" spc="114" dirty="0">
                <a:latin typeface="Symbol"/>
                <a:cs typeface="Symbol"/>
              </a:rPr>
              <a:t></a:t>
            </a:r>
            <a:r>
              <a:rPr sz="1600" spc="5" dirty="0">
                <a:latin typeface="Symbol"/>
                <a:cs typeface="Symbol"/>
              </a:rPr>
              <a:t>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950" spc="-5" dirty="0">
                <a:latin typeface="Times New Roman"/>
                <a:cs typeface="Times New Roman"/>
              </a:rPr>
              <a:t>2</a:t>
            </a:r>
            <a:r>
              <a:rPr sz="950" spc="-3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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5" dirty="0">
                <a:latin typeface="Symbol"/>
                <a:cs typeface="Symbol"/>
              </a:rPr>
              <a:t>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5" dirty="0">
                <a:latin typeface="Symbol"/>
                <a:cs typeface="Symbol"/>
              </a:rPr>
              <a:t>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60532" y="1110526"/>
            <a:ext cx="1411605" cy="129222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5"/>
              </a:spcBef>
            </a:pPr>
            <a:r>
              <a:rPr sz="1600" spc="25" dirty="0">
                <a:latin typeface="Times New Roman"/>
                <a:cs typeface="Times New Roman"/>
              </a:rPr>
              <a:t>50</a:t>
            </a:r>
            <a:r>
              <a:rPr sz="1600" i="1" spc="25" dirty="0">
                <a:latin typeface="Times New Roman"/>
                <a:cs typeface="Times New Roman"/>
              </a:rPr>
              <a:t>I</a:t>
            </a:r>
            <a:r>
              <a:rPr sz="1425" spc="37" baseline="-23391" dirty="0">
                <a:latin typeface="Times New Roman"/>
                <a:cs typeface="Times New Roman"/>
              </a:rPr>
              <a:t>1 </a:t>
            </a:r>
            <a:r>
              <a:rPr sz="1600" spc="5" dirty="0">
                <a:latin typeface="Symbol"/>
                <a:cs typeface="Symbol"/>
              </a:rPr>
              <a:t>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40</a:t>
            </a:r>
            <a:r>
              <a:rPr sz="1600" i="1" spc="50" dirty="0">
                <a:latin typeface="Times New Roman"/>
                <a:cs typeface="Times New Roman"/>
              </a:rPr>
              <a:t>I</a:t>
            </a:r>
            <a:r>
              <a:rPr sz="1425" spc="75" baseline="-23391" dirty="0">
                <a:latin typeface="Times New Roman"/>
                <a:cs typeface="Times New Roman"/>
              </a:rPr>
              <a:t>2 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-3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545"/>
              </a:spcBef>
            </a:pPr>
            <a:r>
              <a:rPr sz="1600" spc="25" dirty="0">
                <a:latin typeface="Times New Roman"/>
                <a:cs typeface="Times New Roman"/>
              </a:rPr>
              <a:t>40</a:t>
            </a:r>
            <a:r>
              <a:rPr sz="1600" i="1" spc="25" dirty="0">
                <a:latin typeface="Times New Roman"/>
                <a:cs typeface="Times New Roman"/>
              </a:rPr>
              <a:t>I</a:t>
            </a:r>
            <a:r>
              <a:rPr sz="1425" spc="37" baseline="-23391" dirty="0">
                <a:latin typeface="Times New Roman"/>
                <a:cs typeface="Times New Roman"/>
              </a:rPr>
              <a:t>1 </a:t>
            </a:r>
            <a:r>
              <a:rPr sz="1600" spc="5" dirty="0">
                <a:latin typeface="Symbol"/>
                <a:cs typeface="Symbol"/>
              </a:rPr>
              <a:t>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60</a:t>
            </a:r>
            <a:r>
              <a:rPr sz="1600" i="1" spc="50" dirty="0">
                <a:latin typeface="Times New Roman"/>
                <a:cs typeface="Times New Roman"/>
              </a:rPr>
              <a:t>I</a:t>
            </a:r>
            <a:r>
              <a:rPr sz="1425" spc="75" baseline="-23391" dirty="0">
                <a:latin typeface="Times New Roman"/>
                <a:cs typeface="Times New Roman"/>
              </a:rPr>
              <a:t>2 </a:t>
            </a:r>
            <a:r>
              <a:rPr sz="1600" spc="5" dirty="0">
                <a:latin typeface="Symbol"/>
                <a:cs typeface="Symbol"/>
              </a:rPr>
              <a:t></a:t>
            </a:r>
            <a:r>
              <a:rPr sz="1600" spc="-18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20</a:t>
            </a:r>
            <a:endParaRPr sz="16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540"/>
              </a:spcBef>
            </a:pPr>
            <a:r>
              <a:rPr sz="1600" i="1" spc="5" dirty="0">
                <a:latin typeface="Times New Roman"/>
                <a:cs typeface="Times New Roman"/>
              </a:rPr>
              <a:t>Matrixform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670"/>
              </a:spcBef>
            </a:pPr>
            <a:r>
              <a:rPr sz="2400" spc="15" baseline="-3472" dirty="0">
                <a:latin typeface="Symbol"/>
                <a:cs typeface="Symbol"/>
              </a:rPr>
              <a:t></a:t>
            </a:r>
            <a:r>
              <a:rPr sz="1600" spc="10" dirty="0">
                <a:latin typeface="Times New Roman"/>
                <a:cs typeface="Times New Roman"/>
              </a:rPr>
              <a:t>50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3786" y="634365"/>
            <a:ext cx="459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Solve equation 1 and equation 2 using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Matrix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852096" y="318452"/>
            <a:ext cx="2545715" cy="2958465"/>
            <a:chOff x="5852096" y="318452"/>
            <a:chExt cx="2545715" cy="2958465"/>
          </a:xfrm>
        </p:grpSpPr>
        <p:sp>
          <p:nvSpPr>
            <p:cNvPr id="42" name="object 42"/>
            <p:cNvSpPr/>
            <p:nvPr/>
          </p:nvSpPr>
          <p:spPr>
            <a:xfrm>
              <a:off x="5865114" y="331470"/>
              <a:ext cx="1440180" cy="1152525"/>
            </a:xfrm>
            <a:custGeom>
              <a:avLst/>
              <a:gdLst/>
              <a:ahLst/>
              <a:cxnLst/>
              <a:rect l="l" t="t" r="r" b="b"/>
              <a:pathLst>
                <a:path w="1440179" h="1152525">
                  <a:moveTo>
                    <a:pt x="1152143" y="0"/>
                  </a:moveTo>
                  <a:lnTo>
                    <a:pt x="288036" y="0"/>
                  </a:lnTo>
                  <a:lnTo>
                    <a:pt x="0" y="576071"/>
                  </a:lnTo>
                  <a:lnTo>
                    <a:pt x="288036" y="1152143"/>
                  </a:lnTo>
                  <a:lnTo>
                    <a:pt x="1152143" y="1152143"/>
                  </a:lnTo>
                  <a:lnTo>
                    <a:pt x="1440180" y="576071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65114" y="331470"/>
              <a:ext cx="1440180" cy="1152525"/>
            </a:xfrm>
            <a:custGeom>
              <a:avLst/>
              <a:gdLst/>
              <a:ahLst/>
              <a:cxnLst/>
              <a:rect l="l" t="t" r="r" b="b"/>
              <a:pathLst>
                <a:path w="1440179" h="1152525">
                  <a:moveTo>
                    <a:pt x="0" y="576071"/>
                  </a:moveTo>
                  <a:lnTo>
                    <a:pt x="288036" y="0"/>
                  </a:lnTo>
                  <a:lnTo>
                    <a:pt x="1152143" y="0"/>
                  </a:lnTo>
                  <a:lnTo>
                    <a:pt x="1440180" y="576071"/>
                  </a:lnTo>
                  <a:lnTo>
                    <a:pt x="1152143" y="1152143"/>
                  </a:lnTo>
                  <a:lnTo>
                    <a:pt x="288036" y="1152143"/>
                  </a:lnTo>
                  <a:lnTo>
                    <a:pt x="0" y="576071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44106" y="1198626"/>
              <a:ext cx="1440180" cy="1152525"/>
            </a:xfrm>
            <a:custGeom>
              <a:avLst/>
              <a:gdLst/>
              <a:ahLst/>
              <a:cxnLst/>
              <a:rect l="l" t="t" r="r" b="b"/>
              <a:pathLst>
                <a:path w="1440179" h="1152525">
                  <a:moveTo>
                    <a:pt x="1152144" y="0"/>
                  </a:moveTo>
                  <a:lnTo>
                    <a:pt x="288036" y="0"/>
                  </a:lnTo>
                  <a:lnTo>
                    <a:pt x="0" y="576072"/>
                  </a:lnTo>
                  <a:lnTo>
                    <a:pt x="288036" y="1152144"/>
                  </a:lnTo>
                  <a:lnTo>
                    <a:pt x="1152144" y="1152144"/>
                  </a:lnTo>
                  <a:lnTo>
                    <a:pt x="1440179" y="576072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44106" y="1198626"/>
              <a:ext cx="1440180" cy="1152525"/>
            </a:xfrm>
            <a:custGeom>
              <a:avLst/>
              <a:gdLst/>
              <a:ahLst/>
              <a:cxnLst/>
              <a:rect l="l" t="t" r="r" b="b"/>
              <a:pathLst>
                <a:path w="1440179" h="1152525">
                  <a:moveTo>
                    <a:pt x="0" y="576072"/>
                  </a:moveTo>
                  <a:lnTo>
                    <a:pt x="288036" y="0"/>
                  </a:lnTo>
                  <a:lnTo>
                    <a:pt x="1152144" y="0"/>
                  </a:lnTo>
                  <a:lnTo>
                    <a:pt x="1440179" y="576072"/>
                  </a:lnTo>
                  <a:lnTo>
                    <a:pt x="1152144" y="1152144"/>
                  </a:lnTo>
                  <a:lnTo>
                    <a:pt x="288036" y="1152144"/>
                  </a:lnTo>
                  <a:lnTo>
                    <a:pt x="0" y="57607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65114" y="2111501"/>
              <a:ext cx="1440180" cy="1152525"/>
            </a:xfrm>
            <a:custGeom>
              <a:avLst/>
              <a:gdLst/>
              <a:ahLst/>
              <a:cxnLst/>
              <a:rect l="l" t="t" r="r" b="b"/>
              <a:pathLst>
                <a:path w="1440179" h="1152525">
                  <a:moveTo>
                    <a:pt x="1152143" y="0"/>
                  </a:moveTo>
                  <a:lnTo>
                    <a:pt x="288036" y="0"/>
                  </a:lnTo>
                  <a:lnTo>
                    <a:pt x="0" y="576072"/>
                  </a:lnTo>
                  <a:lnTo>
                    <a:pt x="288036" y="1152144"/>
                  </a:lnTo>
                  <a:lnTo>
                    <a:pt x="1152143" y="1152144"/>
                  </a:lnTo>
                  <a:lnTo>
                    <a:pt x="1440180" y="576072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65114" y="2111501"/>
              <a:ext cx="1440180" cy="1152525"/>
            </a:xfrm>
            <a:custGeom>
              <a:avLst/>
              <a:gdLst/>
              <a:ahLst/>
              <a:cxnLst/>
              <a:rect l="l" t="t" r="r" b="b"/>
              <a:pathLst>
                <a:path w="1440179" h="1152525">
                  <a:moveTo>
                    <a:pt x="0" y="576072"/>
                  </a:moveTo>
                  <a:lnTo>
                    <a:pt x="288036" y="0"/>
                  </a:lnTo>
                  <a:lnTo>
                    <a:pt x="1152143" y="0"/>
                  </a:lnTo>
                  <a:lnTo>
                    <a:pt x="1440180" y="576072"/>
                  </a:lnTo>
                  <a:lnTo>
                    <a:pt x="1152143" y="1152144"/>
                  </a:lnTo>
                  <a:lnTo>
                    <a:pt x="288036" y="1152144"/>
                  </a:lnTo>
                  <a:lnTo>
                    <a:pt x="0" y="57607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266815" y="320421"/>
            <a:ext cx="635635" cy="2902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70"/>
              </a:spcBef>
            </a:pPr>
            <a:r>
              <a:rPr sz="7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72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934200" y="2980944"/>
            <a:ext cx="1466215" cy="1178560"/>
            <a:chOff x="6934200" y="2980944"/>
            <a:chExt cx="1466215" cy="1178560"/>
          </a:xfrm>
        </p:grpSpPr>
        <p:sp>
          <p:nvSpPr>
            <p:cNvPr id="50" name="object 50"/>
            <p:cNvSpPr/>
            <p:nvPr/>
          </p:nvSpPr>
          <p:spPr>
            <a:xfrm>
              <a:off x="6947153" y="2993898"/>
              <a:ext cx="1440180" cy="1152525"/>
            </a:xfrm>
            <a:custGeom>
              <a:avLst/>
              <a:gdLst/>
              <a:ahLst/>
              <a:cxnLst/>
              <a:rect l="l" t="t" r="r" b="b"/>
              <a:pathLst>
                <a:path w="1440179" h="1152525">
                  <a:moveTo>
                    <a:pt x="1152144" y="0"/>
                  </a:moveTo>
                  <a:lnTo>
                    <a:pt x="288036" y="0"/>
                  </a:lnTo>
                  <a:lnTo>
                    <a:pt x="0" y="576072"/>
                  </a:lnTo>
                  <a:lnTo>
                    <a:pt x="288036" y="1152144"/>
                  </a:lnTo>
                  <a:lnTo>
                    <a:pt x="1152144" y="1152144"/>
                  </a:lnTo>
                  <a:lnTo>
                    <a:pt x="1440179" y="576072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947153" y="2993898"/>
              <a:ext cx="1440180" cy="1152525"/>
            </a:xfrm>
            <a:custGeom>
              <a:avLst/>
              <a:gdLst/>
              <a:ahLst/>
              <a:cxnLst/>
              <a:rect l="l" t="t" r="r" b="b"/>
              <a:pathLst>
                <a:path w="1440179" h="1152525">
                  <a:moveTo>
                    <a:pt x="0" y="576072"/>
                  </a:moveTo>
                  <a:lnTo>
                    <a:pt x="288036" y="0"/>
                  </a:lnTo>
                  <a:lnTo>
                    <a:pt x="1152144" y="0"/>
                  </a:lnTo>
                  <a:lnTo>
                    <a:pt x="1440179" y="576072"/>
                  </a:lnTo>
                  <a:lnTo>
                    <a:pt x="1152144" y="1152144"/>
                  </a:lnTo>
                  <a:lnTo>
                    <a:pt x="288036" y="1152144"/>
                  </a:lnTo>
                  <a:lnTo>
                    <a:pt x="0" y="57607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6571488" y="4640579"/>
            <a:ext cx="1466215" cy="1178560"/>
            <a:chOff x="6571488" y="4640579"/>
            <a:chExt cx="1466215" cy="1178560"/>
          </a:xfrm>
        </p:grpSpPr>
        <p:sp>
          <p:nvSpPr>
            <p:cNvPr id="53" name="object 53"/>
            <p:cNvSpPr/>
            <p:nvPr/>
          </p:nvSpPr>
          <p:spPr>
            <a:xfrm>
              <a:off x="6584442" y="4653533"/>
              <a:ext cx="1440180" cy="1152525"/>
            </a:xfrm>
            <a:custGeom>
              <a:avLst/>
              <a:gdLst/>
              <a:ahLst/>
              <a:cxnLst/>
              <a:rect l="l" t="t" r="r" b="b"/>
              <a:pathLst>
                <a:path w="1440179" h="1152525">
                  <a:moveTo>
                    <a:pt x="1152143" y="0"/>
                  </a:moveTo>
                  <a:lnTo>
                    <a:pt x="288035" y="0"/>
                  </a:lnTo>
                  <a:lnTo>
                    <a:pt x="0" y="576072"/>
                  </a:lnTo>
                  <a:lnTo>
                    <a:pt x="288035" y="1152144"/>
                  </a:lnTo>
                  <a:lnTo>
                    <a:pt x="1152143" y="1152144"/>
                  </a:lnTo>
                  <a:lnTo>
                    <a:pt x="1440179" y="576072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584442" y="4653533"/>
              <a:ext cx="1440180" cy="1152525"/>
            </a:xfrm>
            <a:custGeom>
              <a:avLst/>
              <a:gdLst/>
              <a:ahLst/>
              <a:cxnLst/>
              <a:rect l="l" t="t" r="r" b="b"/>
              <a:pathLst>
                <a:path w="1440179" h="1152525">
                  <a:moveTo>
                    <a:pt x="0" y="576072"/>
                  </a:moveTo>
                  <a:lnTo>
                    <a:pt x="288035" y="0"/>
                  </a:lnTo>
                  <a:lnTo>
                    <a:pt x="1152143" y="0"/>
                  </a:lnTo>
                  <a:lnTo>
                    <a:pt x="1440179" y="576072"/>
                  </a:lnTo>
                  <a:lnTo>
                    <a:pt x="1152143" y="1152144"/>
                  </a:lnTo>
                  <a:lnTo>
                    <a:pt x="288035" y="1152144"/>
                  </a:lnTo>
                  <a:lnTo>
                    <a:pt x="0" y="57607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037323" y="1187322"/>
            <a:ext cx="947419" cy="457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Arial"/>
                <a:cs typeface="Arial"/>
              </a:rPr>
              <a:t>T</a:t>
            </a:r>
            <a:endParaRPr sz="7200">
              <a:latin typeface="Arial"/>
              <a:cs typeface="Arial"/>
            </a:endParaRPr>
          </a:p>
          <a:p>
            <a:pPr marL="12700" marR="5080" indent="311785">
              <a:lnSpc>
                <a:spcPct val="151200"/>
              </a:lnSpc>
              <a:spcBef>
                <a:spcPts val="1075"/>
              </a:spcBef>
            </a:pPr>
            <a:r>
              <a:rPr sz="7200" dirty="0">
                <a:latin typeface="Arial"/>
                <a:cs typeface="Arial"/>
              </a:rPr>
              <a:t>P  </a:t>
            </a:r>
            <a:r>
              <a:rPr sz="72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68944" y="947102"/>
            <a:ext cx="6745605" cy="4892675"/>
            <a:chOff x="1968944" y="947102"/>
            <a:chExt cx="6745605" cy="4892675"/>
          </a:xfrm>
        </p:grpSpPr>
        <p:sp>
          <p:nvSpPr>
            <p:cNvPr id="3" name="object 3"/>
            <p:cNvSpPr/>
            <p:nvPr/>
          </p:nvSpPr>
          <p:spPr>
            <a:xfrm>
              <a:off x="1986407" y="960119"/>
              <a:ext cx="1022985" cy="4866640"/>
            </a:xfrm>
            <a:custGeom>
              <a:avLst/>
              <a:gdLst/>
              <a:ahLst/>
              <a:cxnLst/>
              <a:rect l="l" t="t" r="r" b="b"/>
              <a:pathLst>
                <a:path w="1022985" h="4866640">
                  <a:moveTo>
                    <a:pt x="15367" y="0"/>
                  </a:moveTo>
                  <a:lnTo>
                    <a:pt x="49225" y="34346"/>
                  </a:lnTo>
                  <a:lnTo>
                    <a:pt x="82505" y="69045"/>
                  </a:lnTo>
                  <a:lnTo>
                    <a:pt x="115206" y="104092"/>
                  </a:lnTo>
                  <a:lnTo>
                    <a:pt x="147328" y="139481"/>
                  </a:lnTo>
                  <a:lnTo>
                    <a:pt x="178871" y="175204"/>
                  </a:lnTo>
                  <a:lnTo>
                    <a:pt x="209836" y="211257"/>
                  </a:lnTo>
                  <a:lnTo>
                    <a:pt x="240222" y="247632"/>
                  </a:lnTo>
                  <a:lnTo>
                    <a:pt x="270029" y="284325"/>
                  </a:lnTo>
                  <a:lnTo>
                    <a:pt x="299257" y="321329"/>
                  </a:lnTo>
                  <a:lnTo>
                    <a:pt x="327907" y="358637"/>
                  </a:lnTo>
                  <a:lnTo>
                    <a:pt x="355978" y="396244"/>
                  </a:lnTo>
                  <a:lnTo>
                    <a:pt x="383470" y="434143"/>
                  </a:lnTo>
                  <a:lnTo>
                    <a:pt x="410383" y="472329"/>
                  </a:lnTo>
                  <a:lnTo>
                    <a:pt x="436717" y="510795"/>
                  </a:lnTo>
                  <a:lnTo>
                    <a:pt x="462473" y="549536"/>
                  </a:lnTo>
                  <a:lnTo>
                    <a:pt x="487650" y="588544"/>
                  </a:lnTo>
                  <a:lnTo>
                    <a:pt x="512248" y="627815"/>
                  </a:lnTo>
                  <a:lnTo>
                    <a:pt x="536267" y="667342"/>
                  </a:lnTo>
                  <a:lnTo>
                    <a:pt x="559708" y="707118"/>
                  </a:lnTo>
                  <a:lnTo>
                    <a:pt x="582569" y="747139"/>
                  </a:lnTo>
                  <a:lnTo>
                    <a:pt x="604852" y="787397"/>
                  </a:lnTo>
                  <a:lnTo>
                    <a:pt x="626557" y="827886"/>
                  </a:lnTo>
                  <a:lnTo>
                    <a:pt x="647682" y="868602"/>
                  </a:lnTo>
                  <a:lnTo>
                    <a:pt x="668229" y="909536"/>
                  </a:lnTo>
                  <a:lnTo>
                    <a:pt x="688197" y="950684"/>
                  </a:lnTo>
                  <a:lnTo>
                    <a:pt x="707586" y="992039"/>
                  </a:lnTo>
                  <a:lnTo>
                    <a:pt x="726396" y="1033595"/>
                  </a:lnTo>
                  <a:lnTo>
                    <a:pt x="744627" y="1075347"/>
                  </a:lnTo>
                  <a:lnTo>
                    <a:pt x="762280" y="1117287"/>
                  </a:lnTo>
                  <a:lnTo>
                    <a:pt x="779354" y="1159410"/>
                  </a:lnTo>
                  <a:lnTo>
                    <a:pt x="795849" y="1201709"/>
                  </a:lnTo>
                  <a:lnTo>
                    <a:pt x="811766" y="1244180"/>
                  </a:lnTo>
                  <a:lnTo>
                    <a:pt x="827103" y="1286815"/>
                  </a:lnTo>
                  <a:lnTo>
                    <a:pt x="841862" y="1329608"/>
                  </a:lnTo>
                  <a:lnTo>
                    <a:pt x="856042" y="1372554"/>
                  </a:lnTo>
                  <a:lnTo>
                    <a:pt x="869644" y="1415646"/>
                  </a:lnTo>
                  <a:lnTo>
                    <a:pt x="882666" y="1458878"/>
                  </a:lnTo>
                  <a:lnTo>
                    <a:pt x="895110" y="1502244"/>
                  </a:lnTo>
                  <a:lnTo>
                    <a:pt x="906975" y="1545738"/>
                  </a:lnTo>
                  <a:lnTo>
                    <a:pt x="918261" y="1589354"/>
                  </a:lnTo>
                  <a:lnTo>
                    <a:pt x="928968" y="1633086"/>
                  </a:lnTo>
                  <a:lnTo>
                    <a:pt x="939097" y="1676928"/>
                  </a:lnTo>
                  <a:lnTo>
                    <a:pt x="948647" y="1720873"/>
                  </a:lnTo>
                  <a:lnTo>
                    <a:pt x="957618" y="1764915"/>
                  </a:lnTo>
                  <a:lnTo>
                    <a:pt x="966010" y="1809049"/>
                  </a:lnTo>
                  <a:lnTo>
                    <a:pt x="973824" y="1853269"/>
                  </a:lnTo>
                  <a:lnTo>
                    <a:pt x="981058" y="1897567"/>
                  </a:lnTo>
                  <a:lnTo>
                    <a:pt x="987714" y="1941939"/>
                  </a:lnTo>
                  <a:lnTo>
                    <a:pt x="993792" y="1986377"/>
                  </a:lnTo>
                  <a:lnTo>
                    <a:pt x="999290" y="2030877"/>
                  </a:lnTo>
                  <a:lnTo>
                    <a:pt x="1004210" y="2075431"/>
                  </a:lnTo>
                  <a:lnTo>
                    <a:pt x="1008550" y="2120034"/>
                  </a:lnTo>
                  <a:lnTo>
                    <a:pt x="1012312" y="2164680"/>
                  </a:lnTo>
                  <a:lnTo>
                    <a:pt x="1015496" y="2209362"/>
                  </a:lnTo>
                  <a:lnTo>
                    <a:pt x="1018100" y="2254075"/>
                  </a:lnTo>
                  <a:lnTo>
                    <a:pt x="1020126" y="2298812"/>
                  </a:lnTo>
                  <a:lnTo>
                    <a:pt x="1021573" y="2343567"/>
                  </a:lnTo>
                  <a:lnTo>
                    <a:pt x="1022441" y="2388335"/>
                  </a:lnTo>
                  <a:lnTo>
                    <a:pt x="1022730" y="2433108"/>
                  </a:lnTo>
                  <a:lnTo>
                    <a:pt x="1022441" y="2477882"/>
                  </a:lnTo>
                  <a:lnTo>
                    <a:pt x="1021573" y="2522649"/>
                  </a:lnTo>
                  <a:lnTo>
                    <a:pt x="1020126" y="2567404"/>
                  </a:lnTo>
                  <a:lnTo>
                    <a:pt x="1018100" y="2612141"/>
                  </a:lnTo>
                  <a:lnTo>
                    <a:pt x="1015496" y="2656854"/>
                  </a:lnTo>
                  <a:lnTo>
                    <a:pt x="1012312" y="2701535"/>
                  </a:lnTo>
                  <a:lnTo>
                    <a:pt x="1008550" y="2746181"/>
                  </a:lnTo>
                  <a:lnTo>
                    <a:pt x="1004210" y="2790783"/>
                  </a:lnTo>
                  <a:lnTo>
                    <a:pt x="999290" y="2835337"/>
                  </a:lnTo>
                  <a:lnTo>
                    <a:pt x="993792" y="2879836"/>
                  </a:lnTo>
                  <a:lnTo>
                    <a:pt x="987714" y="2924274"/>
                  </a:lnTo>
                  <a:lnTo>
                    <a:pt x="981058" y="2968645"/>
                  </a:lnTo>
                  <a:lnTo>
                    <a:pt x="973824" y="3012942"/>
                  </a:lnTo>
                  <a:lnTo>
                    <a:pt x="966010" y="3057160"/>
                  </a:lnTo>
                  <a:lnTo>
                    <a:pt x="957618" y="3101293"/>
                  </a:lnTo>
                  <a:lnTo>
                    <a:pt x="948647" y="3145335"/>
                  </a:lnTo>
                  <a:lnTo>
                    <a:pt x="939097" y="3189279"/>
                  </a:lnTo>
                  <a:lnTo>
                    <a:pt x="928968" y="3233119"/>
                  </a:lnTo>
                  <a:lnTo>
                    <a:pt x="918261" y="3276850"/>
                  </a:lnTo>
                  <a:lnTo>
                    <a:pt x="906975" y="3320464"/>
                  </a:lnTo>
                  <a:lnTo>
                    <a:pt x="895110" y="3363957"/>
                  </a:lnTo>
                  <a:lnTo>
                    <a:pt x="882666" y="3407322"/>
                  </a:lnTo>
                  <a:lnTo>
                    <a:pt x="869644" y="3450552"/>
                  </a:lnTo>
                  <a:lnTo>
                    <a:pt x="856042" y="3493642"/>
                  </a:lnTo>
                  <a:lnTo>
                    <a:pt x="841862" y="3536586"/>
                  </a:lnTo>
                  <a:lnTo>
                    <a:pt x="827103" y="3579378"/>
                  </a:lnTo>
                  <a:lnTo>
                    <a:pt x="811766" y="3622011"/>
                  </a:lnTo>
                  <a:lnTo>
                    <a:pt x="795849" y="3664479"/>
                  </a:lnTo>
                  <a:lnTo>
                    <a:pt x="779354" y="3706777"/>
                  </a:lnTo>
                  <a:lnTo>
                    <a:pt x="762280" y="3748898"/>
                  </a:lnTo>
                  <a:lnTo>
                    <a:pt x="744627" y="3790836"/>
                  </a:lnTo>
                  <a:lnTo>
                    <a:pt x="726396" y="3832585"/>
                  </a:lnTo>
                  <a:lnTo>
                    <a:pt x="707586" y="3874139"/>
                  </a:lnTo>
                  <a:lnTo>
                    <a:pt x="688197" y="3915492"/>
                  </a:lnTo>
                  <a:lnTo>
                    <a:pt x="668229" y="3956637"/>
                  </a:lnTo>
                  <a:lnTo>
                    <a:pt x="647682" y="3997569"/>
                  </a:lnTo>
                  <a:lnTo>
                    <a:pt x="626557" y="4038282"/>
                  </a:lnTo>
                  <a:lnTo>
                    <a:pt x="604852" y="4078769"/>
                  </a:lnTo>
                  <a:lnTo>
                    <a:pt x="582569" y="4119024"/>
                  </a:lnTo>
                  <a:lnTo>
                    <a:pt x="559708" y="4159042"/>
                  </a:lnTo>
                  <a:lnTo>
                    <a:pt x="536267" y="4198815"/>
                  </a:lnTo>
                  <a:lnTo>
                    <a:pt x="512248" y="4238339"/>
                  </a:lnTo>
                  <a:lnTo>
                    <a:pt x="487650" y="4277607"/>
                  </a:lnTo>
                  <a:lnTo>
                    <a:pt x="462473" y="4316612"/>
                  </a:lnTo>
                  <a:lnTo>
                    <a:pt x="436717" y="4355350"/>
                  </a:lnTo>
                  <a:lnTo>
                    <a:pt x="410383" y="4393813"/>
                  </a:lnTo>
                  <a:lnTo>
                    <a:pt x="383470" y="4431995"/>
                  </a:lnTo>
                  <a:lnTo>
                    <a:pt x="355978" y="4469891"/>
                  </a:lnTo>
                  <a:lnTo>
                    <a:pt x="327907" y="4507495"/>
                  </a:lnTo>
                  <a:lnTo>
                    <a:pt x="299257" y="4544799"/>
                  </a:lnTo>
                  <a:lnTo>
                    <a:pt x="270029" y="4581799"/>
                  </a:lnTo>
                  <a:lnTo>
                    <a:pt x="240222" y="4618488"/>
                  </a:lnTo>
                  <a:lnTo>
                    <a:pt x="209836" y="4654860"/>
                  </a:lnTo>
                  <a:lnTo>
                    <a:pt x="178871" y="4690909"/>
                  </a:lnTo>
                  <a:lnTo>
                    <a:pt x="147328" y="4726629"/>
                  </a:lnTo>
                  <a:lnTo>
                    <a:pt x="115206" y="4762013"/>
                  </a:lnTo>
                  <a:lnTo>
                    <a:pt x="82505" y="4797056"/>
                  </a:lnTo>
                  <a:lnTo>
                    <a:pt x="49225" y="4831751"/>
                  </a:lnTo>
                  <a:lnTo>
                    <a:pt x="15367" y="4866093"/>
                  </a:lnTo>
                  <a:lnTo>
                    <a:pt x="0" y="4850815"/>
                  </a:lnTo>
                  <a:lnTo>
                    <a:pt x="33932" y="4816395"/>
                  </a:lnTo>
                  <a:lnTo>
                    <a:pt x="67279" y="4781618"/>
                  </a:lnTo>
                  <a:lnTo>
                    <a:pt x="100041" y="4746490"/>
                  </a:lnTo>
                  <a:lnTo>
                    <a:pt x="132219" y="4711016"/>
                  </a:lnTo>
                  <a:lnTo>
                    <a:pt x="163811" y="4675204"/>
                  </a:lnTo>
                  <a:lnTo>
                    <a:pt x="194818" y="4639059"/>
                  </a:lnTo>
                  <a:lnTo>
                    <a:pt x="225240" y="4602588"/>
                  </a:lnTo>
                  <a:lnTo>
                    <a:pt x="255077" y="4565797"/>
                  </a:lnTo>
                  <a:lnTo>
                    <a:pt x="284329" y="4528693"/>
                  </a:lnTo>
                  <a:lnTo>
                    <a:pt x="312996" y="4491280"/>
                  </a:lnTo>
                  <a:lnTo>
                    <a:pt x="341078" y="4453566"/>
                  </a:lnTo>
                  <a:lnTo>
                    <a:pt x="368575" y="4415557"/>
                  </a:lnTo>
                  <a:lnTo>
                    <a:pt x="395487" y="4377259"/>
                  </a:lnTo>
                  <a:lnTo>
                    <a:pt x="421814" y="4338678"/>
                  </a:lnTo>
                  <a:lnTo>
                    <a:pt x="447556" y="4299820"/>
                  </a:lnTo>
                  <a:lnTo>
                    <a:pt x="472712" y="4260693"/>
                  </a:lnTo>
                  <a:lnTo>
                    <a:pt x="497284" y="4221301"/>
                  </a:lnTo>
                  <a:lnTo>
                    <a:pt x="521271" y="4181651"/>
                  </a:lnTo>
                  <a:lnTo>
                    <a:pt x="544672" y="4141749"/>
                  </a:lnTo>
                  <a:lnTo>
                    <a:pt x="567489" y="4101602"/>
                  </a:lnTo>
                  <a:lnTo>
                    <a:pt x="589720" y="4061215"/>
                  </a:lnTo>
                  <a:lnTo>
                    <a:pt x="611367" y="4020596"/>
                  </a:lnTo>
                  <a:lnTo>
                    <a:pt x="632428" y="3979750"/>
                  </a:lnTo>
                  <a:lnTo>
                    <a:pt x="652905" y="3938683"/>
                  </a:lnTo>
                  <a:lnTo>
                    <a:pt x="672796" y="3897401"/>
                  </a:lnTo>
                  <a:lnTo>
                    <a:pt x="692102" y="3855912"/>
                  </a:lnTo>
                  <a:lnTo>
                    <a:pt x="710824" y="3814220"/>
                  </a:lnTo>
                  <a:lnTo>
                    <a:pt x="728960" y="3772333"/>
                  </a:lnTo>
                  <a:lnTo>
                    <a:pt x="746511" y="3730256"/>
                  </a:lnTo>
                  <a:lnTo>
                    <a:pt x="763477" y="3687996"/>
                  </a:lnTo>
                  <a:lnTo>
                    <a:pt x="779859" y="3645559"/>
                  </a:lnTo>
                  <a:lnTo>
                    <a:pt x="795655" y="3602950"/>
                  </a:lnTo>
                  <a:lnTo>
                    <a:pt x="810866" y="3560177"/>
                  </a:lnTo>
                  <a:lnTo>
                    <a:pt x="825492" y="3517246"/>
                  </a:lnTo>
                  <a:lnTo>
                    <a:pt x="839533" y="3474162"/>
                  </a:lnTo>
                  <a:lnTo>
                    <a:pt x="852989" y="3430933"/>
                  </a:lnTo>
                  <a:lnTo>
                    <a:pt x="865860" y="3387563"/>
                  </a:lnTo>
                  <a:lnTo>
                    <a:pt x="878145" y="3344060"/>
                  </a:lnTo>
                  <a:lnTo>
                    <a:pt x="889846" y="3300429"/>
                  </a:lnTo>
                  <a:lnTo>
                    <a:pt x="900962" y="3256678"/>
                  </a:lnTo>
                  <a:lnTo>
                    <a:pt x="911493" y="3212811"/>
                  </a:lnTo>
                  <a:lnTo>
                    <a:pt x="921438" y="3168835"/>
                  </a:lnTo>
                  <a:lnTo>
                    <a:pt x="930799" y="3124757"/>
                  </a:lnTo>
                  <a:lnTo>
                    <a:pt x="939575" y="3080583"/>
                  </a:lnTo>
                  <a:lnTo>
                    <a:pt x="947765" y="3036319"/>
                  </a:lnTo>
                  <a:lnTo>
                    <a:pt x="955371" y="2991970"/>
                  </a:lnTo>
                  <a:lnTo>
                    <a:pt x="962391" y="2947544"/>
                  </a:lnTo>
                  <a:lnTo>
                    <a:pt x="968827" y="2903047"/>
                  </a:lnTo>
                  <a:lnTo>
                    <a:pt x="974677" y="2858484"/>
                  </a:lnTo>
                  <a:lnTo>
                    <a:pt x="979942" y="2813862"/>
                  </a:lnTo>
                  <a:lnTo>
                    <a:pt x="984623" y="2769188"/>
                  </a:lnTo>
                  <a:lnTo>
                    <a:pt x="988718" y="2724466"/>
                  </a:lnTo>
                  <a:lnTo>
                    <a:pt x="992228" y="2679705"/>
                  </a:lnTo>
                  <a:lnTo>
                    <a:pt x="995153" y="2634909"/>
                  </a:lnTo>
                  <a:lnTo>
                    <a:pt x="997494" y="2590085"/>
                  </a:lnTo>
                  <a:lnTo>
                    <a:pt x="999249" y="2545240"/>
                  </a:lnTo>
                  <a:lnTo>
                    <a:pt x="1000419" y="2500379"/>
                  </a:lnTo>
                  <a:lnTo>
                    <a:pt x="1001004" y="2455509"/>
                  </a:lnTo>
                  <a:lnTo>
                    <a:pt x="1001004" y="2410635"/>
                  </a:lnTo>
                  <a:lnTo>
                    <a:pt x="1000419" y="2365765"/>
                  </a:lnTo>
                  <a:lnTo>
                    <a:pt x="999249" y="2320904"/>
                  </a:lnTo>
                  <a:lnTo>
                    <a:pt x="997494" y="2276059"/>
                  </a:lnTo>
                  <a:lnTo>
                    <a:pt x="995153" y="2231235"/>
                  </a:lnTo>
                  <a:lnTo>
                    <a:pt x="992228" y="2186439"/>
                  </a:lnTo>
                  <a:lnTo>
                    <a:pt x="988718" y="2141678"/>
                  </a:lnTo>
                  <a:lnTo>
                    <a:pt x="984623" y="2096957"/>
                  </a:lnTo>
                  <a:lnTo>
                    <a:pt x="979942" y="2052282"/>
                  </a:lnTo>
                  <a:lnTo>
                    <a:pt x="974677" y="2007661"/>
                  </a:lnTo>
                  <a:lnTo>
                    <a:pt x="968827" y="1963098"/>
                  </a:lnTo>
                  <a:lnTo>
                    <a:pt x="962391" y="1918601"/>
                  </a:lnTo>
                  <a:lnTo>
                    <a:pt x="955371" y="1874175"/>
                  </a:lnTo>
                  <a:lnTo>
                    <a:pt x="947765" y="1829827"/>
                  </a:lnTo>
                  <a:lnTo>
                    <a:pt x="939575" y="1785563"/>
                  </a:lnTo>
                  <a:lnTo>
                    <a:pt x="930799" y="1741389"/>
                  </a:lnTo>
                  <a:lnTo>
                    <a:pt x="921438" y="1697311"/>
                  </a:lnTo>
                  <a:lnTo>
                    <a:pt x="911493" y="1653336"/>
                  </a:lnTo>
                  <a:lnTo>
                    <a:pt x="900962" y="1609470"/>
                  </a:lnTo>
                  <a:lnTo>
                    <a:pt x="889846" y="1565719"/>
                  </a:lnTo>
                  <a:lnTo>
                    <a:pt x="878145" y="1522088"/>
                  </a:lnTo>
                  <a:lnTo>
                    <a:pt x="865860" y="1478586"/>
                  </a:lnTo>
                  <a:lnTo>
                    <a:pt x="852989" y="1435217"/>
                  </a:lnTo>
                  <a:lnTo>
                    <a:pt x="839533" y="1391987"/>
                  </a:lnTo>
                  <a:lnTo>
                    <a:pt x="825492" y="1348904"/>
                  </a:lnTo>
                  <a:lnTo>
                    <a:pt x="810866" y="1305973"/>
                  </a:lnTo>
                  <a:lnTo>
                    <a:pt x="795655" y="1263201"/>
                  </a:lnTo>
                  <a:lnTo>
                    <a:pt x="779859" y="1220593"/>
                  </a:lnTo>
                  <a:lnTo>
                    <a:pt x="763477" y="1178157"/>
                  </a:lnTo>
                  <a:lnTo>
                    <a:pt x="746511" y="1135897"/>
                  </a:lnTo>
                  <a:lnTo>
                    <a:pt x="728960" y="1093821"/>
                  </a:lnTo>
                  <a:lnTo>
                    <a:pt x="710824" y="1051934"/>
                  </a:lnTo>
                  <a:lnTo>
                    <a:pt x="692102" y="1010244"/>
                  </a:lnTo>
                  <a:lnTo>
                    <a:pt x="672796" y="968755"/>
                  </a:lnTo>
                  <a:lnTo>
                    <a:pt x="652905" y="927474"/>
                  </a:lnTo>
                  <a:lnTo>
                    <a:pt x="632428" y="886408"/>
                  </a:lnTo>
                  <a:lnTo>
                    <a:pt x="611367" y="845563"/>
                  </a:lnTo>
                  <a:lnTo>
                    <a:pt x="589720" y="804944"/>
                  </a:lnTo>
                  <a:lnTo>
                    <a:pt x="567489" y="764558"/>
                  </a:lnTo>
                  <a:lnTo>
                    <a:pt x="544672" y="724412"/>
                  </a:lnTo>
                  <a:lnTo>
                    <a:pt x="521271" y="684511"/>
                  </a:lnTo>
                  <a:lnTo>
                    <a:pt x="497284" y="644862"/>
                  </a:lnTo>
                  <a:lnTo>
                    <a:pt x="472712" y="605471"/>
                  </a:lnTo>
                  <a:lnTo>
                    <a:pt x="447556" y="566344"/>
                  </a:lnTo>
                  <a:lnTo>
                    <a:pt x="421814" y="527488"/>
                  </a:lnTo>
                  <a:lnTo>
                    <a:pt x="395487" y="488908"/>
                  </a:lnTo>
                  <a:lnTo>
                    <a:pt x="368575" y="450611"/>
                  </a:lnTo>
                  <a:lnTo>
                    <a:pt x="341078" y="412603"/>
                  </a:lnTo>
                  <a:lnTo>
                    <a:pt x="312996" y="374890"/>
                  </a:lnTo>
                  <a:lnTo>
                    <a:pt x="284329" y="337478"/>
                  </a:lnTo>
                  <a:lnTo>
                    <a:pt x="255077" y="300375"/>
                  </a:lnTo>
                  <a:lnTo>
                    <a:pt x="225240" y="263585"/>
                  </a:lnTo>
                  <a:lnTo>
                    <a:pt x="194818" y="227115"/>
                  </a:lnTo>
                  <a:lnTo>
                    <a:pt x="163811" y="190972"/>
                  </a:lnTo>
                  <a:lnTo>
                    <a:pt x="132219" y="155161"/>
                  </a:lnTo>
                  <a:lnTo>
                    <a:pt x="100041" y="119688"/>
                  </a:lnTo>
                  <a:lnTo>
                    <a:pt x="67279" y="84561"/>
                  </a:lnTo>
                  <a:lnTo>
                    <a:pt x="33932" y="49785"/>
                  </a:lnTo>
                  <a:lnTo>
                    <a:pt x="0" y="15366"/>
                  </a:lnTo>
                  <a:lnTo>
                    <a:pt x="15367" y="0"/>
                  </a:lnTo>
                  <a:close/>
                </a:path>
              </a:pathLst>
            </a:custGeom>
            <a:ln w="25908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18766" y="1107185"/>
              <a:ext cx="6383020" cy="538480"/>
            </a:xfrm>
            <a:custGeom>
              <a:avLst/>
              <a:gdLst/>
              <a:ahLst/>
              <a:cxnLst/>
              <a:rect l="l" t="t" r="r" b="b"/>
              <a:pathLst>
                <a:path w="6383020" h="538480">
                  <a:moveTo>
                    <a:pt x="6382511" y="0"/>
                  </a:moveTo>
                  <a:lnTo>
                    <a:pt x="0" y="0"/>
                  </a:lnTo>
                  <a:lnTo>
                    <a:pt x="0" y="537972"/>
                  </a:lnTo>
                  <a:lnTo>
                    <a:pt x="6382511" y="537972"/>
                  </a:lnTo>
                  <a:lnTo>
                    <a:pt x="638251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18766" y="1107185"/>
              <a:ext cx="6383020" cy="538480"/>
            </a:xfrm>
            <a:custGeom>
              <a:avLst/>
              <a:gdLst/>
              <a:ahLst/>
              <a:cxnLst/>
              <a:rect l="l" t="t" r="r" b="b"/>
              <a:pathLst>
                <a:path w="6383020" h="538480">
                  <a:moveTo>
                    <a:pt x="0" y="537972"/>
                  </a:moveTo>
                  <a:lnTo>
                    <a:pt x="6382511" y="537972"/>
                  </a:lnTo>
                  <a:lnTo>
                    <a:pt x="6382511" y="0"/>
                  </a:lnTo>
                  <a:lnTo>
                    <a:pt x="0" y="0"/>
                  </a:lnTo>
                  <a:lnTo>
                    <a:pt x="0" y="5379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962" y="1040129"/>
              <a:ext cx="673735" cy="672465"/>
            </a:xfrm>
            <a:custGeom>
              <a:avLst/>
              <a:gdLst/>
              <a:ahLst/>
              <a:cxnLst/>
              <a:rect l="l" t="t" r="r" b="b"/>
              <a:pathLst>
                <a:path w="673735" h="672464">
                  <a:moveTo>
                    <a:pt x="336804" y="0"/>
                  </a:moveTo>
                  <a:lnTo>
                    <a:pt x="291092" y="3068"/>
                  </a:lnTo>
                  <a:lnTo>
                    <a:pt x="247253" y="12006"/>
                  </a:lnTo>
                  <a:lnTo>
                    <a:pt x="205686" y="26414"/>
                  </a:lnTo>
                  <a:lnTo>
                    <a:pt x="166793" y="45889"/>
                  </a:lnTo>
                  <a:lnTo>
                    <a:pt x="130974" y="70031"/>
                  </a:lnTo>
                  <a:lnTo>
                    <a:pt x="98631" y="98440"/>
                  </a:lnTo>
                  <a:lnTo>
                    <a:pt x="70164" y="130715"/>
                  </a:lnTo>
                  <a:lnTo>
                    <a:pt x="45974" y="166454"/>
                  </a:lnTo>
                  <a:lnTo>
                    <a:pt x="26461" y="205257"/>
                  </a:lnTo>
                  <a:lnTo>
                    <a:pt x="12027" y="246723"/>
                  </a:lnTo>
                  <a:lnTo>
                    <a:pt x="3073" y="290452"/>
                  </a:lnTo>
                  <a:lnTo>
                    <a:pt x="0" y="336042"/>
                  </a:lnTo>
                  <a:lnTo>
                    <a:pt x="3073" y="381631"/>
                  </a:lnTo>
                  <a:lnTo>
                    <a:pt x="12027" y="425360"/>
                  </a:lnTo>
                  <a:lnTo>
                    <a:pt x="26461" y="466826"/>
                  </a:lnTo>
                  <a:lnTo>
                    <a:pt x="45974" y="505629"/>
                  </a:lnTo>
                  <a:lnTo>
                    <a:pt x="70164" y="541368"/>
                  </a:lnTo>
                  <a:lnTo>
                    <a:pt x="98631" y="573643"/>
                  </a:lnTo>
                  <a:lnTo>
                    <a:pt x="130974" y="602052"/>
                  </a:lnTo>
                  <a:lnTo>
                    <a:pt x="166793" y="626194"/>
                  </a:lnTo>
                  <a:lnTo>
                    <a:pt x="205686" y="645669"/>
                  </a:lnTo>
                  <a:lnTo>
                    <a:pt x="247253" y="660077"/>
                  </a:lnTo>
                  <a:lnTo>
                    <a:pt x="291092" y="669015"/>
                  </a:lnTo>
                  <a:lnTo>
                    <a:pt x="336804" y="672084"/>
                  </a:lnTo>
                  <a:lnTo>
                    <a:pt x="382515" y="669015"/>
                  </a:lnTo>
                  <a:lnTo>
                    <a:pt x="426354" y="660077"/>
                  </a:lnTo>
                  <a:lnTo>
                    <a:pt x="467921" y="645669"/>
                  </a:lnTo>
                  <a:lnTo>
                    <a:pt x="506814" y="626194"/>
                  </a:lnTo>
                  <a:lnTo>
                    <a:pt x="542633" y="602052"/>
                  </a:lnTo>
                  <a:lnTo>
                    <a:pt x="574976" y="573643"/>
                  </a:lnTo>
                  <a:lnTo>
                    <a:pt x="603443" y="541368"/>
                  </a:lnTo>
                  <a:lnTo>
                    <a:pt x="627633" y="505629"/>
                  </a:lnTo>
                  <a:lnTo>
                    <a:pt x="647146" y="466826"/>
                  </a:lnTo>
                  <a:lnTo>
                    <a:pt x="661580" y="425360"/>
                  </a:lnTo>
                  <a:lnTo>
                    <a:pt x="670534" y="381631"/>
                  </a:lnTo>
                  <a:lnTo>
                    <a:pt x="673607" y="336042"/>
                  </a:lnTo>
                  <a:lnTo>
                    <a:pt x="670534" y="290452"/>
                  </a:lnTo>
                  <a:lnTo>
                    <a:pt x="661580" y="246723"/>
                  </a:lnTo>
                  <a:lnTo>
                    <a:pt x="647146" y="205257"/>
                  </a:lnTo>
                  <a:lnTo>
                    <a:pt x="627633" y="166454"/>
                  </a:lnTo>
                  <a:lnTo>
                    <a:pt x="603443" y="130715"/>
                  </a:lnTo>
                  <a:lnTo>
                    <a:pt x="574976" y="98440"/>
                  </a:lnTo>
                  <a:lnTo>
                    <a:pt x="542633" y="70031"/>
                  </a:lnTo>
                  <a:lnTo>
                    <a:pt x="506814" y="45889"/>
                  </a:lnTo>
                  <a:lnTo>
                    <a:pt x="467921" y="26414"/>
                  </a:lnTo>
                  <a:lnTo>
                    <a:pt x="426354" y="12006"/>
                  </a:lnTo>
                  <a:lnTo>
                    <a:pt x="382515" y="3068"/>
                  </a:lnTo>
                  <a:lnTo>
                    <a:pt x="33680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1962" y="1040129"/>
              <a:ext cx="673735" cy="672465"/>
            </a:xfrm>
            <a:custGeom>
              <a:avLst/>
              <a:gdLst/>
              <a:ahLst/>
              <a:cxnLst/>
              <a:rect l="l" t="t" r="r" b="b"/>
              <a:pathLst>
                <a:path w="673735" h="672464">
                  <a:moveTo>
                    <a:pt x="0" y="336042"/>
                  </a:moveTo>
                  <a:lnTo>
                    <a:pt x="3073" y="290452"/>
                  </a:lnTo>
                  <a:lnTo>
                    <a:pt x="12027" y="246723"/>
                  </a:lnTo>
                  <a:lnTo>
                    <a:pt x="26461" y="205257"/>
                  </a:lnTo>
                  <a:lnTo>
                    <a:pt x="45974" y="166454"/>
                  </a:lnTo>
                  <a:lnTo>
                    <a:pt x="70164" y="130715"/>
                  </a:lnTo>
                  <a:lnTo>
                    <a:pt x="98631" y="98440"/>
                  </a:lnTo>
                  <a:lnTo>
                    <a:pt x="130974" y="70031"/>
                  </a:lnTo>
                  <a:lnTo>
                    <a:pt x="166793" y="45889"/>
                  </a:lnTo>
                  <a:lnTo>
                    <a:pt x="205686" y="26414"/>
                  </a:lnTo>
                  <a:lnTo>
                    <a:pt x="247253" y="12006"/>
                  </a:lnTo>
                  <a:lnTo>
                    <a:pt x="291092" y="3068"/>
                  </a:lnTo>
                  <a:lnTo>
                    <a:pt x="336804" y="0"/>
                  </a:lnTo>
                  <a:lnTo>
                    <a:pt x="382515" y="3068"/>
                  </a:lnTo>
                  <a:lnTo>
                    <a:pt x="426354" y="12006"/>
                  </a:lnTo>
                  <a:lnTo>
                    <a:pt x="467921" y="26414"/>
                  </a:lnTo>
                  <a:lnTo>
                    <a:pt x="506814" y="45889"/>
                  </a:lnTo>
                  <a:lnTo>
                    <a:pt x="542633" y="70031"/>
                  </a:lnTo>
                  <a:lnTo>
                    <a:pt x="574976" y="98440"/>
                  </a:lnTo>
                  <a:lnTo>
                    <a:pt x="603443" y="130715"/>
                  </a:lnTo>
                  <a:lnTo>
                    <a:pt x="627633" y="166454"/>
                  </a:lnTo>
                  <a:lnTo>
                    <a:pt x="647146" y="205257"/>
                  </a:lnTo>
                  <a:lnTo>
                    <a:pt x="661580" y="246723"/>
                  </a:lnTo>
                  <a:lnTo>
                    <a:pt x="670534" y="290452"/>
                  </a:lnTo>
                  <a:lnTo>
                    <a:pt x="673607" y="336042"/>
                  </a:lnTo>
                  <a:lnTo>
                    <a:pt x="670534" y="381631"/>
                  </a:lnTo>
                  <a:lnTo>
                    <a:pt x="661580" y="425360"/>
                  </a:lnTo>
                  <a:lnTo>
                    <a:pt x="647146" y="466826"/>
                  </a:lnTo>
                  <a:lnTo>
                    <a:pt x="627633" y="505629"/>
                  </a:lnTo>
                  <a:lnTo>
                    <a:pt x="603443" y="541368"/>
                  </a:lnTo>
                  <a:lnTo>
                    <a:pt x="574976" y="573643"/>
                  </a:lnTo>
                  <a:lnTo>
                    <a:pt x="542633" y="602052"/>
                  </a:lnTo>
                  <a:lnTo>
                    <a:pt x="506814" y="626194"/>
                  </a:lnTo>
                  <a:lnTo>
                    <a:pt x="467921" y="645669"/>
                  </a:lnTo>
                  <a:lnTo>
                    <a:pt x="426354" y="660077"/>
                  </a:lnTo>
                  <a:lnTo>
                    <a:pt x="382515" y="669015"/>
                  </a:lnTo>
                  <a:lnTo>
                    <a:pt x="336804" y="672084"/>
                  </a:lnTo>
                  <a:lnTo>
                    <a:pt x="291092" y="669015"/>
                  </a:lnTo>
                  <a:lnTo>
                    <a:pt x="247253" y="660077"/>
                  </a:lnTo>
                  <a:lnTo>
                    <a:pt x="205686" y="645669"/>
                  </a:lnTo>
                  <a:lnTo>
                    <a:pt x="166793" y="626194"/>
                  </a:lnTo>
                  <a:lnTo>
                    <a:pt x="130974" y="602052"/>
                  </a:lnTo>
                  <a:lnTo>
                    <a:pt x="98631" y="573643"/>
                  </a:lnTo>
                  <a:lnTo>
                    <a:pt x="70164" y="541368"/>
                  </a:lnTo>
                  <a:lnTo>
                    <a:pt x="45974" y="505629"/>
                  </a:lnTo>
                  <a:lnTo>
                    <a:pt x="26461" y="466826"/>
                  </a:lnTo>
                  <a:lnTo>
                    <a:pt x="12027" y="425360"/>
                  </a:lnTo>
                  <a:lnTo>
                    <a:pt x="3073" y="381631"/>
                  </a:lnTo>
                  <a:lnTo>
                    <a:pt x="0" y="336042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62250" y="1913381"/>
              <a:ext cx="5939155" cy="539750"/>
            </a:xfrm>
            <a:custGeom>
              <a:avLst/>
              <a:gdLst/>
              <a:ahLst/>
              <a:cxnLst/>
              <a:rect l="l" t="t" r="r" b="b"/>
              <a:pathLst>
                <a:path w="5939155" h="539750">
                  <a:moveTo>
                    <a:pt x="5939028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5939028" y="539496"/>
                  </a:lnTo>
                  <a:lnTo>
                    <a:pt x="59390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62250" y="1913381"/>
              <a:ext cx="5939155" cy="539750"/>
            </a:xfrm>
            <a:custGeom>
              <a:avLst/>
              <a:gdLst/>
              <a:ahLst/>
              <a:cxnLst/>
              <a:rect l="l" t="t" r="r" b="b"/>
              <a:pathLst>
                <a:path w="5939155" h="539750">
                  <a:moveTo>
                    <a:pt x="0" y="539496"/>
                  </a:moveTo>
                  <a:lnTo>
                    <a:pt x="5939028" y="539496"/>
                  </a:lnTo>
                  <a:lnTo>
                    <a:pt x="5939028" y="0"/>
                  </a:lnTo>
                  <a:lnTo>
                    <a:pt x="0" y="0"/>
                  </a:lnTo>
                  <a:lnTo>
                    <a:pt x="0" y="53949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25446" y="1846325"/>
              <a:ext cx="672465" cy="673735"/>
            </a:xfrm>
            <a:custGeom>
              <a:avLst/>
              <a:gdLst/>
              <a:ahLst/>
              <a:cxnLst/>
              <a:rect l="l" t="t" r="r" b="b"/>
              <a:pathLst>
                <a:path w="672464" h="673735">
                  <a:moveTo>
                    <a:pt x="336042" y="0"/>
                  </a:moveTo>
                  <a:lnTo>
                    <a:pt x="290452" y="3073"/>
                  </a:lnTo>
                  <a:lnTo>
                    <a:pt x="246723" y="12027"/>
                  </a:lnTo>
                  <a:lnTo>
                    <a:pt x="205257" y="26461"/>
                  </a:lnTo>
                  <a:lnTo>
                    <a:pt x="166454" y="45974"/>
                  </a:lnTo>
                  <a:lnTo>
                    <a:pt x="130715" y="70164"/>
                  </a:lnTo>
                  <a:lnTo>
                    <a:pt x="98440" y="98631"/>
                  </a:lnTo>
                  <a:lnTo>
                    <a:pt x="70031" y="130974"/>
                  </a:lnTo>
                  <a:lnTo>
                    <a:pt x="45889" y="166793"/>
                  </a:lnTo>
                  <a:lnTo>
                    <a:pt x="26414" y="205686"/>
                  </a:lnTo>
                  <a:lnTo>
                    <a:pt x="12006" y="247253"/>
                  </a:lnTo>
                  <a:lnTo>
                    <a:pt x="3068" y="291092"/>
                  </a:lnTo>
                  <a:lnTo>
                    <a:pt x="0" y="336803"/>
                  </a:lnTo>
                  <a:lnTo>
                    <a:pt x="3068" y="382515"/>
                  </a:lnTo>
                  <a:lnTo>
                    <a:pt x="12006" y="426354"/>
                  </a:lnTo>
                  <a:lnTo>
                    <a:pt x="26414" y="467921"/>
                  </a:lnTo>
                  <a:lnTo>
                    <a:pt x="45889" y="506814"/>
                  </a:lnTo>
                  <a:lnTo>
                    <a:pt x="70031" y="542633"/>
                  </a:lnTo>
                  <a:lnTo>
                    <a:pt x="98440" y="574976"/>
                  </a:lnTo>
                  <a:lnTo>
                    <a:pt x="130715" y="603443"/>
                  </a:lnTo>
                  <a:lnTo>
                    <a:pt x="166454" y="627633"/>
                  </a:lnTo>
                  <a:lnTo>
                    <a:pt x="205257" y="647146"/>
                  </a:lnTo>
                  <a:lnTo>
                    <a:pt x="246723" y="661580"/>
                  </a:lnTo>
                  <a:lnTo>
                    <a:pt x="290452" y="670534"/>
                  </a:lnTo>
                  <a:lnTo>
                    <a:pt x="336042" y="673608"/>
                  </a:lnTo>
                  <a:lnTo>
                    <a:pt x="381631" y="670534"/>
                  </a:lnTo>
                  <a:lnTo>
                    <a:pt x="425360" y="661580"/>
                  </a:lnTo>
                  <a:lnTo>
                    <a:pt x="466826" y="647146"/>
                  </a:lnTo>
                  <a:lnTo>
                    <a:pt x="505629" y="627633"/>
                  </a:lnTo>
                  <a:lnTo>
                    <a:pt x="541368" y="603443"/>
                  </a:lnTo>
                  <a:lnTo>
                    <a:pt x="573643" y="574976"/>
                  </a:lnTo>
                  <a:lnTo>
                    <a:pt x="602052" y="542633"/>
                  </a:lnTo>
                  <a:lnTo>
                    <a:pt x="626194" y="506814"/>
                  </a:lnTo>
                  <a:lnTo>
                    <a:pt x="645669" y="467921"/>
                  </a:lnTo>
                  <a:lnTo>
                    <a:pt x="660077" y="426354"/>
                  </a:lnTo>
                  <a:lnTo>
                    <a:pt x="669015" y="382515"/>
                  </a:lnTo>
                  <a:lnTo>
                    <a:pt x="672084" y="336803"/>
                  </a:lnTo>
                  <a:lnTo>
                    <a:pt x="669015" y="291092"/>
                  </a:lnTo>
                  <a:lnTo>
                    <a:pt x="660077" y="247253"/>
                  </a:lnTo>
                  <a:lnTo>
                    <a:pt x="645669" y="205686"/>
                  </a:lnTo>
                  <a:lnTo>
                    <a:pt x="626194" y="166793"/>
                  </a:lnTo>
                  <a:lnTo>
                    <a:pt x="602052" y="130974"/>
                  </a:lnTo>
                  <a:lnTo>
                    <a:pt x="573643" y="98631"/>
                  </a:lnTo>
                  <a:lnTo>
                    <a:pt x="541368" y="70164"/>
                  </a:lnTo>
                  <a:lnTo>
                    <a:pt x="505629" y="45974"/>
                  </a:lnTo>
                  <a:lnTo>
                    <a:pt x="466826" y="26461"/>
                  </a:lnTo>
                  <a:lnTo>
                    <a:pt x="425360" y="12027"/>
                  </a:lnTo>
                  <a:lnTo>
                    <a:pt x="381631" y="3073"/>
                  </a:lnTo>
                  <a:lnTo>
                    <a:pt x="33604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25446" y="1846325"/>
              <a:ext cx="672465" cy="673735"/>
            </a:xfrm>
            <a:custGeom>
              <a:avLst/>
              <a:gdLst/>
              <a:ahLst/>
              <a:cxnLst/>
              <a:rect l="l" t="t" r="r" b="b"/>
              <a:pathLst>
                <a:path w="672464" h="673735">
                  <a:moveTo>
                    <a:pt x="0" y="336803"/>
                  </a:moveTo>
                  <a:lnTo>
                    <a:pt x="3068" y="291092"/>
                  </a:lnTo>
                  <a:lnTo>
                    <a:pt x="12006" y="247253"/>
                  </a:lnTo>
                  <a:lnTo>
                    <a:pt x="26414" y="205686"/>
                  </a:lnTo>
                  <a:lnTo>
                    <a:pt x="45889" y="166793"/>
                  </a:lnTo>
                  <a:lnTo>
                    <a:pt x="70031" y="130974"/>
                  </a:lnTo>
                  <a:lnTo>
                    <a:pt x="98440" y="98631"/>
                  </a:lnTo>
                  <a:lnTo>
                    <a:pt x="130715" y="70164"/>
                  </a:lnTo>
                  <a:lnTo>
                    <a:pt x="166454" y="45974"/>
                  </a:lnTo>
                  <a:lnTo>
                    <a:pt x="205257" y="26461"/>
                  </a:lnTo>
                  <a:lnTo>
                    <a:pt x="246723" y="12027"/>
                  </a:lnTo>
                  <a:lnTo>
                    <a:pt x="290452" y="3073"/>
                  </a:lnTo>
                  <a:lnTo>
                    <a:pt x="336042" y="0"/>
                  </a:lnTo>
                  <a:lnTo>
                    <a:pt x="381631" y="3073"/>
                  </a:lnTo>
                  <a:lnTo>
                    <a:pt x="425360" y="12027"/>
                  </a:lnTo>
                  <a:lnTo>
                    <a:pt x="466826" y="26461"/>
                  </a:lnTo>
                  <a:lnTo>
                    <a:pt x="505629" y="45974"/>
                  </a:lnTo>
                  <a:lnTo>
                    <a:pt x="541368" y="70164"/>
                  </a:lnTo>
                  <a:lnTo>
                    <a:pt x="573643" y="98631"/>
                  </a:lnTo>
                  <a:lnTo>
                    <a:pt x="602052" y="130974"/>
                  </a:lnTo>
                  <a:lnTo>
                    <a:pt x="626194" y="166793"/>
                  </a:lnTo>
                  <a:lnTo>
                    <a:pt x="645669" y="205686"/>
                  </a:lnTo>
                  <a:lnTo>
                    <a:pt x="660077" y="247253"/>
                  </a:lnTo>
                  <a:lnTo>
                    <a:pt x="669015" y="291092"/>
                  </a:lnTo>
                  <a:lnTo>
                    <a:pt x="672084" y="336803"/>
                  </a:lnTo>
                  <a:lnTo>
                    <a:pt x="669015" y="382515"/>
                  </a:lnTo>
                  <a:lnTo>
                    <a:pt x="660077" y="426354"/>
                  </a:lnTo>
                  <a:lnTo>
                    <a:pt x="645669" y="467921"/>
                  </a:lnTo>
                  <a:lnTo>
                    <a:pt x="626194" y="506814"/>
                  </a:lnTo>
                  <a:lnTo>
                    <a:pt x="602052" y="542633"/>
                  </a:lnTo>
                  <a:lnTo>
                    <a:pt x="573643" y="574976"/>
                  </a:lnTo>
                  <a:lnTo>
                    <a:pt x="541368" y="603443"/>
                  </a:lnTo>
                  <a:lnTo>
                    <a:pt x="505629" y="627633"/>
                  </a:lnTo>
                  <a:lnTo>
                    <a:pt x="466826" y="647146"/>
                  </a:lnTo>
                  <a:lnTo>
                    <a:pt x="425360" y="661580"/>
                  </a:lnTo>
                  <a:lnTo>
                    <a:pt x="381631" y="670534"/>
                  </a:lnTo>
                  <a:lnTo>
                    <a:pt x="336042" y="673608"/>
                  </a:lnTo>
                  <a:lnTo>
                    <a:pt x="290452" y="670534"/>
                  </a:lnTo>
                  <a:lnTo>
                    <a:pt x="246723" y="661580"/>
                  </a:lnTo>
                  <a:lnTo>
                    <a:pt x="205257" y="647146"/>
                  </a:lnTo>
                  <a:lnTo>
                    <a:pt x="166454" y="627633"/>
                  </a:lnTo>
                  <a:lnTo>
                    <a:pt x="130715" y="603443"/>
                  </a:lnTo>
                  <a:lnTo>
                    <a:pt x="98440" y="574976"/>
                  </a:lnTo>
                  <a:lnTo>
                    <a:pt x="70031" y="542633"/>
                  </a:lnTo>
                  <a:lnTo>
                    <a:pt x="45889" y="506814"/>
                  </a:lnTo>
                  <a:lnTo>
                    <a:pt x="26414" y="467921"/>
                  </a:lnTo>
                  <a:lnTo>
                    <a:pt x="12006" y="426354"/>
                  </a:lnTo>
                  <a:lnTo>
                    <a:pt x="3068" y="382515"/>
                  </a:lnTo>
                  <a:lnTo>
                    <a:pt x="0" y="336803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3418" y="2721101"/>
              <a:ext cx="5737860" cy="538480"/>
            </a:xfrm>
            <a:custGeom>
              <a:avLst/>
              <a:gdLst/>
              <a:ahLst/>
              <a:cxnLst/>
              <a:rect l="l" t="t" r="r" b="b"/>
              <a:pathLst>
                <a:path w="5737859" h="538479">
                  <a:moveTo>
                    <a:pt x="5737859" y="0"/>
                  </a:moveTo>
                  <a:lnTo>
                    <a:pt x="0" y="0"/>
                  </a:lnTo>
                  <a:lnTo>
                    <a:pt x="0" y="537972"/>
                  </a:lnTo>
                  <a:lnTo>
                    <a:pt x="5737859" y="537972"/>
                  </a:lnTo>
                  <a:lnTo>
                    <a:pt x="573785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3418" y="2721101"/>
              <a:ext cx="5737860" cy="538480"/>
            </a:xfrm>
            <a:custGeom>
              <a:avLst/>
              <a:gdLst/>
              <a:ahLst/>
              <a:cxnLst/>
              <a:rect l="l" t="t" r="r" b="b"/>
              <a:pathLst>
                <a:path w="5737859" h="538479">
                  <a:moveTo>
                    <a:pt x="0" y="537972"/>
                  </a:moveTo>
                  <a:lnTo>
                    <a:pt x="5737859" y="537972"/>
                  </a:lnTo>
                  <a:lnTo>
                    <a:pt x="5737859" y="0"/>
                  </a:lnTo>
                  <a:lnTo>
                    <a:pt x="0" y="0"/>
                  </a:lnTo>
                  <a:lnTo>
                    <a:pt x="0" y="53797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28138" y="2654045"/>
              <a:ext cx="672465" cy="672465"/>
            </a:xfrm>
            <a:custGeom>
              <a:avLst/>
              <a:gdLst/>
              <a:ahLst/>
              <a:cxnLst/>
              <a:rect l="l" t="t" r="r" b="b"/>
              <a:pathLst>
                <a:path w="672464" h="672464">
                  <a:moveTo>
                    <a:pt x="336042" y="0"/>
                  </a:moveTo>
                  <a:lnTo>
                    <a:pt x="286394" y="3644"/>
                  </a:lnTo>
                  <a:lnTo>
                    <a:pt x="239004" y="14231"/>
                  </a:lnTo>
                  <a:lnTo>
                    <a:pt x="194394" y="31239"/>
                  </a:lnTo>
                  <a:lnTo>
                    <a:pt x="153082" y="54149"/>
                  </a:lnTo>
                  <a:lnTo>
                    <a:pt x="115591" y="82440"/>
                  </a:lnTo>
                  <a:lnTo>
                    <a:pt x="82440" y="115591"/>
                  </a:lnTo>
                  <a:lnTo>
                    <a:pt x="54149" y="153082"/>
                  </a:lnTo>
                  <a:lnTo>
                    <a:pt x="31239" y="194394"/>
                  </a:lnTo>
                  <a:lnTo>
                    <a:pt x="14231" y="239004"/>
                  </a:lnTo>
                  <a:lnTo>
                    <a:pt x="3644" y="286394"/>
                  </a:lnTo>
                  <a:lnTo>
                    <a:pt x="0" y="336041"/>
                  </a:lnTo>
                  <a:lnTo>
                    <a:pt x="3644" y="385689"/>
                  </a:lnTo>
                  <a:lnTo>
                    <a:pt x="14231" y="433079"/>
                  </a:lnTo>
                  <a:lnTo>
                    <a:pt x="31239" y="477689"/>
                  </a:lnTo>
                  <a:lnTo>
                    <a:pt x="54149" y="519001"/>
                  </a:lnTo>
                  <a:lnTo>
                    <a:pt x="82440" y="556492"/>
                  </a:lnTo>
                  <a:lnTo>
                    <a:pt x="115591" y="589643"/>
                  </a:lnTo>
                  <a:lnTo>
                    <a:pt x="153082" y="617934"/>
                  </a:lnTo>
                  <a:lnTo>
                    <a:pt x="194394" y="640844"/>
                  </a:lnTo>
                  <a:lnTo>
                    <a:pt x="239004" y="657852"/>
                  </a:lnTo>
                  <a:lnTo>
                    <a:pt x="286394" y="668439"/>
                  </a:lnTo>
                  <a:lnTo>
                    <a:pt x="336042" y="672083"/>
                  </a:lnTo>
                  <a:lnTo>
                    <a:pt x="385689" y="668439"/>
                  </a:lnTo>
                  <a:lnTo>
                    <a:pt x="433079" y="657852"/>
                  </a:lnTo>
                  <a:lnTo>
                    <a:pt x="477689" y="640844"/>
                  </a:lnTo>
                  <a:lnTo>
                    <a:pt x="519001" y="617934"/>
                  </a:lnTo>
                  <a:lnTo>
                    <a:pt x="556492" y="589643"/>
                  </a:lnTo>
                  <a:lnTo>
                    <a:pt x="589643" y="556492"/>
                  </a:lnTo>
                  <a:lnTo>
                    <a:pt x="617934" y="519001"/>
                  </a:lnTo>
                  <a:lnTo>
                    <a:pt x="640844" y="477689"/>
                  </a:lnTo>
                  <a:lnTo>
                    <a:pt x="657852" y="433079"/>
                  </a:lnTo>
                  <a:lnTo>
                    <a:pt x="668439" y="385689"/>
                  </a:lnTo>
                  <a:lnTo>
                    <a:pt x="672084" y="336041"/>
                  </a:lnTo>
                  <a:lnTo>
                    <a:pt x="668439" y="286394"/>
                  </a:lnTo>
                  <a:lnTo>
                    <a:pt x="657852" y="239004"/>
                  </a:lnTo>
                  <a:lnTo>
                    <a:pt x="640844" y="194394"/>
                  </a:lnTo>
                  <a:lnTo>
                    <a:pt x="617934" y="153082"/>
                  </a:lnTo>
                  <a:lnTo>
                    <a:pt x="589643" y="115591"/>
                  </a:lnTo>
                  <a:lnTo>
                    <a:pt x="556492" y="82440"/>
                  </a:lnTo>
                  <a:lnTo>
                    <a:pt x="519001" y="54149"/>
                  </a:lnTo>
                  <a:lnTo>
                    <a:pt x="477689" y="31239"/>
                  </a:lnTo>
                  <a:lnTo>
                    <a:pt x="433079" y="14231"/>
                  </a:lnTo>
                  <a:lnTo>
                    <a:pt x="385689" y="3644"/>
                  </a:lnTo>
                  <a:lnTo>
                    <a:pt x="3360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28138" y="2654045"/>
              <a:ext cx="672465" cy="672465"/>
            </a:xfrm>
            <a:custGeom>
              <a:avLst/>
              <a:gdLst/>
              <a:ahLst/>
              <a:cxnLst/>
              <a:rect l="l" t="t" r="r" b="b"/>
              <a:pathLst>
                <a:path w="672464" h="672464">
                  <a:moveTo>
                    <a:pt x="0" y="336041"/>
                  </a:moveTo>
                  <a:lnTo>
                    <a:pt x="3644" y="286394"/>
                  </a:lnTo>
                  <a:lnTo>
                    <a:pt x="14231" y="239004"/>
                  </a:lnTo>
                  <a:lnTo>
                    <a:pt x="31239" y="194394"/>
                  </a:lnTo>
                  <a:lnTo>
                    <a:pt x="54149" y="153082"/>
                  </a:lnTo>
                  <a:lnTo>
                    <a:pt x="82440" y="115591"/>
                  </a:lnTo>
                  <a:lnTo>
                    <a:pt x="115591" y="82440"/>
                  </a:lnTo>
                  <a:lnTo>
                    <a:pt x="153082" y="54149"/>
                  </a:lnTo>
                  <a:lnTo>
                    <a:pt x="194394" y="31239"/>
                  </a:lnTo>
                  <a:lnTo>
                    <a:pt x="239004" y="14231"/>
                  </a:lnTo>
                  <a:lnTo>
                    <a:pt x="286394" y="3644"/>
                  </a:lnTo>
                  <a:lnTo>
                    <a:pt x="336042" y="0"/>
                  </a:lnTo>
                  <a:lnTo>
                    <a:pt x="385689" y="3644"/>
                  </a:lnTo>
                  <a:lnTo>
                    <a:pt x="433079" y="14231"/>
                  </a:lnTo>
                  <a:lnTo>
                    <a:pt x="477689" y="31239"/>
                  </a:lnTo>
                  <a:lnTo>
                    <a:pt x="519001" y="54149"/>
                  </a:lnTo>
                  <a:lnTo>
                    <a:pt x="556492" y="82440"/>
                  </a:lnTo>
                  <a:lnTo>
                    <a:pt x="589643" y="115591"/>
                  </a:lnTo>
                  <a:lnTo>
                    <a:pt x="617934" y="153082"/>
                  </a:lnTo>
                  <a:lnTo>
                    <a:pt x="640844" y="194394"/>
                  </a:lnTo>
                  <a:lnTo>
                    <a:pt x="657852" y="239004"/>
                  </a:lnTo>
                  <a:lnTo>
                    <a:pt x="668439" y="286394"/>
                  </a:lnTo>
                  <a:lnTo>
                    <a:pt x="672084" y="336041"/>
                  </a:lnTo>
                  <a:lnTo>
                    <a:pt x="668439" y="385689"/>
                  </a:lnTo>
                  <a:lnTo>
                    <a:pt x="657852" y="433079"/>
                  </a:lnTo>
                  <a:lnTo>
                    <a:pt x="640844" y="477689"/>
                  </a:lnTo>
                  <a:lnTo>
                    <a:pt x="617934" y="519001"/>
                  </a:lnTo>
                  <a:lnTo>
                    <a:pt x="589643" y="556492"/>
                  </a:lnTo>
                  <a:lnTo>
                    <a:pt x="556492" y="589643"/>
                  </a:lnTo>
                  <a:lnTo>
                    <a:pt x="519001" y="617934"/>
                  </a:lnTo>
                  <a:lnTo>
                    <a:pt x="477689" y="640844"/>
                  </a:lnTo>
                  <a:lnTo>
                    <a:pt x="433079" y="657852"/>
                  </a:lnTo>
                  <a:lnTo>
                    <a:pt x="385689" y="668439"/>
                  </a:lnTo>
                  <a:lnTo>
                    <a:pt x="336042" y="672083"/>
                  </a:lnTo>
                  <a:lnTo>
                    <a:pt x="286394" y="668439"/>
                  </a:lnTo>
                  <a:lnTo>
                    <a:pt x="239004" y="657852"/>
                  </a:lnTo>
                  <a:lnTo>
                    <a:pt x="194394" y="640844"/>
                  </a:lnTo>
                  <a:lnTo>
                    <a:pt x="153082" y="617934"/>
                  </a:lnTo>
                  <a:lnTo>
                    <a:pt x="115591" y="589643"/>
                  </a:lnTo>
                  <a:lnTo>
                    <a:pt x="82440" y="556492"/>
                  </a:lnTo>
                  <a:lnTo>
                    <a:pt x="54149" y="519001"/>
                  </a:lnTo>
                  <a:lnTo>
                    <a:pt x="31239" y="477689"/>
                  </a:lnTo>
                  <a:lnTo>
                    <a:pt x="14231" y="433079"/>
                  </a:lnTo>
                  <a:lnTo>
                    <a:pt x="3644" y="385689"/>
                  </a:lnTo>
                  <a:lnTo>
                    <a:pt x="0" y="336041"/>
                  </a:lnTo>
                  <a:close/>
                </a:path>
              </a:pathLst>
            </a:custGeom>
            <a:ln w="25907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418" y="3527297"/>
              <a:ext cx="5737860" cy="539750"/>
            </a:xfrm>
            <a:custGeom>
              <a:avLst/>
              <a:gdLst/>
              <a:ahLst/>
              <a:cxnLst/>
              <a:rect l="l" t="t" r="r" b="b"/>
              <a:pathLst>
                <a:path w="5737859" h="539750">
                  <a:moveTo>
                    <a:pt x="5737859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737859" y="539495"/>
                  </a:lnTo>
                  <a:lnTo>
                    <a:pt x="57378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63418" y="3527297"/>
              <a:ext cx="5737860" cy="539750"/>
            </a:xfrm>
            <a:custGeom>
              <a:avLst/>
              <a:gdLst/>
              <a:ahLst/>
              <a:cxnLst/>
              <a:rect l="l" t="t" r="r" b="b"/>
              <a:pathLst>
                <a:path w="5737859" h="539750">
                  <a:moveTo>
                    <a:pt x="0" y="539495"/>
                  </a:moveTo>
                  <a:lnTo>
                    <a:pt x="5737859" y="539495"/>
                  </a:lnTo>
                  <a:lnTo>
                    <a:pt x="5737859" y="0"/>
                  </a:lnTo>
                  <a:lnTo>
                    <a:pt x="0" y="0"/>
                  </a:lnTo>
                  <a:lnTo>
                    <a:pt x="0" y="53949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28138" y="3460241"/>
              <a:ext cx="672465" cy="673735"/>
            </a:xfrm>
            <a:custGeom>
              <a:avLst/>
              <a:gdLst/>
              <a:ahLst/>
              <a:cxnLst/>
              <a:rect l="l" t="t" r="r" b="b"/>
              <a:pathLst>
                <a:path w="672464" h="673735">
                  <a:moveTo>
                    <a:pt x="336042" y="0"/>
                  </a:moveTo>
                  <a:lnTo>
                    <a:pt x="290452" y="3073"/>
                  </a:lnTo>
                  <a:lnTo>
                    <a:pt x="246723" y="12027"/>
                  </a:lnTo>
                  <a:lnTo>
                    <a:pt x="205257" y="26461"/>
                  </a:lnTo>
                  <a:lnTo>
                    <a:pt x="166454" y="45973"/>
                  </a:lnTo>
                  <a:lnTo>
                    <a:pt x="130715" y="70164"/>
                  </a:lnTo>
                  <a:lnTo>
                    <a:pt x="98440" y="98631"/>
                  </a:lnTo>
                  <a:lnTo>
                    <a:pt x="70031" y="130974"/>
                  </a:lnTo>
                  <a:lnTo>
                    <a:pt x="45889" y="166793"/>
                  </a:lnTo>
                  <a:lnTo>
                    <a:pt x="26414" y="205686"/>
                  </a:lnTo>
                  <a:lnTo>
                    <a:pt x="12006" y="247253"/>
                  </a:lnTo>
                  <a:lnTo>
                    <a:pt x="3068" y="291092"/>
                  </a:lnTo>
                  <a:lnTo>
                    <a:pt x="0" y="336804"/>
                  </a:lnTo>
                  <a:lnTo>
                    <a:pt x="3068" y="382515"/>
                  </a:lnTo>
                  <a:lnTo>
                    <a:pt x="12006" y="426354"/>
                  </a:lnTo>
                  <a:lnTo>
                    <a:pt x="26414" y="467921"/>
                  </a:lnTo>
                  <a:lnTo>
                    <a:pt x="45889" y="506814"/>
                  </a:lnTo>
                  <a:lnTo>
                    <a:pt x="70031" y="542633"/>
                  </a:lnTo>
                  <a:lnTo>
                    <a:pt x="98440" y="574976"/>
                  </a:lnTo>
                  <a:lnTo>
                    <a:pt x="130715" y="603443"/>
                  </a:lnTo>
                  <a:lnTo>
                    <a:pt x="166454" y="627634"/>
                  </a:lnTo>
                  <a:lnTo>
                    <a:pt x="205257" y="647146"/>
                  </a:lnTo>
                  <a:lnTo>
                    <a:pt x="246723" y="661580"/>
                  </a:lnTo>
                  <a:lnTo>
                    <a:pt x="290452" y="670534"/>
                  </a:lnTo>
                  <a:lnTo>
                    <a:pt x="336042" y="673608"/>
                  </a:lnTo>
                  <a:lnTo>
                    <a:pt x="381631" y="670534"/>
                  </a:lnTo>
                  <a:lnTo>
                    <a:pt x="425360" y="661580"/>
                  </a:lnTo>
                  <a:lnTo>
                    <a:pt x="466826" y="647146"/>
                  </a:lnTo>
                  <a:lnTo>
                    <a:pt x="505629" y="627634"/>
                  </a:lnTo>
                  <a:lnTo>
                    <a:pt x="541368" y="603443"/>
                  </a:lnTo>
                  <a:lnTo>
                    <a:pt x="573643" y="574976"/>
                  </a:lnTo>
                  <a:lnTo>
                    <a:pt x="602052" y="542633"/>
                  </a:lnTo>
                  <a:lnTo>
                    <a:pt x="626194" y="506814"/>
                  </a:lnTo>
                  <a:lnTo>
                    <a:pt x="645669" y="467921"/>
                  </a:lnTo>
                  <a:lnTo>
                    <a:pt x="660077" y="426354"/>
                  </a:lnTo>
                  <a:lnTo>
                    <a:pt x="669015" y="382515"/>
                  </a:lnTo>
                  <a:lnTo>
                    <a:pt x="672084" y="336804"/>
                  </a:lnTo>
                  <a:lnTo>
                    <a:pt x="669015" y="291092"/>
                  </a:lnTo>
                  <a:lnTo>
                    <a:pt x="660077" y="247253"/>
                  </a:lnTo>
                  <a:lnTo>
                    <a:pt x="645669" y="205686"/>
                  </a:lnTo>
                  <a:lnTo>
                    <a:pt x="626194" y="166793"/>
                  </a:lnTo>
                  <a:lnTo>
                    <a:pt x="602052" y="130974"/>
                  </a:lnTo>
                  <a:lnTo>
                    <a:pt x="573643" y="98631"/>
                  </a:lnTo>
                  <a:lnTo>
                    <a:pt x="541368" y="70164"/>
                  </a:lnTo>
                  <a:lnTo>
                    <a:pt x="505629" y="45974"/>
                  </a:lnTo>
                  <a:lnTo>
                    <a:pt x="466826" y="26461"/>
                  </a:lnTo>
                  <a:lnTo>
                    <a:pt x="425360" y="12027"/>
                  </a:lnTo>
                  <a:lnTo>
                    <a:pt x="381631" y="3073"/>
                  </a:lnTo>
                  <a:lnTo>
                    <a:pt x="33604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28138" y="3460241"/>
              <a:ext cx="672465" cy="673735"/>
            </a:xfrm>
            <a:custGeom>
              <a:avLst/>
              <a:gdLst/>
              <a:ahLst/>
              <a:cxnLst/>
              <a:rect l="l" t="t" r="r" b="b"/>
              <a:pathLst>
                <a:path w="672464" h="673735">
                  <a:moveTo>
                    <a:pt x="0" y="336804"/>
                  </a:moveTo>
                  <a:lnTo>
                    <a:pt x="3068" y="291092"/>
                  </a:lnTo>
                  <a:lnTo>
                    <a:pt x="12006" y="247253"/>
                  </a:lnTo>
                  <a:lnTo>
                    <a:pt x="26414" y="205686"/>
                  </a:lnTo>
                  <a:lnTo>
                    <a:pt x="45889" y="166793"/>
                  </a:lnTo>
                  <a:lnTo>
                    <a:pt x="70031" y="130974"/>
                  </a:lnTo>
                  <a:lnTo>
                    <a:pt x="98440" y="98631"/>
                  </a:lnTo>
                  <a:lnTo>
                    <a:pt x="130715" y="70164"/>
                  </a:lnTo>
                  <a:lnTo>
                    <a:pt x="166454" y="45973"/>
                  </a:lnTo>
                  <a:lnTo>
                    <a:pt x="205257" y="26461"/>
                  </a:lnTo>
                  <a:lnTo>
                    <a:pt x="246723" y="12027"/>
                  </a:lnTo>
                  <a:lnTo>
                    <a:pt x="290452" y="3073"/>
                  </a:lnTo>
                  <a:lnTo>
                    <a:pt x="336042" y="0"/>
                  </a:lnTo>
                  <a:lnTo>
                    <a:pt x="381631" y="3073"/>
                  </a:lnTo>
                  <a:lnTo>
                    <a:pt x="425360" y="12027"/>
                  </a:lnTo>
                  <a:lnTo>
                    <a:pt x="466826" y="26461"/>
                  </a:lnTo>
                  <a:lnTo>
                    <a:pt x="505629" y="45974"/>
                  </a:lnTo>
                  <a:lnTo>
                    <a:pt x="541368" y="70164"/>
                  </a:lnTo>
                  <a:lnTo>
                    <a:pt x="573643" y="98631"/>
                  </a:lnTo>
                  <a:lnTo>
                    <a:pt x="602052" y="130974"/>
                  </a:lnTo>
                  <a:lnTo>
                    <a:pt x="626194" y="166793"/>
                  </a:lnTo>
                  <a:lnTo>
                    <a:pt x="645669" y="205686"/>
                  </a:lnTo>
                  <a:lnTo>
                    <a:pt x="660077" y="247253"/>
                  </a:lnTo>
                  <a:lnTo>
                    <a:pt x="669015" y="291092"/>
                  </a:lnTo>
                  <a:lnTo>
                    <a:pt x="672084" y="336804"/>
                  </a:lnTo>
                  <a:lnTo>
                    <a:pt x="669015" y="382515"/>
                  </a:lnTo>
                  <a:lnTo>
                    <a:pt x="660077" y="426354"/>
                  </a:lnTo>
                  <a:lnTo>
                    <a:pt x="645669" y="467921"/>
                  </a:lnTo>
                  <a:lnTo>
                    <a:pt x="626194" y="506814"/>
                  </a:lnTo>
                  <a:lnTo>
                    <a:pt x="602052" y="542633"/>
                  </a:lnTo>
                  <a:lnTo>
                    <a:pt x="573643" y="574976"/>
                  </a:lnTo>
                  <a:lnTo>
                    <a:pt x="541368" y="603443"/>
                  </a:lnTo>
                  <a:lnTo>
                    <a:pt x="505629" y="627634"/>
                  </a:lnTo>
                  <a:lnTo>
                    <a:pt x="466826" y="647146"/>
                  </a:lnTo>
                  <a:lnTo>
                    <a:pt x="425360" y="661580"/>
                  </a:lnTo>
                  <a:lnTo>
                    <a:pt x="381631" y="670534"/>
                  </a:lnTo>
                  <a:lnTo>
                    <a:pt x="336042" y="673608"/>
                  </a:lnTo>
                  <a:lnTo>
                    <a:pt x="290452" y="670534"/>
                  </a:lnTo>
                  <a:lnTo>
                    <a:pt x="246723" y="661580"/>
                  </a:lnTo>
                  <a:lnTo>
                    <a:pt x="205257" y="647146"/>
                  </a:lnTo>
                  <a:lnTo>
                    <a:pt x="166454" y="627634"/>
                  </a:lnTo>
                  <a:lnTo>
                    <a:pt x="130715" y="603443"/>
                  </a:lnTo>
                  <a:lnTo>
                    <a:pt x="98440" y="574976"/>
                  </a:lnTo>
                  <a:lnTo>
                    <a:pt x="70031" y="542633"/>
                  </a:lnTo>
                  <a:lnTo>
                    <a:pt x="45889" y="506814"/>
                  </a:lnTo>
                  <a:lnTo>
                    <a:pt x="26414" y="467921"/>
                  </a:lnTo>
                  <a:lnTo>
                    <a:pt x="12006" y="426354"/>
                  </a:lnTo>
                  <a:lnTo>
                    <a:pt x="3068" y="382515"/>
                  </a:lnTo>
                  <a:lnTo>
                    <a:pt x="0" y="336804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62250" y="4335018"/>
              <a:ext cx="5939155" cy="538480"/>
            </a:xfrm>
            <a:custGeom>
              <a:avLst/>
              <a:gdLst/>
              <a:ahLst/>
              <a:cxnLst/>
              <a:rect l="l" t="t" r="r" b="b"/>
              <a:pathLst>
                <a:path w="5939155" h="538479">
                  <a:moveTo>
                    <a:pt x="5939028" y="0"/>
                  </a:moveTo>
                  <a:lnTo>
                    <a:pt x="0" y="0"/>
                  </a:lnTo>
                  <a:lnTo>
                    <a:pt x="0" y="537972"/>
                  </a:lnTo>
                  <a:lnTo>
                    <a:pt x="5939028" y="537972"/>
                  </a:lnTo>
                  <a:lnTo>
                    <a:pt x="593902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62250" y="4335018"/>
              <a:ext cx="5939155" cy="538480"/>
            </a:xfrm>
            <a:custGeom>
              <a:avLst/>
              <a:gdLst/>
              <a:ahLst/>
              <a:cxnLst/>
              <a:rect l="l" t="t" r="r" b="b"/>
              <a:pathLst>
                <a:path w="5939155" h="538479">
                  <a:moveTo>
                    <a:pt x="0" y="537972"/>
                  </a:moveTo>
                  <a:lnTo>
                    <a:pt x="5939028" y="537972"/>
                  </a:lnTo>
                  <a:lnTo>
                    <a:pt x="5939028" y="0"/>
                  </a:lnTo>
                  <a:lnTo>
                    <a:pt x="0" y="0"/>
                  </a:lnTo>
                  <a:lnTo>
                    <a:pt x="0" y="5379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25446" y="4267961"/>
              <a:ext cx="672465" cy="673735"/>
            </a:xfrm>
            <a:custGeom>
              <a:avLst/>
              <a:gdLst/>
              <a:ahLst/>
              <a:cxnLst/>
              <a:rect l="l" t="t" r="r" b="b"/>
              <a:pathLst>
                <a:path w="672464" h="673735">
                  <a:moveTo>
                    <a:pt x="336042" y="0"/>
                  </a:moveTo>
                  <a:lnTo>
                    <a:pt x="290452" y="3073"/>
                  </a:lnTo>
                  <a:lnTo>
                    <a:pt x="246723" y="12027"/>
                  </a:lnTo>
                  <a:lnTo>
                    <a:pt x="205257" y="26461"/>
                  </a:lnTo>
                  <a:lnTo>
                    <a:pt x="166454" y="45974"/>
                  </a:lnTo>
                  <a:lnTo>
                    <a:pt x="130715" y="70164"/>
                  </a:lnTo>
                  <a:lnTo>
                    <a:pt x="98440" y="98631"/>
                  </a:lnTo>
                  <a:lnTo>
                    <a:pt x="70031" y="130974"/>
                  </a:lnTo>
                  <a:lnTo>
                    <a:pt x="45889" y="166793"/>
                  </a:lnTo>
                  <a:lnTo>
                    <a:pt x="26414" y="205686"/>
                  </a:lnTo>
                  <a:lnTo>
                    <a:pt x="12006" y="247253"/>
                  </a:lnTo>
                  <a:lnTo>
                    <a:pt x="3068" y="291092"/>
                  </a:lnTo>
                  <a:lnTo>
                    <a:pt x="0" y="336804"/>
                  </a:lnTo>
                  <a:lnTo>
                    <a:pt x="3068" y="382515"/>
                  </a:lnTo>
                  <a:lnTo>
                    <a:pt x="12006" y="426354"/>
                  </a:lnTo>
                  <a:lnTo>
                    <a:pt x="26414" y="467921"/>
                  </a:lnTo>
                  <a:lnTo>
                    <a:pt x="45889" y="506814"/>
                  </a:lnTo>
                  <a:lnTo>
                    <a:pt x="70031" y="542633"/>
                  </a:lnTo>
                  <a:lnTo>
                    <a:pt x="98440" y="574976"/>
                  </a:lnTo>
                  <a:lnTo>
                    <a:pt x="130715" y="603443"/>
                  </a:lnTo>
                  <a:lnTo>
                    <a:pt x="166454" y="627633"/>
                  </a:lnTo>
                  <a:lnTo>
                    <a:pt x="205257" y="647146"/>
                  </a:lnTo>
                  <a:lnTo>
                    <a:pt x="246723" y="661580"/>
                  </a:lnTo>
                  <a:lnTo>
                    <a:pt x="290452" y="670534"/>
                  </a:lnTo>
                  <a:lnTo>
                    <a:pt x="336042" y="673607"/>
                  </a:lnTo>
                  <a:lnTo>
                    <a:pt x="381631" y="670534"/>
                  </a:lnTo>
                  <a:lnTo>
                    <a:pt x="425360" y="661580"/>
                  </a:lnTo>
                  <a:lnTo>
                    <a:pt x="466826" y="647146"/>
                  </a:lnTo>
                  <a:lnTo>
                    <a:pt x="505629" y="627633"/>
                  </a:lnTo>
                  <a:lnTo>
                    <a:pt x="541368" y="603443"/>
                  </a:lnTo>
                  <a:lnTo>
                    <a:pt x="573643" y="574976"/>
                  </a:lnTo>
                  <a:lnTo>
                    <a:pt x="602052" y="542633"/>
                  </a:lnTo>
                  <a:lnTo>
                    <a:pt x="626194" y="506814"/>
                  </a:lnTo>
                  <a:lnTo>
                    <a:pt x="645669" y="467921"/>
                  </a:lnTo>
                  <a:lnTo>
                    <a:pt x="660077" y="426354"/>
                  </a:lnTo>
                  <a:lnTo>
                    <a:pt x="669015" y="382515"/>
                  </a:lnTo>
                  <a:lnTo>
                    <a:pt x="672084" y="336804"/>
                  </a:lnTo>
                  <a:lnTo>
                    <a:pt x="669015" y="291092"/>
                  </a:lnTo>
                  <a:lnTo>
                    <a:pt x="660077" y="247253"/>
                  </a:lnTo>
                  <a:lnTo>
                    <a:pt x="645669" y="205686"/>
                  </a:lnTo>
                  <a:lnTo>
                    <a:pt x="626194" y="166793"/>
                  </a:lnTo>
                  <a:lnTo>
                    <a:pt x="602052" y="130974"/>
                  </a:lnTo>
                  <a:lnTo>
                    <a:pt x="573643" y="98631"/>
                  </a:lnTo>
                  <a:lnTo>
                    <a:pt x="541368" y="70164"/>
                  </a:lnTo>
                  <a:lnTo>
                    <a:pt x="505629" y="45974"/>
                  </a:lnTo>
                  <a:lnTo>
                    <a:pt x="466826" y="26461"/>
                  </a:lnTo>
                  <a:lnTo>
                    <a:pt x="425360" y="12027"/>
                  </a:lnTo>
                  <a:lnTo>
                    <a:pt x="381631" y="3073"/>
                  </a:lnTo>
                  <a:lnTo>
                    <a:pt x="3360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25446" y="4267961"/>
              <a:ext cx="672465" cy="673735"/>
            </a:xfrm>
            <a:custGeom>
              <a:avLst/>
              <a:gdLst/>
              <a:ahLst/>
              <a:cxnLst/>
              <a:rect l="l" t="t" r="r" b="b"/>
              <a:pathLst>
                <a:path w="672464" h="673735">
                  <a:moveTo>
                    <a:pt x="0" y="336804"/>
                  </a:moveTo>
                  <a:lnTo>
                    <a:pt x="3068" y="291092"/>
                  </a:lnTo>
                  <a:lnTo>
                    <a:pt x="12006" y="247253"/>
                  </a:lnTo>
                  <a:lnTo>
                    <a:pt x="26414" y="205686"/>
                  </a:lnTo>
                  <a:lnTo>
                    <a:pt x="45889" y="166793"/>
                  </a:lnTo>
                  <a:lnTo>
                    <a:pt x="70031" y="130974"/>
                  </a:lnTo>
                  <a:lnTo>
                    <a:pt x="98440" y="98631"/>
                  </a:lnTo>
                  <a:lnTo>
                    <a:pt x="130715" y="70164"/>
                  </a:lnTo>
                  <a:lnTo>
                    <a:pt x="166454" y="45974"/>
                  </a:lnTo>
                  <a:lnTo>
                    <a:pt x="205257" y="26461"/>
                  </a:lnTo>
                  <a:lnTo>
                    <a:pt x="246723" y="12027"/>
                  </a:lnTo>
                  <a:lnTo>
                    <a:pt x="290452" y="3073"/>
                  </a:lnTo>
                  <a:lnTo>
                    <a:pt x="336042" y="0"/>
                  </a:lnTo>
                  <a:lnTo>
                    <a:pt x="381631" y="3073"/>
                  </a:lnTo>
                  <a:lnTo>
                    <a:pt x="425360" y="12027"/>
                  </a:lnTo>
                  <a:lnTo>
                    <a:pt x="466826" y="26461"/>
                  </a:lnTo>
                  <a:lnTo>
                    <a:pt x="505629" y="45974"/>
                  </a:lnTo>
                  <a:lnTo>
                    <a:pt x="541368" y="70164"/>
                  </a:lnTo>
                  <a:lnTo>
                    <a:pt x="573643" y="98631"/>
                  </a:lnTo>
                  <a:lnTo>
                    <a:pt x="602052" y="130974"/>
                  </a:lnTo>
                  <a:lnTo>
                    <a:pt x="626194" y="166793"/>
                  </a:lnTo>
                  <a:lnTo>
                    <a:pt x="645669" y="205686"/>
                  </a:lnTo>
                  <a:lnTo>
                    <a:pt x="660077" y="247253"/>
                  </a:lnTo>
                  <a:lnTo>
                    <a:pt x="669015" y="291092"/>
                  </a:lnTo>
                  <a:lnTo>
                    <a:pt x="672084" y="336804"/>
                  </a:lnTo>
                  <a:lnTo>
                    <a:pt x="669015" y="382515"/>
                  </a:lnTo>
                  <a:lnTo>
                    <a:pt x="660077" y="426354"/>
                  </a:lnTo>
                  <a:lnTo>
                    <a:pt x="645669" y="467921"/>
                  </a:lnTo>
                  <a:lnTo>
                    <a:pt x="626194" y="506814"/>
                  </a:lnTo>
                  <a:lnTo>
                    <a:pt x="602052" y="542633"/>
                  </a:lnTo>
                  <a:lnTo>
                    <a:pt x="573643" y="574976"/>
                  </a:lnTo>
                  <a:lnTo>
                    <a:pt x="541368" y="603443"/>
                  </a:lnTo>
                  <a:lnTo>
                    <a:pt x="505629" y="627633"/>
                  </a:lnTo>
                  <a:lnTo>
                    <a:pt x="466826" y="647146"/>
                  </a:lnTo>
                  <a:lnTo>
                    <a:pt x="425360" y="661580"/>
                  </a:lnTo>
                  <a:lnTo>
                    <a:pt x="381631" y="670534"/>
                  </a:lnTo>
                  <a:lnTo>
                    <a:pt x="336042" y="673607"/>
                  </a:lnTo>
                  <a:lnTo>
                    <a:pt x="290452" y="670534"/>
                  </a:lnTo>
                  <a:lnTo>
                    <a:pt x="246723" y="661580"/>
                  </a:lnTo>
                  <a:lnTo>
                    <a:pt x="205257" y="647146"/>
                  </a:lnTo>
                  <a:lnTo>
                    <a:pt x="166454" y="627633"/>
                  </a:lnTo>
                  <a:lnTo>
                    <a:pt x="130715" y="603443"/>
                  </a:lnTo>
                  <a:lnTo>
                    <a:pt x="98440" y="574976"/>
                  </a:lnTo>
                  <a:lnTo>
                    <a:pt x="70031" y="542633"/>
                  </a:lnTo>
                  <a:lnTo>
                    <a:pt x="45889" y="506814"/>
                  </a:lnTo>
                  <a:lnTo>
                    <a:pt x="26414" y="467921"/>
                  </a:lnTo>
                  <a:lnTo>
                    <a:pt x="12006" y="426354"/>
                  </a:lnTo>
                  <a:lnTo>
                    <a:pt x="3068" y="382515"/>
                  </a:lnTo>
                  <a:lnTo>
                    <a:pt x="0" y="336804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18766" y="5142737"/>
              <a:ext cx="6383020" cy="538480"/>
            </a:xfrm>
            <a:custGeom>
              <a:avLst/>
              <a:gdLst/>
              <a:ahLst/>
              <a:cxnLst/>
              <a:rect l="l" t="t" r="r" b="b"/>
              <a:pathLst>
                <a:path w="6383020" h="538479">
                  <a:moveTo>
                    <a:pt x="6382511" y="0"/>
                  </a:moveTo>
                  <a:lnTo>
                    <a:pt x="0" y="0"/>
                  </a:lnTo>
                  <a:lnTo>
                    <a:pt x="0" y="537972"/>
                  </a:lnTo>
                  <a:lnTo>
                    <a:pt x="6382511" y="537972"/>
                  </a:lnTo>
                  <a:lnTo>
                    <a:pt x="63825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18766" y="5142737"/>
              <a:ext cx="6383020" cy="538480"/>
            </a:xfrm>
            <a:custGeom>
              <a:avLst/>
              <a:gdLst/>
              <a:ahLst/>
              <a:cxnLst/>
              <a:rect l="l" t="t" r="r" b="b"/>
              <a:pathLst>
                <a:path w="6383020" h="538479">
                  <a:moveTo>
                    <a:pt x="0" y="537972"/>
                  </a:moveTo>
                  <a:lnTo>
                    <a:pt x="6382511" y="537972"/>
                  </a:lnTo>
                  <a:lnTo>
                    <a:pt x="6382511" y="0"/>
                  </a:lnTo>
                  <a:lnTo>
                    <a:pt x="0" y="0"/>
                  </a:lnTo>
                  <a:lnTo>
                    <a:pt x="0" y="5379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732658" y="1108074"/>
            <a:ext cx="5527675" cy="4488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70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INTRODUCTION 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KIRCHOFF’S</a:t>
            </a:r>
            <a:r>
              <a:rPr sz="2800" u="heavy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LAW</a:t>
            </a:r>
            <a:endParaRPr sz="2800">
              <a:latin typeface="Calibri"/>
              <a:cs typeface="Calibri"/>
            </a:endParaRPr>
          </a:p>
          <a:p>
            <a:pPr marL="657860" marR="259079" indent="-203200">
              <a:lnSpc>
                <a:spcPct val="189200"/>
              </a:lnSpc>
            </a:pPr>
            <a:r>
              <a:rPr sz="2800" u="heavy" spc="-70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KIRCHOFF’S </a:t>
            </a:r>
            <a:r>
              <a:rPr sz="2800" u="heavy" spc="-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VOLTAGE </a:t>
            </a:r>
            <a:r>
              <a:rPr sz="2800" u="heavy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LAW 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( KVL 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)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u="heavy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ANALYSIS 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CIRCUIT 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OF</a:t>
            </a:r>
            <a:r>
              <a:rPr sz="2800" u="heavy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KVL</a:t>
            </a:r>
            <a:endParaRPr sz="2800">
              <a:latin typeface="Calibri"/>
              <a:cs typeface="Calibri"/>
            </a:endParaRPr>
          </a:p>
          <a:p>
            <a:pPr marL="455295" marR="5080" indent="201930">
              <a:lnSpc>
                <a:spcPts val="6360"/>
              </a:lnSpc>
              <a:spcBef>
                <a:spcPts val="705"/>
              </a:spcBef>
            </a:pPr>
            <a:r>
              <a:rPr sz="2800" u="heavy" spc="-70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KIRCHOFF’S 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CURRENT </a:t>
            </a:r>
            <a:r>
              <a:rPr sz="2800" u="heavy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LAW 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( </a:t>
            </a:r>
            <a:r>
              <a:rPr sz="2800" u="heavy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KCL 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)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u="heavy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ANALYSIS 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CIRCUIT 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OF</a:t>
            </a:r>
            <a:r>
              <a:rPr sz="2800" u="heavy" spc="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KCL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QUIZ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969007" y="5062728"/>
            <a:ext cx="699770" cy="698500"/>
            <a:chOff x="1969007" y="5062728"/>
            <a:chExt cx="699770" cy="698500"/>
          </a:xfrm>
        </p:grpSpPr>
        <p:sp>
          <p:nvSpPr>
            <p:cNvPr id="28" name="object 28"/>
            <p:cNvSpPr/>
            <p:nvPr/>
          </p:nvSpPr>
          <p:spPr>
            <a:xfrm>
              <a:off x="1981961" y="5075682"/>
              <a:ext cx="673735" cy="672465"/>
            </a:xfrm>
            <a:custGeom>
              <a:avLst/>
              <a:gdLst/>
              <a:ahLst/>
              <a:cxnLst/>
              <a:rect l="l" t="t" r="r" b="b"/>
              <a:pathLst>
                <a:path w="673735" h="672464">
                  <a:moveTo>
                    <a:pt x="336804" y="0"/>
                  </a:moveTo>
                  <a:lnTo>
                    <a:pt x="291092" y="3068"/>
                  </a:lnTo>
                  <a:lnTo>
                    <a:pt x="247253" y="12006"/>
                  </a:lnTo>
                  <a:lnTo>
                    <a:pt x="205686" y="26414"/>
                  </a:lnTo>
                  <a:lnTo>
                    <a:pt x="166793" y="45889"/>
                  </a:lnTo>
                  <a:lnTo>
                    <a:pt x="130974" y="70031"/>
                  </a:lnTo>
                  <a:lnTo>
                    <a:pt x="98631" y="98440"/>
                  </a:lnTo>
                  <a:lnTo>
                    <a:pt x="70164" y="130715"/>
                  </a:lnTo>
                  <a:lnTo>
                    <a:pt x="45974" y="166454"/>
                  </a:lnTo>
                  <a:lnTo>
                    <a:pt x="26461" y="205257"/>
                  </a:lnTo>
                  <a:lnTo>
                    <a:pt x="12027" y="246723"/>
                  </a:lnTo>
                  <a:lnTo>
                    <a:pt x="3073" y="290452"/>
                  </a:lnTo>
                  <a:lnTo>
                    <a:pt x="0" y="336042"/>
                  </a:lnTo>
                  <a:lnTo>
                    <a:pt x="3073" y="381639"/>
                  </a:lnTo>
                  <a:lnTo>
                    <a:pt x="12027" y="425373"/>
                  </a:lnTo>
                  <a:lnTo>
                    <a:pt x="26461" y="466842"/>
                  </a:lnTo>
                  <a:lnTo>
                    <a:pt x="45974" y="505646"/>
                  </a:lnTo>
                  <a:lnTo>
                    <a:pt x="70164" y="541384"/>
                  </a:lnTo>
                  <a:lnTo>
                    <a:pt x="98631" y="573657"/>
                  </a:lnTo>
                  <a:lnTo>
                    <a:pt x="130974" y="602063"/>
                  </a:lnTo>
                  <a:lnTo>
                    <a:pt x="166793" y="626203"/>
                  </a:lnTo>
                  <a:lnTo>
                    <a:pt x="205686" y="645675"/>
                  </a:lnTo>
                  <a:lnTo>
                    <a:pt x="247253" y="660079"/>
                  </a:lnTo>
                  <a:lnTo>
                    <a:pt x="291092" y="669016"/>
                  </a:lnTo>
                  <a:lnTo>
                    <a:pt x="336804" y="672084"/>
                  </a:lnTo>
                  <a:lnTo>
                    <a:pt x="382515" y="669016"/>
                  </a:lnTo>
                  <a:lnTo>
                    <a:pt x="426354" y="660079"/>
                  </a:lnTo>
                  <a:lnTo>
                    <a:pt x="467921" y="645675"/>
                  </a:lnTo>
                  <a:lnTo>
                    <a:pt x="506814" y="626203"/>
                  </a:lnTo>
                  <a:lnTo>
                    <a:pt x="542633" y="602063"/>
                  </a:lnTo>
                  <a:lnTo>
                    <a:pt x="574976" y="573657"/>
                  </a:lnTo>
                  <a:lnTo>
                    <a:pt x="603443" y="541384"/>
                  </a:lnTo>
                  <a:lnTo>
                    <a:pt x="627633" y="505646"/>
                  </a:lnTo>
                  <a:lnTo>
                    <a:pt x="647146" y="466842"/>
                  </a:lnTo>
                  <a:lnTo>
                    <a:pt x="661580" y="425373"/>
                  </a:lnTo>
                  <a:lnTo>
                    <a:pt x="670534" y="381639"/>
                  </a:lnTo>
                  <a:lnTo>
                    <a:pt x="673607" y="336042"/>
                  </a:lnTo>
                  <a:lnTo>
                    <a:pt x="670534" y="290452"/>
                  </a:lnTo>
                  <a:lnTo>
                    <a:pt x="661580" y="246723"/>
                  </a:lnTo>
                  <a:lnTo>
                    <a:pt x="647146" y="205257"/>
                  </a:lnTo>
                  <a:lnTo>
                    <a:pt x="627633" y="166454"/>
                  </a:lnTo>
                  <a:lnTo>
                    <a:pt x="603443" y="130715"/>
                  </a:lnTo>
                  <a:lnTo>
                    <a:pt x="574976" y="98440"/>
                  </a:lnTo>
                  <a:lnTo>
                    <a:pt x="542633" y="70031"/>
                  </a:lnTo>
                  <a:lnTo>
                    <a:pt x="506814" y="45889"/>
                  </a:lnTo>
                  <a:lnTo>
                    <a:pt x="467921" y="26414"/>
                  </a:lnTo>
                  <a:lnTo>
                    <a:pt x="426354" y="12006"/>
                  </a:lnTo>
                  <a:lnTo>
                    <a:pt x="382515" y="3068"/>
                  </a:lnTo>
                  <a:lnTo>
                    <a:pt x="33680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81961" y="5075682"/>
              <a:ext cx="673735" cy="672465"/>
            </a:xfrm>
            <a:custGeom>
              <a:avLst/>
              <a:gdLst/>
              <a:ahLst/>
              <a:cxnLst/>
              <a:rect l="l" t="t" r="r" b="b"/>
              <a:pathLst>
                <a:path w="673735" h="672464">
                  <a:moveTo>
                    <a:pt x="0" y="336042"/>
                  </a:moveTo>
                  <a:lnTo>
                    <a:pt x="3073" y="290452"/>
                  </a:lnTo>
                  <a:lnTo>
                    <a:pt x="12027" y="246723"/>
                  </a:lnTo>
                  <a:lnTo>
                    <a:pt x="26461" y="205257"/>
                  </a:lnTo>
                  <a:lnTo>
                    <a:pt x="45974" y="166454"/>
                  </a:lnTo>
                  <a:lnTo>
                    <a:pt x="70164" y="130715"/>
                  </a:lnTo>
                  <a:lnTo>
                    <a:pt x="98631" y="98440"/>
                  </a:lnTo>
                  <a:lnTo>
                    <a:pt x="130974" y="70031"/>
                  </a:lnTo>
                  <a:lnTo>
                    <a:pt x="166793" y="45889"/>
                  </a:lnTo>
                  <a:lnTo>
                    <a:pt x="205686" y="26414"/>
                  </a:lnTo>
                  <a:lnTo>
                    <a:pt x="247253" y="12006"/>
                  </a:lnTo>
                  <a:lnTo>
                    <a:pt x="291092" y="3068"/>
                  </a:lnTo>
                  <a:lnTo>
                    <a:pt x="336804" y="0"/>
                  </a:lnTo>
                  <a:lnTo>
                    <a:pt x="382515" y="3068"/>
                  </a:lnTo>
                  <a:lnTo>
                    <a:pt x="426354" y="12006"/>
                  </a:lnTo>
                  <a:lnTo>
                    <a:pt x="467921" y="26414"/>
                  </a:lnTo>
                  <a:lnTo>
                    <a:pt x="506814" y="45889"/>
                  </a:lnTo>
                  <a:lnTo>
                    <a:pt x="542633" y="70031"/>
                  </a:lnTo>
                  <a:lnTo>
                    <a:pt x="574976" y="98440"/>
                  </a:lnTo>
                  <a:lnTo>
                    <a:pt x="603443" y="130715"/>
                  </a:lnTo>
                  <a:lnTo>
                    <a:pt x="627633" y="166454"/>
                  </a:lnTo>
                  <a:lnTo>
                    <a:pt x="647146" y="205257"/>
                  </a:lnTo>
                  <a:lnTo>
                    <a:pt x="661580" y="246723"/>
                  </a:lnTo>
                  <a:lnTo>
                    <a:pt x="670534" y="290452"/>
                  </a:lnTo>
                  <a:lnTo>
                    <a:pt x="673607" y="336042"/>
                  </a:lnTo>
                  <a:lnTo>
                    <a:pt x="670534" y="381639"/>
                  </a:lnTo>
                  <a:lnTo>
                    <a:pt x="661580" y="425373"/>
                  </a:lnTo>
                  <a:lnTo>
                    <a:pt x="647146" y="466842"/>
                  </a:lnTo>
                  <a:lnTo>
                    <a:pt x="627633" y="505646"/>
                  </a:lnTo>
                  <a:lnTo>
                    <a:pt x="603443" y="541384"/>
                  </a:lnTo>
                  <a:lnTo>
                    <a:pt x="574976" y="573657"/>
                  </a:lnTo>
                  <a:lnTo>
                    <a:pt x="542633" y="602063"/>
                  </a:lnTo>
                  <a:lnTo>
                    <a:pt x="506814" y="626203"/>
                  </a:lnTo>
                  <a:lnTo>
                    <a:pt x="467921" y="645675"/>
                  </a:lnTo>
                  <a:lnTo>
                    <a:pt x="426354" y="660079"/>
                  </a:lnTo>
                  <a:lnTo>
                    <a:pt x="382515" y="669016"/>
                  </a:lnTo>
                  <a:lnTo>
                    <a:pt x="336804" y="672084"/>
                  </a:lnTo>
                  <a:lnTo>
                    <a:pt x="291092" y="669016"/>
                  </a:lnTo>
                  <a:lnTo>
                    <a:pt x="247253" y="660079"/>
                  </a:lnTo>
                  <a:lnTo>
                    <a:pt x="205686" y="645675"/>
                  </a:lnTo>
                  <a:lnTo>
                    <a:pt x="166793" y="626203"/>
                  </a:lnTo>
                  <a:lnTo>
                    <a:pt x="130974" y="602063"/>
                  </a:lnTo>
                  <a:lnTo>
                    <a:pt x="98631" y="573657"/>
                  </a:lnTo>
                  <a:lnTo>
                    <a:pt x="70164" y="541384"/>
                  </a:lnTo>
                  <a:lnTo>
                    <a:pt x="45974" y="505646"/>
                  </a:lnTo>
                  <a:lnTo>
                    <a:pt x="26461" y="466842"/>
                  </a:lnTo>
                  <a:lnTo>
                    <a:pt x="12027" y="425373"/>
                  </a:lnTo>
                  <a:lnTo>
                    <a:pt x="3073" y="381639"/>
                  </a:lnTo>
                  <a:lnTo>
                    <a:pt x="0" y="336042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1076" y="1511808"/>
            <a:ext cx="6146800" cy="1371600"/>
            <a:chOff x="1751076" y="1511808"/>
            <a:chExt cx="6146800" cy="1371600"/>
          </a:xfrm>
        </p:grpSpPr>
        <p:sp>
          <p:nvSpPr>
            <p:cNvPr id="3" name="object 3"/>
            <p:cNvSpPr/>
            <p:nvPr/>
          </p:nvSpPr>
          <p:spPr>
            <a:xfrm>
              <a:off x="1764030" y="2013966"/>
              <a:ext cx="6120765" cy="856615"/>
            </a:xfrm>
            <a:custGeom>
              <a:avLst/>
              <a:gdLst/>
              <a:ahLst/>
              <a:cxnLst/>
              <a:rect l="l" t="t" r="r" b="b"/>
              <a:pathLst>
                <a:path w="6120765" h="856614">
                  <a:moveTo>
                    <a:pt x="0" y="856488"/>
                  </a:moveTo>
                  <a:lnTo>
                    <a:pt x="6120384" y="856488"/>
                  </a:lnTo>
                  <a:lnTo>
                    <a:pt x="6120384" y="0"/>
                  </a:lnTo>
                  <a:lnTo>
                    <a:pt x="0" y="0"/>
                  </a:lnTo>
                  <a:lnTo>
                    <a:pt x="0" y="856488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77974" y="1524762"/>
              <a:ext cx="4284345" cy="1003300"/>
            </a:xfrm>
            <a:custGeom>
              <a:avLst/>
              <a:gdLst/>
              <a:ahLst/>
              <a:cxnLst/>
              <a:rect l="l" t="t" r="r" b="b"/>
              <a:pathLst>
                <a:path w="4284345" h="1003300">
                  <a:moveTo>
                    <a:pt x="4116831" y="0"/>
                  </a:moveTo>
                  <a:lnTo>
                    <a:pt x="167131" y="0"/>
                  </a:lnTo>
                  <a:lnTo>
                    <a:pt x="122693" y="5968"/>
                  </a:lnTo>
                  <a:lnTo>
                    <a:pt x="82766" y="22812"/>
                  </a:lnTo>
                  <a:lnTo>
                    <a:pt x="48942" y="48942"/>
                  </a:lnTo>
                  <a:lnTo>
                    <a:pt x="22812" y="82766"/>
                  </a:lnTo>
                  <a:lnTo>
                    <a:pt x="5968" y="122693"/>
                  </a:lnTo>
                  <a:lnTo>
                    <a:pt x="0" y="167132"/>
                  </a:lnTo>
                  <a:lnTo>
                    <a:pt x="0" y="835660"/>
                  </a:lnTo>
                  <a:lnTo>
                    <a:pt x="5968" y="880098"/>
                  </a:lnTo>
                  <a:lnTo>
                    <a:pt x="22812" y="920025"/>
                  </a:lnTo>
                  <a:lnTo>
                    <a:pt x="48942" y="953849"/>
                  </a:lnTo>
                  <a:lnTo>
                    <a:pt x="82766" y="979979"/>
                  </a:lnTo>
                  <a:lnTo>
                    <a:pt x="122693" y="996823"/>
                  </a:lnTo>
                  <a:lnTo>
                    <a:pt x="167131" y="1002791"/>
                  </a:lnTo>
                  <a:lnTo>
                    <a:pt x="4116831" y="1002791"/>
                  </a:lnTo>
                  <a:lnTo>
                    <a:pt x="4161270" y="996823"/>
                  </a:lnTo>
                  <a:lnTo>
                    <a:pt x="4201197" y="979979"/>
                  </a:lnTo>
                  <a:lnTo>
                    <a:pt x="4235021" y="953849"/>
                  </a:lnTo>
                  <a:lnTo>
                    <a:pt x="4261151" y="920025"/>
                  </a:lnTo>
                  <a:lnTo>
                    <a:pt x="4277995" y="880098"/>
                  </a:lnTo>
                  <a:lnTo>
                    <a:pt x="4283964" y="835660"/>
                  </a:lnTo>
                  <a:lnTo>
                    <a:pt x="4283964" y="167132"/>
                  </a:lnTo>
                  <a:lnTo>
                    <a:pt x="4277995" y="122693"/>
                  </a:lnTo>
                  <a:lnTo>
                    <a:pt x="4261151" y="82766"/>
                  </a:lnTo>
                  <a:lnTo>
                    <a:pt x="4235021" y="48942"/>
                  </a:lnTo>
                  <a:lnTo>
                    <a:pt x="4201197" y="22812"/>
                  </a:lnTo>
                  <a:lnTo>
                    <a:pt x="4161270" y="5968"/>
                  </a:lnTo>
                  <a:lnTo>
                    <a:pt x="41168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77974" y="1524762"/>
              <a:ext cx="4284345" cy="1003300"/>
            </a:xfrm>
            <a:custGeom>
              <a:avLst/>
              <a:gdLst/>
              <a:ahLst/>
              <a:cxnLst/>
              <a:rect l="l" t="t" r="r" b="b"/>
              <a:pathLst>
                <a:path w="4284345" h="1003300">
                  <a:moveTo>
                    <a:pt x="0" y="167132"/>
                  </a:moveTo>
                  <a:lnTo>
                    <a:pt x="5968" y="122693"/>
                  </a:lnTo>
                  <a:lnTo>
                    <a:pt x="22812" y="82766"/>
                  </a:lnTo>
                  <a:lnTo>
                    <a:pt x="48942" y="48942"/>
                  </a:lnTo>
                  <a:lnTo>
                    <a:pt x="82766" y="22812"/>
                  </a:lnTo>
                  <a:lnTo>
                    <a:pt x="122693" y="5968"/>
                  </a:lnTo>
                  <a:lnTo>
                    <a:pt x="167131" y="0"/>
                  </a:lnTo>
                  <a:lnTo>
                    <a:pt x="4116831" y="0"/>
                  </a:lnTo>
                  <a:lnTo>
                    <a:pt x="4161270" y="5968"/>
                  </a:lnTo>
                  <a:lnTo>
                    <a:pt x="4201197" y="22812"/>
                  </a:lnTo>
                  <a:lnTo>
                    <a:pt x="4235021" y="48942"/>
                  </a:lnTo>
                  <a:lnTo>
                    <a:pt x="4261151" y="82766"/>
                  </a:lnTo>
                  <a:lnTo>
                    <a:pt x="4277995" y="122693"/>
                  </a:lnTo>
                  <a:lnTo>
                    <a:pt x="4283964" y="167132"/>
                  </a:lnTo>
                  <a:lnTo>
                    <a:pt x="4283964" y="835660"/>
                  </a:lnTo>
                  <a:lnTo>
                    <a:pt x="4277995" y="880098"/>
                  </a:lnTo>
                  <a:lnTo>
                    <a:pt x="4261151" y="920025"/>
                  </a:lnTo>
                  <a:lnTo>
                    <a:pt x="4235021" y="953849"/>
                  </a:lnTo>
                  <a:lnTo>
                    <a:pt x="4201197" y="979979"/>
                  </a:lnTo>
                  <a:lnTo>
                    <a:pt x="4161270" y="996823"/>
                  </a:lnTo>
                  <a:lnTo>
                    <a:pt x="4116831" y="1002791"/>
                  </a:lnTo>
                  <a:lnTo>
                    <a:pt x="167131" y="1002791"/>
                  </a:lnTo>
                  <a:lnTo>
                    <a:pt x="122693" y="996823"/>
                  </a:lnTo>
                  <a:lnTo>
                    <a:pt x="82766" y="979979"/>
                  </a:lnTo>
                  <a:lnTo>
                    <a:pt x="48942" y="953849"/>
                  </a:lnTo>
                  <a:lnTo>
                    <a:pt x="22812" y="920025"/>
                  </a:lnTo>
                  <a:lnTo>
                    <a:pt x="5968" y="880098"/>
                  </a:lnTo>
                  <a:lnTo>
                    <a:pt x="0" y="835660"/>
                  </a:lnTo>
                  <a:lnTo>
                    <a:pt x="0" y="16713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24810" y="1702688"/>
            <a:ext cx="358711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INTRODUCTION</a:t>
            </a:r>
            <a:r>
              <a:rPr sz="3400" b="1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3400" b="1" u="heavy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KCL</a:t>
            </a:r>
            <a:endParaRPr sz="3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51076" y="3041904"/>
            <a:ext cx="6146800" cy="1384300"/>
            <a:chOff x="1751076" y="3041904"/>
            <a:chExt cx="6146800" cy="1384300"/>
          </a:xfrm>
        </p:grpSpPr>
        <p:sp>
          <p:nvSpPr>
            <p:cNvPr id="8" name="object 8"/>
            <p:cNvSpPr/>
            <p:nvPr/>
          </p:nvSpPr>
          <p:spPr>
            <a:xfrm>
              <a:off x="1764030" y="3556254"/>
              <a:ext cx="6120765" cy="856615"/>
            </a:xfrm>
            <a:custGeom>
              <a:avLst/>
              <a:gdLst/>
              <a:ahLst/>
              <a:cxnLst/>
              <a:rect l="l" t="t" r="r" b="b"/>
              <a:pathLst>
                <a:path w="6120765" h="856614">
                  <a:moveTo>
                    <a:pt x="0" y="856488"/>
                  </a:moveTo>
                  <a:lnTo>
                    <a:pt x="6120384" y="856488"/>
                  </a:lnTo>
                  <a:lnTo>
                    <a:pt x="6120384" y="0"/>
                  </a:lnTo>
                  <a:lnTo>
                    <a:pt x="0" y="0"/>
                  </a:lnTo>
                  <a:lnTo>
                    <a:pt x="0" y="856488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70354" y="3054858"/>
              <a:ext cx="4284345" cy="1003300"/>
            </a:xfrm>
            <a:custGeom>
              <a:avLst/>
              <a:gdLst/>
              <a:ahLst/>
              <a:cxnLst/>
              <a:rect l="l" t="t" r="r" b="b"/>
              <a:pathLst>
                <a:path w="4284345" h="1003300">
                  <a:moveTo>
                    <a:pt x="4116831" y="0"/>
                  </a:moveTo>
                  <a:lnTo>
                    <a:pt x="167131" y="0"/>
                  </a:lnTo>
                  <a:lnTo>
                    <a:pt x="122693" y="5968"/>
                  </a:lnTo>
                  <a:lnTo>
                    <a:pt x="82766" y="22812"/>
                  </a:lnTo>
                  <a:lnTo>
                    <a:pt x="48942" y="48942"/>
                  </a:lnTo>
                  <a:lnTo>
                    <a:pt x="22812" y="82766"/>
                  </a:lnTo>
                  <a:lnTo>
                    <a:pt x="5968" y="122693"/>
                  </a:lnTo>
                  <a:lnTo>
                    <a:pt x="0" y="167131"/>
                  </a:lnTo>
                  <a:lnTo>
                    <a:pt x="0" y="835659"/>
                  </a:lnTo>
                  <a:lnTo>
                    <a:pt x="5968" y="880098"/>
                  </a:lnTo>
                  <a:lnTo>
                    <a:pt x="22812" y="920025"/>
                  </a:lnTo>
                  <a:lnTo>
                    <a:pt x="48942" y="953849"/>
                  </a:lnTo>
                  <a:lnTo>
                    <a:pt x="82766" y="979979"/>
                  </a:lnTo>
                  <a:lnTo>
                    <a:pt x="122693" y="996823"/>
                  </a:lnTo>
                  <a:lnTo>
                    <a:pt x="167131" y="1002791"/>
                  </a:lnTo>
                  <a:lnTo>
                    <a:pt x="4116831" y="1002791"/>
                  </a:lnTo>
                  <a:lnTo>
                    <a:pt x="4161270" y="996823"/>
                  </a:lnTo>
                  <a:lnTo>
                    <a:pt x="4201197" y="979979"/>
                  </a:lnTo>
                  <a:lnTo>
                    <a:pt x="4235021" y="953849"/>
                  </a:lnTo>
                  <a:lnTo>
                    <a:pt x="4261151" y="920025"/>
                  </a:lnTo>
                  <a:lnTo>
                    <a:pt x="4277995" y="880098"/>
                  </a:lnTo>
                  <a:lnTo>
                    <a:pt x="4283963" y="835659"/>
                  </a:lnTo>
                  <a:lnTo>
                    <a:pt x="4283963" y="167131"/>
                  </a:lnTo>
                  <a:lnTo>
                    <a:pt x="4277995" y="122693"/>
                  </a:lnTo>
                  <a:lnTo>
                    <a:pt x="4261151" y="82766"/>
                  </a:lnTo>
                  <a:lnTo>
                    <a:pt x="4235021" y="48942"/>
                  </a:lnTo>
                  <a:lnTo>
                    <a:pt x="4201197" y="22812"/>
                  </a:lnTo>
                  <a:lnTo>
                    <a:pt x="4161270" y="5968"/>
                  </a:lnTo>
                  <a:lnTo>
                    <a:pt x="41168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70354" y="3054858"/>
              <a:ext cx="4284345" cy="1003300"/>
            </a:xfrm>
            <a:custGeom>
              <a:avLst/>
              <a:gdLst/>
              <a:ahLst/>
              <a:cxnLst/>
              <a:rect l="l" t="t" r="r" b="b"/>
              <a:pathLst>
                <a:path w="4284345" h="1003300">
                  <a:moveTo>
                    <a:pt x="0" y="167131"/>
                  </a:moveTo>
                  <a:lnTo>
                    <a:pt x="5968" y="122693"/>
                  </a:lnTo>
                  <a:lnTo>
                    <a:pt x="22812" y="82766"/>
                  </a:lnTo>
                  <a:lnTo>
                    <a:pt x="48942" y="48942"/>
                  </a:lnTo>
                  <a:lnTo>
                    <a:pt x="82766" y="22812"/>
                  </a:lnTo>
                  <a:lnTo>
                    <a:pt x="122693" y="5968"/>
                  </a:lnTo>
                  <a:lnTo>
                    <a:pt x="167131" y="0"/>
                  </a:lnTo>
                  <a:lnTo>
                    <a:pt x="4116831" y="0"/>
                  </a:lnTo>
                  <a:lnTo>
                    <a:pt x="4161270" y="5968"/>
                  </a:lnTo>
                  <a:lnTo>
                    <a:pt x="4201197" y="22812"/>
                  </a:lnTo>
                  <a:lnTo>
                    <a:pt x="4235021" y="48942"/>
                  </a:lnTo>
                  <a:lnTo>
                    <a:pt x="4261151" y="82766"/>
                  </a:lnTo>
                  <a:lnTo>
                    <a:pt x="4277995" y="122693"/>
                  </a:lnTo>
                  <a:lnTo>
                    <a:pt x="4283963" y="167131"/>
                  </a:lnTo>
                  <a:lnTo>
                    <a:pt x="4283963" y="835659"/>
                  </a:lnTo>
                  <a:lnTo>
                    <a:pt x="4277995" y="880098"/>
                  </a:lnTo>
                  <a:lnTo>
                    <a:pt x="4261151" y="920025"/>
                  </a:lnTo>
                  <a:lnTo>
                    <a:pt x="4235021" y="953849"/>
                  </a:lnTo>
                  <a:lnTo>
                    <a:pt x="4201197" y="979979"/>
                  </a:lnTo>
                  <a:lnTo>
                    <a:pt x="4161270" y="996823"/>
                  </a:lnTo>
                  <a:lnTo>
                    <a:pt x="4116831" y="1002791"/>
                  </a:lnTo>
                  <a:lnTo>
                    <a:pt x="167131" y="1002791"/>
                  </a:lnTo>
                  <a:lnTo>
                    <a:pt x="122693" y="996823"/>
                  </a:lnTo>
                  <a:lnTo>
                    <a:pt x="82766" y="979979"/>
                  </a:lnTo>
                  <a:lnTo>
                    <a:pt x="48942" y="953849"/>
                  </a:lnTo>
                  <a:lnTo>
                    <a:pt x="22812" y="920025"/>
                  </a:lnTo>
                  <a:lnTo>
                    <a:pt x="5968" y="880098"/>
                  </a:lnTo>
                  <a:lnTo>
                    <a:pt x="0" y="835659"/>
                  </a:lnTo>
                  <a:lnTo>
                    <a:pt x="0" y="16713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751076" y="4584191"/>
            <a:ext cx="6146800" cy="1384300"/>
            <a:chOff x="1751076" y="4584191"/>
            <a:chExt cx="6146800" cy="1384300"/>
          </a:xfrm>
        </p:grpSpPr>
        <p:sp>
          <p:nvSpPr>
            <p:cNvPr id="12" name="object 12"/>
            <p:cNvSpPr/>
            <p:nvPr/>
          </p:nvSpPr>
          <p:spPr>
            <a:xfrm>
              <a:off x="1764030" y="5098541"/>
              <a:ext cx="6120765" cy="856615"/>
            </a:xfrm>
            <a:custGeom>
              <a:avLst/>
              <a:gdLst/>
              <a:ahLst/>
              <a:cxnLst/>
              <a:rect l="l" t="t" r="r" b="b"/>
              <a:pathLst>
                <a:path w="6120765" h="856614">
                  <a:moveTo>
                    <a:pt x="0" y="856487"/>
                  </a:moveTo>
                  <a:lnTo>
                    <a:pt x="6120384" y="856487"/>
                  </a:lnTo>
                  <a:lnTo>
                    <a:pt x="6120384" y="0"/>
                  </a:lnTo>
                  <a:lnTo>
                    <a:pt x="0" y="0"/>
                  </a:lnTo>
                  <a:lnTo>
                    <a:pt x="0" y="856487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70354" y="4597145"/>
              <a:ext cx="4284345" cy="1003300"/>
            </a:xfrm>
            <a:custGeom>
              <a:avLst/>
              <a:gdLst/>
              <a:ahLst/>
              <a:cxnLst/>
              <a:rect l="l" t="t" r="r" b="b"/>
              <a:pathLst>
                <a:path w="4284345" h="1003300">
                  <a:moveTo>
                    <a:pt x="4116831" y="0"/>
                  </a:moveTo>
                  <a:lnTo>
                    <a:pt x="167131" y="0"/>
                  </a:lnTo>
                  <a:lnTo>
                    <a:pt x="122693" y="5968"/>
                  </a:lnTo>
                  <a:lnTo>
                    <a:pt x="82766" y="22812"/>
                  </a:lnTo>
                  <a:lnTo>
                    <a:pt x="48942" y="48942"/>
                  </a:lnTo>
                  <a:lnTo>
                    <a:pt x="22812" y="82766"/>
                  </a:lnTo>
                  <a:lnTo>
                    <a:pt x="5968" y="122693"/>
                  </a:lnTo>
                  <a:lnTo>
                    <a:pt x="0" y="167131"/>
                  </a:lnTo>
                  <a:lnTo>
                    <a:pt x="0" y="835659"/>
                  </a:lnTo>
                  <a:lnTo>
                    <a:pt x="5968" y="880098"/>
                  </a:lnTo>
                  <a:lnTo>
                    <a:pt x="22812" y="920025"/>
                  </a:lnTo>
                  <a:lnTo>
                    <a:pt x="48942" y="953849"/>
                  </a:lnTo>
                  <a:lnTo>
                    <a:pt x="82766" y="979979"/>
                  </a:lnTo>
                  <a:lnTo>
                    <a:pt x="122693" y="996823"/>
                  </a:lnTo>
                  <a:lnTo>
                    <a:pt x="167131" y="1002791"/>
                  </a:lnTo>
                  <a:lnTo>
                    <a:pt x="4116831" y="1002791"/>
                  </a:lnTo>
                  <a:lnTo>
                    <a:pt x="4161270" y="996823"/>
                  </a:lnTo>
                  <a:lnTo>
                    <a:pt x="4201197" y="979979"/>
                  </a:lnTo>
                  <a:lnTo>
                    <a:pt x="4235021" y="953849"/>
                  </a:lnTo>
                  <a:lnTo>
                    <a:pt x="4261151" y="920025"/>
                  </a:lnTo>
                  <a:lnTo>
                    <a:pt x="4277995" y="880098"/>
                  </a:lnTo>
                  <a:lnTo>
                    <a:pt x="4283963" y="835659"/>
                  </a:lnTo>
                  <a:lnTo>
                    <a:pt x="4283963" y="167131"/>
                  </a:lnTo>
                  <a:lnTo>
                    <a:pt x="4277995" y="122693"/>
                  </a:lnTo>
                  <a:lnTo>
                    <a:pt x="4261151" y="82766"/>
                  </a:lnTo>
                  <a:lnTo>
                    <a:pt x="4235021" y="48942"/>
                  </a:lnTo>
                  <a:lnTo>
                    <a:pt x="4201197" y="22812"/>
                  </a:lnTo>
                  <a:lnTo>
                    <a:pt x="4161270" y="5968"/>
                  </a:lnTo>
                  <a:lnTo>
                    <a:pt x="41168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70354" y="4597145"/>
              <a:ext cx="4284345" cy="1003300"/>
            </a:xfrm>
            <a:custGeom>
              <a:avLst/>
              <a:gdLst/>
              <a:ahLst/>
              <a:cxnLst/>
              <a:rect l="l" t="t" r="r" b="b"/>
              <a:pathLst>
                <a:path w="4284345" h="1003300">
                  <a:moveTo>
                    <a:pt x="0" y="167131"/>
                  </a:moveTo>
                  <a:lnTo>
                    <a:pt x="5968" y="122693"/>
                  </a:lnTo>
                  <a:lnTo>
                    <a:pt x="22812" y="82766"/>
                  </a:lnTo>
                  <a:lnTo>
                    <a:pt x="48942" y="48942"/>
                  </a:lnTo>
                  <a:lnTo>
                    <a:pt x="82766" y="22812"/>
                  </a:lnTo>
                  <a:lnTo>
                    <a:pt x="122693" y="5968"/>
                  </a:lnTo>
                  <a:lnTo>
                    <a:pt x="167131" y="0"/>
                  </a:lnTo>
                  <a:lnTo>
                    <a:pt x="4116831" y="0"/>
                  </a:lnTo>
                  <a:lnTo>
                    <a:pt x="4161270" y="5968"/>
                  </a:lnTo>
                  <a:lnTo>
                    <a:pt x="4201197" y="22812"/>
                  </a:lnTo>
                  <a:lnTo>
                    <a:pt x="4235021" y="48942"/>
                  </a:lnTo>
                  <a:lnTo>
                    <a:pt x="4261151" y="82766"/>
                  </a:lnTo>
                  <a:lnTo>
                    <a:pt x="4277995" y="122693"/>
                  </a:lnTo>
                  <a:lnTo>
                    <a:pt x="4283963" y="167131"/>
                  </a:lnTo>
                  <a:lnTo>
                    <a:pt x="4283963" y="835659"/>
                  </a:lnTo>
                  <a:lnTo>
                    <a:pt x="4277995" y="880098"/>
                  </a:lnTo>
                  <a:lnTo>
                    <a:pt x="4261151" y="920025"/>
                  </a:lnTo>
                  <a:lnTo>
                    <a:pt x="4235021" y="953849"/>
                  </a:lnTo>
                  <a:lnTo>
                    <a:pt x="4201197" y="979979"/>
                  </a:lnTo>
                  <a:lnTo>
                    <a:pt x="4161270" y="996823"/>
                  </a:lnTo>
                  <a:lnTo>
                    <a:pt x="4116831" y="1002791"/>
                  </a:lnTo>
                  <a:lnTo>
                    <a:pt x="167131" y="1002791"/>
                  </a:lnTo>
                  <a:lnTo>
                    <a:pt x="122693" y="996823"/>
                  </a:lnTo>
                  <a:lnTo>
                    <a:pt x="82766" y="979979"/>
                  </a:lnTo>
                  <a:lnTo>
                    <a:pt x="48942" y="953849"/>
                  </a:lnTo>
                  <a:lnTo>
                    <a:pt x="22812" y="920025"/>
                  </a:lnTo>
                  <a:lnTo>
                    <a:pt x="5968" y="880098"/>
                  </a:lnTo>
                  <a:lnTo>
                    <a:pt x="0" y="835659"/>
                  </a:lnTo>
                  <a:lnTo>
                    <a:pt x="0" y="16713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676905" y="3233165"/>
            <a:ext cx="3072130" cy="20853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400" b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NODES</a:t>
            </a:r>
            <a:r>
              <a:rPr sz="3400" b="1" u="heavy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3400" b="1" u="heavy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ANALYSIS</a:t>
            </a:r>
            <a:endParaRPr sz="3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4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EXERCISE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2480" y="419768"/>
            <a:ext cx="7704963" cy="672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8740" y="530665"/>
            <a:ext cx="6102866" cy="633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85950" y="2393442"/>
            <a:ext cx="2519680" cy="1679575"/>
          </a:xfrm>
          <a:custGeom>
            <a:avLst/>
            <a:gdLst/>
            <a:ahLst/>
            <a:cxnLst/>
            <a:rect l="l" t="t" r="r" b="b"/>
            <a:pathLst>
              <a:path w="2519679" h="1679575">
                <a:moveTo>
                  <a:pt x="2519172" y="0"/>
                </a:moveTo>
                <a:lnTo>
                  <a:pt x="0" y="0"/>
                </a:lnTo>
                <a:lnTo>
                  <a:pt x="0" y="1679448"/>
                </a:lnTo>
                <a:lnTo>
                  <a:pt x="2519172" y="1679448"/>
                </a:lnTo>
                <a:lnTo>
                  <a:pt x="25191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85950" y="2393442"/>
            <a:ext cx="2519680" cy="1679575"/>
          </a:xfrm>
          <a:prstGeom prst="rect">
            <a:avLst/>
          </a:prstGeom>
          <a:ln w="25907">
            <a:solidFill>
              <a:srgbClr val="D0D7E8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401955" marR="457200">
              <a:lnSpc>
                <a:spcPct val="91400"/>
              </a:lnSpc>
              <a:spcBef>
                <a:spcPts val="894"/>
              </a:spcBef>
            </a:pPr>
            <a:r>
              <a:rPr sz="1700" spc="-5" dirty="0">
                <a:latin typeface="Calibri"/>
                <a:cs typeface="Calibri"/>
              </a:rPr>
              <a:t>Kirchhoff’s</a:t>
            </a:r>
            <a:r>
              <a:rPr sz="1700" spc="-1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Current  Law </a:t>
            </a:r>
            <a:r>
              <a:rPr sz="1700" dirty="0">
                <a:latin typeface="Calibri"/>
                <a:cs typeface="Calibri"/>
              </a:rPr>
              <a:t>is </a:t>
            </a:r>
            <a:r>
              <a:rPr sz="1700" spc="-5" dirty="0">
                <a:latin typeface="Calibri"/>
                <a:cs typeface="Calibri"/>
              </a:rPr>
              <a:t>sometimes  called </a:t>
            </a:r>
            <a:r>
              <a:rPr sz="1700" spc="-10" dirty="0">
                <a:latin typeface="Calibri"/>
                <a:cs typeface="Calibri"/>
              </a:rPr>
              <a:t>“Kirchhoff’s  First </a:t>
            </a:r>
            <a:r>
              <a:rPr sz="1700" spc="10" dirty="0">
                <a:latin typeface="Calibri"/>
                <a:cs typeface="Calibri"/>
              </a:rPr>
              <a:t>Law”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or</a:t>
            </a:r>
            <a:endParaRPr sz="1700">
              <a:latin typeface="Calibri"/>
              <a:cs typeface="Calibri"/>
            </a:endParaRPr>
          </a:p>
          <a:p>
            <a:pPr marL="401955" marR="299720">
              <a:lnSpc>
                <a:spcPts val="1870"/>
              </a:lnSpc>
              <a:spcBef>
                <a:spcPts val="40"/>
              </a:spcBef>
            </a:pPr>
            <a:r>
              <a:rPr sz="1700" spc="-5" dirty="0">
                <a:latin typeface="Calibri"/>
                <a:cs typeface="Calibri"/>
              </a:rPr>
              <a:t>“Kirchhoff’s</a:t>
            </a:r>
            <a:r>
              <a:rPr sz="1700" spc="-1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Junction  Rule”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6094" y="4072890"/>
            <a:ext cx="2519680" cy="1679575"/>
          </a:xfrm>
          <a:prstGeom prst="rect">
            <a:avLst/>
          </a:prstGeom>
          <a:solidFill>
            <a:srgbClr val="FF0000"/>
          </a:solidFill>
          <a:ln w="25907">
            <a:solidFill>
              <a:srgbClr val="D0D7E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401320" marR="172720">
              <a:lnSpc>
                <a:spcPct val="91500"/>
              </a:lnSpc>
            </a:pPr>
            <a:r>
              <a:rPr sz="1700" dirty="0">
                <a:latin typeface="Calibri"/>
                <a:cs typeface="Calibri"/>
              </a:rPr>
              <a:t>along with </a:t>
            </a:r>
            <a:r>
              <a:rPr sz="1700" spc="-5" dirty="0">
                <a:latin typeface="Calibri"/>
                <a:cs typeface="Calibri"/>
              </a:rPr>
              <a:t>Kirchhoff’s  </a:t>
            </a:r>
            <a:r>
              <a:rPr sz="1700" spc="-15" dirty="0">
                <a:latin typeface="Calibri"/>
                <a:cs typeface="Calibri"/>
              </a:rPr>
              <a:t>Voltage </a:t>
            </a:r>
            <a:r>
              <a:rPr sz="1700" spc="-5" dirty="0">
                <a:latin typeface="Calibri"/>
                <a:cs typeface="Calibri"/>
              </a:rPr>
              <a:t>Law </a:t>
            </a:r>
            <a:r>
              <a:rPr sz="1700" spc="-15" dirty="0">
                <a:latin typeface="Calibri"/>
                <a:cs typeface="Calibri"/>
              </a:rPr>
              <a:t>makes</a:t>
            </a:r>
            <a:r>
              <a:rPr sz="1700" spc="-9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up  the </a:t>
            </a:r>
            <a:r>
              <a:rPr sz="1700" spc="-5" dirty="0">
                <a:latin typeface="Calibri"/>
                <a:cs typeface="Calibri"/>
              </a:rPr>
              <a:t>two fundamental  laws of </a:t>
            </a:r>
            <a:r>
              <a:rPr sz="1700" dirty="0">
                <a:latin typeface="Calibri"/>
                <a:cs typeface="Calibri"/>
              </a:rPr>
              <a:t>Electrical  </a:t>
            </a:r>
            <a:r>
              <a:rPr sz="1700" spc="-5" dirty="0">
                <a:latin typeface="Calibri"/>
                <a:cs typeface="Calibri"/>
              </a:rPr>
              <a:t>Engineering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8827" y="1708404"/>
            <a:ext cx="1705610" cy="1705610"/>
            <a:chOff x="528827" y="1708404"/>
            <a:chExt cx="1705610" cy="1705610"/>
          </a:xfrm>
        </p:grpSpPr>
        <p:sp>
          <p:nvSpPr>
            <p:cNvPr id="7" name="object 7"/>
            <p:cNvSpPr/>
            <p:nvPr/>
          </p:nvSpPr>
          <p:spPr>
            <a:xfrm>
              <a:off x="541781" y="1721358"/>
              <a:ext cx="1679575" cy="1679575"/>
            </a:xfrm>
            <a:custGeom>
              <a:avLst/>
              <a:gdLst/>
              <a:ahLst/>
              <a:cxnLst/>
              <a:rect l="l" t="t" r="r" b="b"/>
              <a:pathLst>
                <a:path w="1679575" h="1679575">
                  <a:moveTo>
                    <a:pt x="839724" y="0"/>
                  </a:moveTo>
                  <a:lnTo>
                    <a:pt x="792073" y="1329"/>
                  </a:lnTo>
                  <a:lnTo>
                    <a:pt x="745119" y="5269"/>
                  </a:lnTo>
                  <a:lnTo>
                    <a:pt x="698934" y="11749"/>
                  </a:lnTo>
                  <a:lnTo>
                    <a:pt x="653588" y="20699"/>
                  </a:lnTo>
                  <a:lnTo>
                    <a:pt x="609152" y="32048"/>
                  </a:lnTo>
                  <a:lnTo>
                    <a:pt x="565697" y="45724"/>
                  </a:lnTo>
                  <a:lnTo>
                    <a:pt x="523294" y="61656"/>
                  </a:lnTo>
                  <a:lnTo>
                    <a:pt x="482013" y="79775"/>
                  </a:lnTo>
                  <a:lnTo>
                    <a:pt x="441926" y="100009"/>
                  </a:lnTo>
                  <a:lnTo>
                    <a:pt x="403103" y="122287"/>
                  </a:lnTo>
                  <a:lnTo>
                    <a:pt x="365616" y="146538"/>
                  </a:lnTo>
                  <a:lnTo>
                    <a:pt x="329535" y="172692"/>
                  </a:lnTo>
                  <a:lnTo>
                    <a:pt x="294931" y="200678"/>
                  </a:lnTo>
                  <a:lnTo>
                    <a:pt x="261875" y="230424"/>
                  </a:lnTo>
                  <a:lnTo>
                    <a:pt x="230438" y="261860"/>
                  </a:lnTo>
                  <a:lnTo>
                    <a:pt x="200690" y="294915"/>
                  </a:lnTo>
                  <a:lnTo>
                    <a:pt x="172704" y="329518"/>
                  </a:lnTo>
                  <a:lnTo>
                    <a:pt x="146548" y="365599"/>
                  </a:lnTo>
                  <a:lnTo>
                    <a:pt x="122296" y="403086"/>
                  </a:lnTo>
                  <a:lnTo>
                    <a:pt x="100017" y="441909"/>
                  </a:lnTo>
                  <a:lnTo>
                    <a:pt x="79781" y="481996"/>
                  </a:lnTo>
                  <a:lnTo>
                    <a:pt x="61661" y="523278"/>
                  </a:lnTo>
                  <a:lnTo>
                    <a:pt x="45728" y="565682"/>
                  </a:lnTo>
                  <a:lnTo>
                    <a:pt x="32050" y="609139"/>
                  </a:lnTo>
                  <a:lnTo>
                    <a:pt x="20701" y="653576"/>
                  </a:lnTo>
                  <a:lnTo>
                    <a:pt x="11750" y="698925"/>
                  </a:lnTo>
                  <a:lnTo>
                    <a:pt x="5269" y="745113"/>
                  </a:lnTo>
                  <a:lnTo>
                    <a:pt x="1329" y="792069"/>
                  </a:lnTo>
                  <a:lnTo>
                    <a:pt x="0" y="839724"/>
                  </a:lnTo>
                  <a:lnTo>
                    <a:pt x="1329" y="887378"/>
                  </a:lnTo>
                  <a:lnTo>
                    <a:pt x="5269" y="934334"/>
                  </a:lnTo>
                  <a:lnTo>
                    <a:pt x="11750" y="980522"/>
                  </a:lnTo>
                  <a:lnTo>
                    <a:pt x="20701" y="1025871"/>
                  </a:lnTo>
                  <a:lnTo>
                    <a:pt x="32050" y="1070308"/>
                  </a:lnTo>
                  <a:lnTo>
                    <a:pt x="45728" y="1113765"/>
                  </a:lnTo>
                  <a:lnTo>
                    <a:pt x="61661" y="1156169"/>
                  </a:lnTo>
                  <a:lnTo>
                    <a:pt x="79781" y="1197451"/>
                  </a:lnTo>
                  <a:lnTo>
                    <a:pt x="100017" y="1237538"/>
                  </a:lnTo>
                  <a:lnTo>
                    <a:pt x="122296" y="1276361"/>
                  </a:lnTo>
                  <a:lnTo>
                    <a:pt x="146548" y="1313848"/>
                  </a:lnTo>
                  <a:lnTo>
                    <a:pt x="172704" y="1349929"/>
                  </a:lnTo>
                  <a:lnTo>
                    <a:pt x="200690" y="1384532"/>
                  </a:lnTo>
                  <a:lnTo>
                    <a:pt x="230438" y="1417587"/>
                  </a:lnTo>
                  <a:lnTo>
                    <a:pt x="261875" y="1449023"/>
                  </a:lnTo>
                  <a:lnTo>
                    <a:pt x="294931" y="1478769"/>
                  </a:lnTo>
                  <a:lnTo>
                    <a:pt x="329535" y="1506755"/>
                  </a:lnTo>
                  <a:lnTo>
                    <a:pt x="365616" y="1532909"/>
                  </a:lnTo>
                  <a:lnTo>
                    <a:pt x="403103" y="1557160"/>
                  </a:lnTo>
                  <a:lnTo>
                    <a:pt x="441926" y="1579438"/>
                  </a:lnTo>
                  <a:lnTo>
                    <a:pt x="482013" y="1599672"/>
                  </a:lnTo>
                  <a:lnTo>
                    <a:pt x="523294" y="1617791"/>
                  </a:lnTo>
                  <a:lnTo>
                    <a:pt x="565697" y="1633723"/>
                  </a:lnTo>
                  <a:lnTo>
                    <a:pt x="609152" y="1647399"/>
                  </a:lnTo>
                  <a:lnTo>
                    <a:pt x="653588" y="1658748"/>
                  </a:lnTo>
                  <a:lnTo>
                    <a:pt x="698934" y="1667698"/>
                  </a:lnTo>
                  <a:lnTo>
                    <a:pt x="745119" y="1674178"/>
                  </a:lnTo>
                  <a:lnTo>
                    <a:pt x="792073" y="1678118"/>
                  </a:lnTo>
                  <a:lnTo>
                    <a:pt x="839724" y="1679447"/>
                  </a:lnTo>
                  <a:lnTo>
                    <a:pt x="887378" y="1678118"/>
                  </a:lnTo>
                  <a:lnTo>
                    <a:pt x="934334" y="1674178"/>
                  </a:lnTo>
                  <a:lnTo>
                    <a:pt x="980522" y="1667698"/>
                  </a:lnTo>
                  <a:lnTo>
                    <a:pt x="1025871" y="1658748"/>
                  </a:lnTo>
                  <a:lnTo>
                    <a:pt x="1070308" y="1647399"/>
                  </a:lnTo>
                  <a:lnTo>
                    <a:pt x="1113765" y="1633723"/>
                  </a:lnTo>
                  <a:lnTo>
                    <a:pt x="1156169" y="1617791"/>
                  </a:lnTo>
                  <a:lnTo>
                    <a:pt x="1197451" y="1599672"/>
                  </a:lnTo>
                  <a:lnTo>
                    <a:pt x="1237538" y="1579438"/>
                  </a:lnTo>
                  <a:lnTo>
                    <a:pt x="1276361" y="1557160"/>
                  </a:lnTo>
                  <a:lnTo>
                    <a:pt x="1313848" y="1532909"/>
                  </a:lnTo>
                  <a:lnTo>
                    <a:pt x="1349929" y="1506755"/>
                  </a:lnTo>
                  <a:lnTo>
                    <a:pt x="1384532" y="1478769"/>
                  </a:lnTo>
                  <a:lnTo>
                    <a:pt x="1417587" y="1449023"/>
                  </a:lnTo>
                  <a:lnTo>
                    <a:pt x="1449023" y="1417587"/>
                  </a:lnTo>
                  <a:lnTo>
                    <a:pt x="1478769" y="1384532"/>
                  </a:lnTo>
                  <a:lnTo>
                    <a:pt x="1506755" y="1349929"/>
                  </a:lnTo>
                  <a:lnTo>
                    <a:pt x="1532909" y="1313848"/>
                  </a:lnTo>
                  <a:lnTo>
                    <a:pt x="1557160" y="1276361"/>
                  </a:lnTo>
                  <a:lnTo>
                    <a:pt x="1579438" y="1237538"/>
                  </a:lnTo>
                  <a:lnTo>
                    <a:pt x="1599672" y="1197451"/>
                  </a:lnTo>
                  <a:lnTo>
                    <a:pt x="1617791" y="1156169"/>
                  </a:lnTo>
                  <a:lnTo>
                    <a:pt x="1633723" y="1113765"/>
                  </a:lnTo>
                  <a:lnTo>
                    <a:pt x="1647399" y="1070308"/>
                  </a:lnTo>
                  <a:lnTo>
                    <a:pt x="1658748" y="1025871"/>
                  </a:lnTo>
                  <a:lnTo>
                    <a:pt x="1667698" y="980522"/>
                  </a:lnTo>
                  <a:lnTo>
                    <a:pt x="1674178" y="934334"/>
                  </a:lnTo>
                  <a:lnTo>
                    <a:pt x="1678118" y="887378"/>
                  </a:lnTo>
                  <a:lnTo>
                    <a:pt x="1679448" y="839724"/>
                  </a:lnTo>
                  <a:lnTo>
                    <a:pt x="1678118" y="792069"/>
                  </a:lnTo>
                  <a:lnTo>
                    <a:pt x="1674178" y="745113"/>
                  </a:lnTo>
                  <a:lnTo>
                    <a:pt x="1667698" y="698925"/>
                  </a:lnTo>
                  <a:lnTo>
                    <a:pt x="1658748" y="653576"/>
                  </a:lnTo>
                  <a:lnTo>
                    <a:pt x="1647399" y="609139"/>
                  </a:lnTo>
                  <a:lnTo>
                    <a:pt x="1633723" y="565682"/>
                  </a:lnTo>
                  <a:lnTo>
                    <a:pt x="1617791" y="523278"/>
                  </a:lnTo>
                  <a:lnTo>
                    <a:pt x="1599672" y="481996"/>
                  </a:lnTo>
                  <a:lnTo>
                    <a:pt x="1579438" y="441909"/>
                  </a:lnTo>
                  <a:lnTo>
                    <a:pt x="1557160" y="403086"/>
                  </a:lnTo>
                  <a:lnTo>
                    <a:pt x="1532909" y="365599"/>
                  </a:lnTo>
                  <a:lnTo>
                    <a:pt x="1506755" y="329518"/>
                  </a:lnTo>
                  <a:lnTo>
                    <a:pt x="1478769" y="294915"/>
                  </a:lnTo>
                  <a:lnTo>
                    <a:pt x="1449023" y="261860"/>
                  </a:lnTo>
                  <a:lnTo>
                    <a:pt x="1417587" y="230424"/>
                  </a:lnTo>
                  <a:lnTo>
                    <a:pt x="1384532" y="200678"/>
                  </a:lnTo>
                  <a:lnTo>
                    <a:pt x="1349929" y="172692"/>
                  </a:lnTo>
                  <a:lnTo>
                    <a:pt x="1313848" y="146538"/>
                  </a:lnTo>
                  <a:lnTo>
                    <a:pt x="1276361" y="122287"/>
                  </a:lnTo>
                  <a:lnTo>
                    <a:pt x="1237538" y="100009"/>
                  </a:lnTo>
                  <a:lnTo>
                    <a:pt x="1197451" y="79775"/>
                  </a:lnTo>
                  <a:lnTo>
                    <a:pt x="1156169" y="61656"/>
                  </a:lnTo>
                  <a:lnTo>
                    <a:pt x="1113765" y="45724"/>
                  </a:lnTo>
                  <a:lnTo>
                    <a:pt x="1070308" y="32048"/>
                  </a:lnTo>
                  <a:lnTo>
                    <a:pt x="1025871" y="20699"/>
                  </a:lnTo>
                  <a:lnTo>
                    <a:pt x="980522" y="11749"/>
                  </a:lnTo>
                  <a:lnTo>
                    <a:pt x="934334" y="5269"/>
                  </a:lnTo>
                  <a:lnTo>
                    <a:pt x="887378" y="1329"/>
                  </a:lnTo>
                  <a:lnTo>
                    <a:pt x="83972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1781" y="1721358"/>
              <a:ext cx="1679575" cy="1679575"/>
            </a:xfrm>
            <a:custGeom>
              <a:avLst/>
              <a:gdLst/>
              <a:ahLst/>
              <a:cxnLst/>
              <a:rect l="l" t="t" r="r" b="b"/>
              <a:pathLst>
                <a:path w="1679575" h="1679575">
                  <a:moveTo>
                    <a:pt x="0" y="839724"/>
                  </a:moveTo>
                  <a:lnTo>
                    <a:pt x="1329" y="792069"/>
                  </a:lnTo>
                  <a:lnTo>
                    <a:pt x="5269" y="745113"/>
                  </a:lnTo>
                  <a:lnTo>
                    <a:pt x="11750" y="698925"/>
                  </a:lnTo>
                  <a:lnTo>
                    <a:pt x="20701" y="653576"/>
                  </a:lnTo>
                  <a:lnTo>
                    <a:pt x="32050" y="609139"/>
                  </a:lnTo>
                  <a:lnTo>
                    <a:pt x="45728" y="565682"/>
                  </a:lnTo>
                  <a:lnTo>
                    <a:pt x="61661" y="523278"/>
                  </a:lnTo>
                  <a:lnTo>
                    <a:pt x="79781" y="481996"/>
                  </a:lnTo>
                  <a:lnTo>
                    <a:pt x="100017" y="441909"/>
                  </a:lnTo>
                  <a:lnTo>
                    <a:pt x="122296" y="403086"/>
                  </a:lnTo>
                  <a:lnTo>
                    <a:pt x="146548" y="365599"/>
                  </a:lnTo>
                  <a:lnTo>
                    <a:pt x="172704" y="329518"/>
                  </a:lnTo>
                  <a:lnTo>
                    <a:pt x="200690" y="294915"/>
                  </a:lnTo>
                  <a:lnTo>
                    <a:pt x="230438" y="261860"/>
                  </a:lnTo>
                  <a:lnTo>
                    <a:pt x="261875" y="230424"/>
                  </a:lnTo>
                  <a:lnTo>
                    <a:pt x="294931" y="200678"/>
                  </a:lnTo>
                  <a:lnTo>
                    <a:pt x="329535" y="172692"/>
                  </a:lnTo>
                  <a:lnTo>
                    <a:pt x="365616" y="146538"/>
                  </a:lnTo>
                  <a:lnTo>
                    <a:pt x="403103" y="122287"/>
                  </a:lnTo>
                  <a:lnTo>
                    <a:pt x="441926" y="100009"/>
                  </a:lnTo>
                  <a:lnTo>
                    <a:pt x="482013" y="79775"/>
                  </a:lnTo>
                  <a:lnTo>
                    <a:pt x="523294" y="61656"/>
                  </a:lnTo>
                  <a:lnTo>
                    <a:pt x="565697" y="45724"/>
                  </a:lnTo>
                  <a:lnTo>
                    <a:pt x="609152" y="32048"/>
                  </a:lnTo>
                  <a:lnTo>
                    <a:pt x="653588" y="20699"/>
                  </a:lnTo>
                  <a:lnTo>
                    <a:pt x="698934" y="11749"/>
                  </a:lnTo>
                  <a:lnTo>
                    <a:pt x="745119" y="5269"/>
                  </a:lnTo>
                  <a:lnTo>
                    <a:pt x="792073" y="1329"/>
                  </a:lnTo>
                  <a:lnTo>
                    <a:pt x="839724" y="0"/>
                  </a:lnTo>
                  <a:lnTo>
                    <a:pt x="887378" y="1329"/>
                  </a:lnTo>
                  <a:lnTo>
                    <a:pt x="934334" y="5269"/>
                  </a:lnTo>
                  <a:lnTo>
                    <a:pt x="980522" y="11749"/>
                  </a:lnTo>
                  <a:lnTo>
                    <a:pt x="1025871" y="20699"/>
                  </a:lnTo>
                  <a:lnTo>
                    <a:pt x="1070308" y="32048"/>
                  </a:lnTo>
                  <a:lnTo>
                    <a:pt x="1113765" y="45724"/>
                  </a:lnTo>
                  <a:lnTo>
                    <a:pt x="1156169" y="61656"/>
                  </a:lnTo>
                  <a:lnTo>
                    <a:pt x="1197451" y="79775"/>
                  </a:lnTo>
                  <a:lnTo>
                    <a:pt x="1237538" y="100009"/>
                  </a:lnTo>
                  <a:lnTo>
                    <a:pt x="1276361" y="122287"/>
                  </a:lnTo>
                  <a:lnTo>
                    <a:pt x="1313848" y="146538"/>
                  </a:lnTo>
                  <a:lnTo>
                    <a:pt x="1349929" y="172692"/>
                  </a:lnTo>
                  <a:lnTo>
                    <a:pt x="1384532" y="200678"/>
                  </a:lnTo>
                  <a:lnTo>
                    <a:pt x="1417587" y="230424"/>
                  </a:lnTo>
                  <a:lnTo>
                    <a:pt x="1449023" y="261860"/>
                  </a:lnTo>
                  <a:lnTo>
                    <a:pt x="1478769" y="294915"/>
                  </a:lnTo>
                  <a:lnTo>
                    <a:pt x="1506755" y="329518"/>
                  </a:lnTo>
                  <a:lnTo>
                    <a:pt x="1532909" y="365599"/>
                  </a:lnTo>
                  <a:lnTo>
                    <a:pt x="1557160" y="403086"/>
                  </a:lnTo>
                  <a:lnTo>
                    <a:pt x="1579438" y="441909"/>
                  </a:lnTo>
                  <a:lnTo>
                    <a:pt x="1599672" y="481996"/>
                  </a:lnTo>
                  <a:lnTo>
                    <a:pt x="1617791" y="523278"/>
                  </a:lnTo>
                  <a:lnTo>
                    <a:pt x="1633723" y="565682"/>
                  </a:lnTo>
                  <a:lnTo>
                    <a:pt x="1647399" y="609139"/>
                  </a:lnTo>
                  <a:lnTo>
                    <a:pt x="1658748" y="653576"/>
                  </a:lnTo>
                  <a:lnTo>
                    <a:pt x="1667698" y="698925"/>
                  </a:lnTo>
                  <a:lnTo>
                    <a:pt x="1674178" y="745113"/>
                  </a:lnTo>
                  <a:lnTo>
                    <a:pt x="1678118" y="792069"/>
                  </a:lnTo>
                  <a:lnTo>
                    <a:pt x="1679448" y="839724"/>
                  </a:lnTo>
                  <a:lnTo>
                    <a:pt x="1678118" y="887378"/>
                  </a:lnTo>
                  <a:lnTo>
                    <a:pt x="1674178" y="934334"/>
                  </a:lnTo>
                  <a:lnTo>
                    <a:pt x="1667698" y="980522"/>
                  </a:lnTo>
                  <a:lnTo>
                    <a:pt x="1658748" y="1025871"/>
                  </a:lnTo>
                  <a:lnTo>
                    <a:pt x="1647399" y="1070308"/>
                  </a:lnTo>
                  <a:lnTo>
                    <a:pt x="1633723" y="1113765"/>
                  </a:lnTo>
                  <a:lnTo>
                    <a:pt x="1617791" y="1156169"/>
                  </a:lnTo>
                  <a:lnTo>
                    <a:pt x="1599672" y="1197451"/>
                  </a:lnTo>
                  <a:lnTo>
                    <a:pt x="1579438" y="1237538"/>
                  </a:lnTo>
                  <a:lnTo>
                    <a:pt x="1557160" y="1276361"/>
                  </a:lnTo>
                  <a:lnTo>
                    <a:pt x="1532909" y="1313848"/>
                  </a:lnTo>
                  <a:lnTo>
                    <a:pt x="1506755" y="1349929"/>
                  </a:lnTo>
                  <a:lnTo>
                    <a:pt x="1478769" y="1384532"/>
                  </a:lnTo>
                  <a:lnTo>
                    <a:pt x="1449023" y="1417587"/>
                  </a:lnTo>
                  <a:lnTo>
                    <a:pt x="1417587" y="1449023"/>
                  </a:lnTo>
                  <a:lnTo>
                    <a:pt x="1384532" y="1478769"/>
                  </a:lnTo>
                  <a:lnTo>
                    <a:pt x="1349929" y="1506755"/>
                  </a:lnTo>
                  <a:lnTo>
                    <a:pt x="1313848" y="1532909"/>
                  </a:lnTo>
                  <a:lnTo>
                    <a:pt x="1276361" y="1557160"/>
                  </a:lnTo>
                  <a:lnTo>
                    <a:pt x="1237538" y="1579438"/>
                  </a:lnTo>
                  <a:lnTo>
                    <a:pt x="1197451" y="1599672"/>
                  </a:lnTo>
                  <a:lnTo>
                    <a:pt x="1156169" y="1617791"/>
                  </a:lnTo>
                  <a:lnTo>
                    <a:pt x="1113765" y="1633723"/>
                  </a:lnTo>
                  <a:lnTo>
                    <a:pt x="1070308" y="1647399"/>
                  </a:lnTo>
                  <a:lnTo>
                    <a:pt x="1025871" y="1658748"/>
                  </a:lnTo>
                  <a:lnTo>
                    <a:pt x="980522" y="1667698"/>
                  </a:lnTo>
                  <a:lnTo>
                    <a:pt x="934334" y="1674178"/>
                  </a:lnTo>
                  <a:lnTo>
                    <a:pt x="887378" y="1678118"/>
                  </a:lnTo>
                  <a:lnTo>
                    <a:pt x="839724" y="1679447"/>
                  </a:lnTo>
                  <a:lnTo>
                    <a:pt x="792073" y="1678118"/>
                  </a:lnTo>
                  <a:lnTo>
                    <a:pt x="745119" y="1674178"/>
                  </a:lnTo>
                  <a:lnTo>
                    <a:pt x="698934" y="1667698"/>
                  </a:lnTo>
                  <a:lnTo>
                    <a:pt x="653588" y="1658748"/>
                  </a:lnTo>
                  <a:lnTo>
                    <a:pt x="609152" y="1647399"/>
                  </a:lnTo>
                  <a:lnTo>
                    <a:pt x="565697" y="1633723"/>
                  </a:lnTo>
                  <a:lnTo>
                    <a:pt x="523294" y="1617791"/>
                  </a:lnTo>
                  <a:lnTo>
                    <a:pt x="482013" y="1599672"/>
                  </a:lnTo>
                  <a:lnTo>
                    <a:pt x="441926" y="1579438"/>
                  </a:lnTo>
                  <a:lnTo>
                    <a:pt x="403103" y="1557160"/>
                  </a:lnTo>
                  <a:lnTo>
                    <a:pt x="365616" y="1532909"/>
                  </a:lnTo>
                  <a:lnTo>
                    <a:pt x="329535" y="1506755"/>
                  </a:lnTo>
                  <a:lnTo>
                    <a:pt x="294931" y="1478769"/>
                  </a:lnTo>
                  <a:lnTo>
                    <a:pt x="261875" y="1449023"/>
                  </a:lnTo>
                  <a:lnTo>
                    <a:pt x="230438" y="1417587"/>
                  </a:lnTo>
                  <a:lnTo>
                    <a:pt x="200690" y="1384532"/>
                  </a:lnTo>
                  <a:lnTo>
                    <a:pt x="172704" y="1349929"/>
                  </a:lnTo>
                  <a:lnTo>
                    <a:pt x="146548" y="1313848"/>
                  </a:lnTo>
                  <a:lnTo>
                    <a:pt x="122296" y="1276361"/>
                  </a:lnTo>
                  <a:lnTo>
                    <a:pt x="100017" y="1237538"/>
                  </a:lnTo>
                  <a:lnTo>
                    <a:pt x="79781" y="1197451"/>
                  </a:lnTo>
                  <a:lnTo>
                    <a:pt x="61661" y="1156169"/>
                  </a:lnTo>
                  <a:lnTo>
                    <a:pt x="45728" y="1113765"/>
                  </a:lnTo>
                  <a:lnTo>
                    <a:pt x="32050" y="1070308"/>
                  </a:lnTo>
                  <a:lnTo>
                    <a:pt x="20701" y="1025871"/>
                  </a:lnTo>
                  <a:lnTo>
                    <a:pt x="11750" y="980522"/>
                  </a:lnTo>
                  <a:lnTo>
                    <a:pt x="5269" y="934334"/>
                  </a:lnTo>
                  <a:lnTo>
                    <a:pt x="1329" y="887378"/>
                  </a:lnTo>
                  <a:lnTo>
                    <a:pt x="0" y="83972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58646" y="1954149"/>
            <a:ext cx="444500" cy="1016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0" dirty="0"/>
              <a:t>1</a:t>
            </a:r>
            <a:endParaRPr sz="6500"/>
          </a:p>
        </p:txBody>
      </p:sp>
      <p:grpSp>
        <p:nvGrpSpPr>
          <p:cNvPr id="10" name="object 10"/>
          <p:cNvGrpSpPr/>
          <p:nvPr/>
        </p:nvGrpSpPr>
        <p:grpSpPr>
          <a:xfrm>
            <a:off x="6071552" y="2380424"/>
            <a:ext cx="2545715" cy="1705610"/>
            <a:chOff x="6071552" y="2380424"/>
            <a:chExt cx="2545715" cy="1705610"/>
          </a:xfrm>
        </p:grpSpPr>
        <p:sp>
          <p:nvSpPr>
            <p:cNvPr id="11" name="object 11"/>
            <p:cNvSpPr/>
            <p:nvPr/>
          </p:nvSpPr>
          <p:spPr>
            <a:xfrm>
              <a:off x="6084570" y="2393441"/>
              <a:ext cx="2519680" cy="1679575"/>
            </a:xfrm>
            <a:custGeom>
              <a:avLst/>
              <a:gdLst/>
              <a:ahLst/>
              <a:cxnLst/>
              <a:rect l="l" t="t" r="r" b="b"/>
              <a:pathLst>
                <a:path w="2519679" h="1679575">
                  <a:moveTo>
                    <a:pt x="2519172" y="0"/>
                  </a:moveTo>
                  <a:lnTo>
                    <a:pt x="0" y="0"/>
                  </a:lnTo>
                  <a:lnTo>
                    <a:pt x="0" y="1679448"/>
                  </a:lnTo>
                  <a:lnTo>
                    <a:pt x="2519172" y="1679448"/>
                  </a:lnTo>
                  <a:lnTo>
                    <a:pt x="25191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84570" y="2393441"/>
              <a:ext cx="2519680" cy="1679575"/>
            </a:xfrm>
            <a:custGeom>
              <a:avLst/>
              <a:gdLst/>
              <a:ahLst/>
              <a:cxnLst/>
              <a:rect l="l" t="t" r="r" b="b"/>
              <a:pathLst>
                <a:path w="2519679" h="1679575">
                  <a:moveTo>
                    <a:pt x="0" y="1679448"/>
                  </a:moveTo>
                  <a:lnTo>
                    <a:pt x="2519172" y="1679448"/>
                  </a:lnTo>
                  <a:lnTo>
                    <a:pt x="2519172" y="0"/>
                  </a:lnTo>
                  <a:lnTo>
                    <a:pt x="0" y="0"/>
                  </a:lnTo>
                  <a:lnTo>
                    <a:pt x="0" y="1679448"/>
                  </a:lnTo>
                  <a:close/>
                </a:path>
              </a:pathLst>
            </a:custGeom>
            <a:ln w="25908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474967" y="2472055"/>
            <a:ext cx="2016125" cy="14712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ct val="91500"/>
              </a:lnSpc>
              <a:spcBef>
                <a:spcPts val="275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In this lesson it will be 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shown how</a:t>
            </a:r>
            <a:r>
              <a:rPr sz="17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Kirchhoff’s  Current Law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describes  the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current flow  through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 junction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of 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circuit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27447" y="1708404"/>
            <a:ext cx="1705610" cy="1705610"/>
            <a:chOff x="4727447" y="1708404"/>
            <a:chExt cx="1705610" cy="1705610"/>
          </a:xfrm>
        </p:grpSpPr>
        <p:sp>
          <p:nvSpPr>
            <p:cNvPr id="15" name="object 15"/>
            <p:cNvSpPr/>
            <p:nvPr/>
          </p:nvSpPr>
          <p:spPr>
            <a:xfrm>
              <a:off x="4740401" y="1721358"/>
              <a:ext cx="1679575" cy="1679575"/>
            </a:xfrm>
            <a:custGeom>
              <a:avLst/>
              <a:gdLst/>
              <a:ahLst/>
              <a:cxnLst/>
              <a:rect l="l" t="t" r="r" b="b"/>
              <a:pathLst>
                <a:path w="1679575" h="1679575">
                  <a:moveTo>
                    <a:pt x="839724" y="0"/>
                  </a:moveTo>
                  <a:lnTo>
                    <a:pt x="792069" y="1329"/>
                  </a:lnTo>
                  <a:lnTo>
                    <a:pt x="745113" y="5269"/>
                  </a:lnTo>
                  <a:lnTo>
                    <a:pt x="698925" y="11749"/>
                  </a:lnTo>
                  <a:lnTo>
                    <a:pt x="653576" y="20699"/>
                  </a:lnTo>
                  <a:lnTo>
                    <a:pt x="609139" y="32048"/>
                  </a:lnTo>
                  <a:lnTo>
                    <a:pt x="565682" y="45724"/>
                  </a:lnTo>
                  <a:lnTo>
                    <a:pt x="523278" y="61656"/>
                  </a:lnTo>
                  <a:lnTo>
                    <a:pt x="481996" y="79775"/>
                  </a:lnTo>
                  <a:lnTo>
                    <a:pt x="441909" y="100009"/>
                  </a:lnTo>
                  <a:lnTo>
                    <a:pt x="403086" y="122287"/>
                  </a:lnTo>
                  <a:lnTo>
                    <a:pt x="365599" y="146538"/>
                  </a:lnTo>
                  <a:lnTo>
                    <a:pt x="329518" y="172692"/>
                  </a:lnTo>
                  <a:lnTo>
                    <a:pt x="294915" y="200678"/>
                  </a:lnTo>
                  <a:lnTo>
                    <a:pt x="261860" y="230424"/>
                  </a:lnTo>
                  <a:lnTo>
                    <a:pt x="230424" y="261860"/>
                  </a:lnTo>
                  <a:lnTo>
                    <a:pt x="200678" y="294915"/>
                  </a:lnTo>
                  <a:lnTo>
                    <a:pt x="172692" y="329518"/>
                  </a:lnTo>
                  <a:lnTo>
                    <a:pt x="146538" y="365599"/>
                  </a:lnTo>
                  <a:lnTo>
                    <a:pt x="122287" y="403086"/>
                  </a:lnTo>
                  <a:lnTo>
                    <a:pt x="100009" y="441909"/>
                  </a:lnTo>
                  <a:lnTo>
                    <a:pt x="79775" y="481996"/>
                  </a:lnTo>
                  <a:lnTo>
                    <a:pt x="61656" y="523278"/>
                  </a:lnTo>
                  <a:lnTo>
                    <a:pt x="45724" y="565682"/>
                  </a:lnTo>
                  <a:lnTo>
                    <a:pt x="32048" y="609139"/>
                  </a:lnTo>
                  <a:lnTo>
                    <a:pt x="20699" y="653576"/>
                  </a:lnTo>
                  <a:lnTo>
                    <a:pt x="11749" y="698925"/>
                  </a:lnTo>
                  <a:lnTo>
                    <a:pt x="5269" y="745113"/>
                  </a:lnTo>
                  <a:lnTo>
                    <a:pt x="1329" y="792069"/>
                  </a:lnTo>
                  <a:lnTo>
                    <a:pt x="0" y="839724"/>
                  </a:lnTo>
                  <a:lnTo>
                    <a:pt x="1329" y="887378"/>
                  </a:lnTo>
                  <a:lnTo>
                    <a:pt x="5269" y="934334"/>
                  </a:lnTo>
                  <a:lnTo>
                    <a:pt x="11749" y="980522"/>
                  </a:lnTo>
                  <a:lnTo>
                    <a:pt x="20699" y="1025871"/>
                  </a:lnTo>
                  <a:lnTo>
                    <a:pt x="32048" y="1070308"/>
                  </a:lnTo>
                  <a:lnTo>
                    <a:pt x="45724" y="1113765"/>
                  </a:lnTo>
                  <a:lnTo>
                    <a:pt x="61656" y="1156169"/>
                  </a:lnTo>
                  <a:lnTo>
                    <a:pt x="79775" y="1197451"/>
                  </a:lnTo>
                  <a:lnTo>
                    <a:pt x="100009" y="1237538"/>
                  </a:lnTo>
                  <a:lnTo>
                    <a:pt x="122287" y="1276361"/>
                  </a:lnTo>
                  <a:lnTo>
                    <a:pt x="146538" y="1313848"/>
                  </a:lnTo>
                  <a:lnTo>
                    <a:pt x="172692" y="1349929"/>
                  </a:lnTo>
                  <a:lnTo>
                    <a:pt x="200678" y="1384532"/>
                  </a:lnTo>
                  <a:lnTo>
                    <a:pt x="230424" y="1417587"/>
                  </a:lnTo>
                  <a:lnTo>
                    <a:pt x="261860" y="1449023"/>
                  </a:lnTo>
                  <a:lnTo>
                    <a:pt x="294915" y="1478769"/>
                  </a:lnTo>
                  <a:lnTo>
                    <a:pt x="329518" y="1506755"/>
                  </a:lnTo>
                  <a:lnTo>
                    <a:pt x="365599" y="1532909"/>
                  </a:lnTo>
                  <a:lnTo>
                    <a:pt x="403086" y="1557160"/>
                  </a:lnTo>
                  <a:lnTo>
                    <a:pt x="441909" y="1579438"/>
                  </a:lnTo>
                  <a:lnTo>
                    <a:pt x="481996" y="1599672"/>
                  </a:lnTo>
                  <a:lnTo>
                    <a:pt x="523278" y="1617791"/>
                  </a:lnTo>
                  <a:lnTo>
                    <a:pt x="565682" y="1633723"/>
                  </a:lnTo>
                  <a:lnTo>
                    <a:pt x="609139" y="1647399"/>
                  </a:lnTo>
                  <a:lnTo>
                    <a:pt x="653576" y="1658748"/>
                  </a:lnTo>
                  <a:lnTo>
                    <a:pt x="698925" y="1667698"/>
                  </a:lnTo>
                  <a:lnTo>
                    <a:pt x="745113" y="1674178"/>
                  </a:lnTo>
                  <a:lnTo>
                    <a:pt x="792069" y="1678118"/>
                  </a:lnTo>
                  <a:lnTo>
                    <a:pt x="839724" y="1679447"/>
                  </a:lnTo>
                  <a:lnTo>
                    <a:pt x="887378" y="1678118"/>
                  </a:lnTo>
                  <a:lnTo>
                    <a:pt x="934334" y="1674178"/>
                  </a:lnTo>
                  <a:lnTo>
                    <a:pt x="980522" y="1667698"/>
                  </a:lnTo>
                  <a:lnTo>
                    <a:pt x="1025871" y="1658748"/>
                  </a:lnTo>
                  <a:lnTo>
                    <a:pt x="1070308" y="1647399"/>
                  </a:lnTo>
                  <a:lnTo>
                    <a:pt x="1113765" y="1633723"/>
                  </a:lnTo>
                  <a:lnTo>
                    <a:pt x="1156169" y="1617791"/>
                  </a:lnTo>
                  <a:lnTo>
                    <a:pt x="1197451" y="1599672"/>
                  </a:lnTo>
                  <a:lnTo>
                    <a:pt x="1237538" y="1579438"/>
                  </a:lnTo>
                  <a:lnTo>
                    <a:pt x="1276361" y="1557160"/>
                  </a:lnTo>
                  <a:lnTo>
                    <a:pt x="1313848" y="1532909"/>
                  </a:lnTo>
                  <a:lnTo>
                    <a:pt x="1349929" y="1506755"/>
                  </a:lnTo>
                  <a:lnTo>
                    <a:pt x="1384532" y="1478769"/>
                  </a:lnTo>
                  <a:lnTo>
                    <a:pt x="1417587" y="1449023"/>
                  </a:lnTo>
                  <a:lnTo>
                    <a:pt x="1449023" y="1417587"/>
                  </a:lnTo>
                  <a:lnTo>
                    <a:pt x="1478769" y="1384532"/>
                  </a:lnTo>
                  <a:lnTo>
                    <a:pt x="1506755" y="1349929"/>
                  </a:lnTo>
                  <a:lnTo>
                    <a:pt x="1532909" y="1313848"/>
                  </a:lnTo>
                  <a:lnTo>
                    <a:pt x="1557160" y="1276361"/>
                  </a:lnTo>
                  <a:lnTo>
                    <a:pt x="1579438" y="1237538"/>
                  </a:lnTo>
                  <a:lnTo>
                    <a:pt x="1599672" y="1197451"/>
                  </a:lnTo>
                  <a:lnTo>
                    <a:pt x="1617791" y="1156169"/>
                  </a:lnTo>
                  <a:lnTo>
                    <a:pt x="1633723" y="1113765"/>
                  </a:lnTo>
                  <a:lnTo>
                    <a:pt x="1647399" y="1070308"/>
                  </a:lnTo>
                  <a:lnTo>
                    <a:pt x="1658748" y="1025871"/>
                  </a:lnTo>
                  <a:lnTo>
                    <a:pt x="1667698" y="980522"/>
                  </a:lnTo>
                  <a:lnTo>
                    <a:pt x="1674178" y="934334"/>
                  </a:lnTo>
                  <a:lnTo>
                    <a:pt x="1678118" y="887378"/>
                  </a:lnTo>
                  <a:lnTo>
                    <a:pt x="1679448" y="839724"/>
                  </a:lnTo>
                  <a:lnTo>
                    <a:pt x="1678118" y="792069"/>
                  </a:lnTo>
                  <a:lnTo>
                    <a:pt x="1674178" y="745113"/>
                  </a:lnTo>
                  <a:lnTo>
                    <a:pt x="1667698" y="698925"/>
                  </a:lnTo>
                  <a:lnTo>
                    <a:pt x="1658748" y="653576"/>
                  </a:lnTo>
                  <a:lnTo>
                    <a:pt x="1647399" y="609139"/>
                  </a:lnTo>
                  <a:lnTo>
                    <a:pt x="1633723" y="565682"/>
                  </a:lnTo>
                  <a:lnTo>
                    <a:pt x="1617791" y="523278"/>
                  </a:lnTo>
                  <a:lnTo>
                    <a:pt x="1599672" y="481996"/>
                  </a:lnTo>
                  <a:lnTo>
                    <a:pt x="1579438" y="441909"/>
                  </a:lnTo>
                  <a:lnTo>
                    <a:pt x="1557160" y="403086"/>
                  </a:lnTo>
                  <a:lnTo>
                    <a:pt x="1532909" y="365599"/>
                  </a:lnTo>
                  <a:lnTo>
                    <a:pt x="1506755" y="329518"/>
                  </a:lnTo>
                  <a:lnTo>
                    <a:pt x="1478769" y="294915"/>
                  </a:lnTo>
                  <a:lnTo>
                    <a:pt x="1449023" y="261860"/>
                  </a:lnTo>
                  <a:lnTo>
                    <a:pt x="1417587" y="230424"/>
                  </a:lnTo>
                  <a:lnTo>
                    <a:pt x="1384532" y="200678"/>
                  </a:lnTo>
                  <a:lnTo>
                    <a:pt x="1349929" y="172692"/>
                  </a:lnTo>
                  <a:lnTo>
                    <a:pt x="1313848" y="146538"/>
                  </a:lnTo>
                  <a:lnTo>
                    <a:pt x="1276361" y="122287"/>
                  </a:lnTo>
                  <a:lnTo>
                    <a:pt x="1237538" y="100009"/>
                  </a:lnTo>
                  <a:lnTo>
                    <a:pt x="1197451" y="79775"/>
                  </a:lnTo>
                  <a:lnTo>
                    <a:pt x="1156169" y="61656"/>
                  </a:lnTo>
                  <a:lnTo>
                    <a:pt x="1113765" y="45724"/>
                  </a:lnTo>
                  <a:lnTo>
                    <a:pt x="1070308" y="32048"/>
                  </a:lnTo>
                  <a:lnTo>
                    <a:pt x="1025871" y="20699"/>
                  </a:lnTo>
                  <a:lnTo>
                    <a:pt x="980522" y="11749"/>
                  </a:lnTo>
                  <a:lnTo>
                    <a:pt x="934334" y="5269"/>
                  </a:lnTo>
                  <a:lnTo>
                    <a:pt x="887378" y="1329"/>
                  </a:lnTo>
                  <a:lnTo>
                    <a:pt x="83972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40401" y="1721358"/>
              <a:ext cx="1679575" cy="1679575"/>
            </a:xfrm>
            <a:custGeom>
              <a:avLst/>
              <a:gdLst/>
              <a:ahLst/>
              <a:cxnLst/>
              <a:rect l="l" t="t" r="r" b="b"/>
              <a:pathLst>
                <a:path w="1679575" h="1679575">
                  <a:moveTo>
                    <a:pt x="0" y="839724"/>
                  </a:moveTo>
                  <a:lnTo>
                    <a:pt x="1329" y="792069"/>
                  </a:lnTo>
                  <a:lnTo>
                    <a:pt x="5269" y="745113"/>
                  </a:lnTo>
                  <a:lnTo>
                    <a:pt x="11749" y="698925"/>
                  </a:lnTo>
                  <a:lnTo>
                    <a:pt x="20699" y="653576"/>
                  </a:lnTo>
                  <a:lnTo>
                    <a:pt x="32048" y="609139"/>
                  </a:lnTo>
                  <a:lnTo>
                    <a:pt x="45724" y="565682"/>
                  </a:lnTo>
                  <a:lnTo>
                    <a:pt x="61656" y="523278"/>
                  </a:lnTo>
                  <a:lnTo>
                    <a:pt x="79775" y="481996"/>
                  </a:lnTo>
                  <a:lnTo>
                    <a:pt x="100009" y="441909"/>
                  </a:lnTo>
                  <a:lnTo>
                    <a:pt x="122287" y="403086"/>
                  </a:lnTo>
                  <a:lnTo>
                    <a:pt x="146538" y="365599"/>
                  </a:lnTo>
                  <a:lnTo>
                    <a:pt x="172692" y="329518"/>
                  </a:lnTo>
                  <a:lnTo>
                    <a:pt x="200678" y="294915"/>
                  </a:lnTo>
                  <a:lnTo>
                    <a:pt x="230424" y="261860"/>
                  </a:lnTo>
                  <a:lnTo>
                    <a:pt x="261860" y="230424"/>
                  </a:lnTo>
                  <a:lnTo>
                    <a:pt x="294915" y="200678"/>
                  </a:lnTo>
                  <a:lnTo>
                    <a:pt x="329518" y="172692"/>
                  </a:lnTo>
                  <a:lnTo>
                    <a:pt x="365599" y="146538"/>
                  </a:lnTo>
                  <a:lnTo>
                    <a:pt x="403086" y="122287"/>
                  </a:lnTo>
                  <a:lnTo>
                    <a:pt x="441909" y="100009"/>
                  </a:lnTo>
                  <a:lnTo>
                    <a:pt x="481996" y="79775"/>
                  </a:lnTo>
                  <a:lnTo>
                    <a:pt x="523278" y="61656"/>
                  </a:lnTo>
                  <a:lnTo>
                    <a:pt x="565682" y="45724"/>
                  </a:lnTo>
                  <a:lnTo>
                    <a:pt x="609139" y="32048"/>
                  </a:lnTo>
                  <a:lnTo>
                    <a:pt x="653576" y="20699"/>
                  </a:lnTo>
                  <a:lnTo>
                    <a:pt x="698925" y="11749"/>
                  </a:lnTo>
                  <a:lnTo>
                    <a:pt x="745113" y="5269"/>
                  </a:lnTo>
                  <a:lnTo>
                    <a:pt x="792069" y="1329"/>
                  </a:lnTo>
                  <a:lnTo>
                    <a:pt x="839724" y="0"/>
                  </a:lnTo>
                  <a:lnTo>
                    <a:pt x="887378" y="1329"/>
                  </a:lnTo>
                  <a:lnTo>
                    <a:pt x="934334" y="5269"/>
                  </a:lnTo>
                  <a:lnTo>
                    <a:pt x="980522" y="11749"/>
                  </a:lnTo>
                  <a:lnTo>
                    <a:pt x="1025871" y="20699"/>
                  </a:lnTo>
                  <a:lnTo>
                    <a:pt x="1070308" y="32048"/>
                  </a:lnTo>
                  <a:lnTo>
                    <a:pt x="1113765" y="45724"/>
                  </a:lnTo>
                  <a:lnTo>
                    <a:pt x="1156169" y="61656"/>
                  </a:lnTo>
                  <a:lnTo>
                    <a:pt x="1197451" y="79775"/>
                  </a:lnTo>
                  <a:lnTo>
                    <a:pt x="1237538" y="100009"/>
                  </a:lnTo>
                  <a:lnTo>
                    <a:pt x="1276361" y="122287"/>
                  </a:lnTo>
                  <a:lnTo>
                    <a:pt x="1313848" y="146538"/>
                  </a:lnTo>
                  <a:lnTo>
                    <a:pt x="1349929" y="172692"/>
                  </a:lnTo>
                  <a:lnTo>
                    <a:pt x="1384532" y="200678"/>
                  </a:lnTo>
                  <a:lnTo>
                    <a:pt x="1417587" y="230424"/>
                  </a:lnTo>
                  <a:lnTo>
                    <a:pt x="1449023" y="261860"/>
                  </a:lnTo>
                  <a:lnTo>
                    <a:pt x="1478769" y="294915"/>
                  </a:lnTo>
                  <a:lnTo>
                    <a:pt x="1506755" y="329518"/>
                  </a:lnTo>
                  <a:lnTo>
                    <a:pt x="1532909" y="365599"/>
                  </a:lnTo>
                  <a:lnTo>
                    <a:pt x="1557160" y="403086"/>
                  </a:lnTo>
                  <a:lnTo>
                    <a:pt x="1579438" y="441909"/>
                  </a:lnTo>
                  <a:lnTo>
                    <a:pt x="1599672" y="481996"/>
                  </a:lnTo>
                  <a:lnTo>
                    <a:pt x="1617791" y="523278"/>
                  </a:lnTo>
                  <a:lnTo>
                    <a:pt x="1633723" y="565682"/>
                  </a:lnTo>
                  <a:lnTo>
                    <a:pt x="1647399" y="609139"/>
                  </a:lnTo>
                  <a:lnTo>
                    <a:pt x="1658748" y="653576"/>
                  </a:lnTo>
                  <a:lnTo>
                    <a:pt x="1667698" y="698925"/>
                  </a:lnTo>
                  <a:lnTo>
                    <a:pt x="1674178" y="745113"/>
                  </a:lnTo>
                  <a:lnTo>
                    <a:pt x="1678118" y="792069"/>
                  </a:lnTo>
                  <a:lnTo>
                    <a:pt x="1679448" y="839724"/>
                  </a:lnTo>
                  <a:lnTo>
                    <a:pt x="1678118" y="887378"/>
                  </a:lnTo>
                  <a:lnTo>
                    <a:pt x="1674178" y="934334"/>
                  </a:lnTo>
                  <a:lnTo>
                    <a:pt x="1667698" y="980522"/>
                  </a:lnTo>
                  <a:lnTo>
                    <a:pt x="1658748" y="1025871"/>
                  </a:lnTo>
                  <a:lnTo>
                    <a:pt x="1647399" y="1070308"/>
                  </a:lnTo>
                  <a:lnTo>
                    <a:pt x="1633723" y="1113765"/>
                  </a:lnTo>
                  <a:lnTo>
                    <a:pt x="1617791" y="1156169"/>
                  </a:lnTo>
                  <a:lnTo>
                    <a:pt x="1599672" y="1197451"/>
                  </a:lnTo>
                  <a:lnTo>
                    <a:pt x="1579438" y="1237538"/>
                  </a:lnTo>
                  <a:lnTo>
                    <a:pt x="1557160" y="1276361"/>
                  </a:lnTo>
                  <a:lnTo>
                    <a:pt x="1532909" y="1313848"/>
                  </a:lnTo>
                  <a:lnTo>
                    <a:pt x="1506755" y="1349929"/>
                  </a:lnTo>
                  <a:lnTo>
                    <a:pt x="1478769" y="1384532"/>
                  </a:lnTo>
                  <a:lnTo>
                    <a:pt x="1449023" y="1417587"/>
                  </a:lnTo>
                  <a:lnTo>
                    <a:pt x="1417587" y="1449023"/>
                  </a:lnTo>
                  <a:lnTo>
                    <a:pt x="1384532" y="1478769"/>
                  </a:lnTo>
                  <a:lnTo>
                    <a:pt x="1349929" y="1506755"/>
                  </a:lnTo>
                  <a:lnTo>
                    <a:pt x="1313848" y="1532909"/>
                  </a:lnTo>
                  <a:lnTo>
                    <a:pt x="1276361" y="1557160"/>
                  </a:lnTo>
                  <a:lnTo>
                    <a:pt x="1237538" y="1579438"/>
                  </a:lnTo>
                  <a:lnTo>
                    <a:pt x="1197451" y="1599672"/>
                  </a:lnTo>
                  <a:lnTo>
                    <a:pt x="1156169" y="1617791"/>
                  </a:lnTo>
                  <a:lnTo>
                    <a:pt x="1113765" y="1633723"/>
                  </a:lnTo>
                  <a:lnTo>
                    <a:pt x="1070308" y="1647399"/>
                  </a:lnTo>
                  <a:lnTo>
                    <a:pt x="1025871" y="1658748"/>
                  </a:lnTo>
                  <a:lnTo>
                    <a:pt x="980522" y="1667698"/>
                  </a:lnTo>
                  <a:lnTo>
                    <a:pt x="934334" y="1674178"/>
                  </a:lnTo>
                  <a:lnTo>
                    <a:pt x="887378" y="1678118"/>
                  </a:lnTo>
                  <a:lnTo>
                    <a:pt x="839724" y="1679447"/>
                  </a:lnTo>
                  <a:lnTo>
                    <a:pt x="792069" y="1678118"/>
                  </a:lnTo>
                  <a:lnTo>
                    <a:pt x="745113" y="1674178"/>
                  </a:lnTo>
                  <a:lnTo>
                    <a:pt x="698925" y="1667698"/>
                  </a:lnTo>
                  <a:lnTo>
                    <a:pt x="653576" y="1658748"/>
                  </a:lnTo>
                  <a:lnTo>
                    <a:pt x="609139" y="1647399"/>
                  </a:lnTo>
                  <a:lnTo>
                    <a:pt x="565682" y="1633723"/>
                  </a:lnTo>
                  <a:lnTo>
                    <a:pt x="523278" y="1617791"/>
                  </a:lnTo>
                  <a:lnTo>
                    <a:pt x="481996" y="1599672"/>
                  </a:lnTo>
                  <a:lnTo>
                    <a:pt x="441909" y="1579438"/>
                  </a:lnTo>
                  <a:lnTo>
                    <a:pt x="403086" y="1557160"/>
                  </a:lnTo>
                  <a:lnTo>
                    <a:pt x="365599" y="1532909"/>
                  </a:lnTo>
                  <a:lnTo>
                    <a:pt x="329518" y="1506755"/>
                  </a:lnTo>
                  <a:lnTo>
                    <a:pt x="294915" y="1478769"/>
                  </a:lnTo>
                  <a:lnTo>
                    <a:pt x="261860" y="1449023"/>
                  </a:lnTo>
                  <a:lnTo>
                    <a:pt x="230424" y="1417587"/>
                  </a:lnTo>
                  <a:lnTo>
                    <a:pt x="200678" y="1384532"/>
                  </a:lnTo>
                  <a:lnTo>
                    <a:pt x="172692" y="1349929"/>
                  </a:lnTo>
                  <a:lnTo>
                    <a:pt x="146538" y="1313848"/>
                  </a:lnTo>
                  <a:lnTo>
                    <a:pt x="122287" y="1276361"/>
                  </a:lnTo>
                  <a:lnTo>
                    <a:pt x="100009" y="1237538"/>
                  </a:lnTo>
                  <a:lnTo>
                    <a:pt x="79775" y="1197451"/>
                  </a:lnTo>
                  <a:lnTo>
                    <a:pt x="61656" y="1156169"/>
                  </a:lnTo>
                  <a:lnTo>
                    <a:pt x="45724" y="1113765"/>
                  </a:lnTo>
                  <a:lnTo>
                    <a:pt x="32048" y="1070308"/>
                  </a:lnTo>
                  <a:lnTo>
                    <a:pt x="20699" y="1025871"/>
                  </a:lnTo>
                  <a:lnTo>
                    <a:pt x="11749" y="980522"/>
                  </a:lnTo>
                  <a:lnTo>
                    <a:pt x="5269" y="934334"/>
                  </a:lnTo>
                  <a:lnTo>
                    <a:pt x="1329" y="887378"/>
                  </a:lnTo>
                  <a:lnTo>
                    <a:pt x="0" y="83972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358129" y="1954149"/>
            <a:ext cx="444500" cy="1016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0" dirty="0">
                <a:latin typeface="Calibri"/>
                <a:cs typeface="Calibri"/>
              </a:rPr>
              <a:t>2</a:t>
            </a:r>
            <a:endParaRPr sz="6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5933" y="2712211"/>
            <a:ext cx="2005964" cy="17310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340"/>
              </a:spcBef>
            </a:pPr>
            <a:r>
              <a:rPr sz="2400" spc="-35" dirty="0">
                <a:latin typeface="Calibri"/>
                <a:cs typeface="Calibri"/>
              </a:rPr>
              <a:t>KCL </a:t>
            </a:r>
            <a:r>
              <a:rPr sz="2400" spc="-5" dirty="0">
                <a:latin typeface="Calibri"/>
                <a:cs typeface="Calibri"/>
              </a:rPr>
              <a:t>helps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10" dirty="0">
                <a:latin typeface="Calibri"/>
                <a:cs typeface="Calibri"/>
              </a:rPr>
              <a:t>solve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unknowns 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0" dirty="0">
                <a:latin typeface="Calibri"/>
                <a:cs typeface="Calibri"/>
              </a:rPr>
              <a:t>working 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electrical  circuits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1545336"/>
            <a:ext cx="1765300" cy="1765300"/>
            <a:chOff x="457200" y="1545336"/>
            <a:chExt cx="1765300" cy="1765300"/>
          </a:xfrm>
        </p:grpSpPr>
        <p:sp>
          <p:nvSpPr>
            <p:cNvPr id="4" name="object 4"/>
            <p:cNvSpPr/>
            <p:nvPr/>
          </p:nvSpPr>
          <p:spPr>
            <a:xfrm>
              <a:off x="470153" y="1558290"/>
              <a:ext cx="1739264" cy="1739264"/>
            </a:xfrm>
            <a:custGeom>
              <a:avLst/>
              <a:gdLst/>
              <a:ahLst/>
              <a:cxnLst/>
              <a:rect l="l" t="t" r="r" b="b"/>
              <a:pathLst>
                <a:path w="1739264" h="1739264">
                  <a:moveTo>
                    <a:pt x="869442" y="0"/>
                  </a:moveTo>
                  <a:lnTo>
                    <a:pt x="821738" y="1286"/>
                  </a:lnTo>
                  <a:lnTo>
                    <a:pt x="774707" y="5101"/>
                  </a:lnTo>
                  <a:lnTo>
                    <a:pt x="728415" y="11379"/>
                  </a:lnTo>
                  <a:lnTo>
                    <a:pt x="682927" y="20053"/>
                  </a:lnTo>
                  <a:lnTo>
                    <a:pt x="638311" y="31056"/>
                  </a:lnTo>
                  <a:lnTo>
                    <a:pt x="594633" y="44324"/>
                  </a:lnTo>
                  <a:lnTo>
                    <a:pt x="551958" y="59788"/>
                  </a:lnTo>
                  <a:lnTo>
                    <a:pt x="510353" y="77383"/>
                  </a:lnTo>
                  <a:lnTo>
                    <a:pt x="469885" y="97044"/>
                  </a:lnTo>
                  <a:lnTo>
                    <a:pt x="430620" y="118702"/>
                  </a:lnTo>
                  <a:lnTo>
                    <a:pt x="392624" y="142293"/>
                  </a:lnTo>
                  <a:lnTo>
                    <a:pt x="355963" y="167749"/>
                  </a:lnTo>
                  <a:lnTo>
                    <a:pt x="320703" y="195005"/>
                  </a:lnTo>
                  <a:lnTo>
                    <a:pt x="286912" y="223994"/>
                  </a:lnTo>
                  <a:lnTo>
                    <a:pt x="254655" y="254650"/>
                  </a:lnTo>
                  <a:lnTo>
                    <a:pt x="223999" y="286907"/>
                  </a:lnTo>
                  <a:lnTo>
                    <a:pt x="195009" y="320698"/>
                  </a:lnTo>
                  <a:lnTo>
                    <a:pt x="167753" y="355957"/>
                  </a:lnTo>
                  <a:lnTo>
                    <a:pt x="142296" y="392618"/>
                  </a:lnTo>
                  <a:lnTo>
                    <a:pt x="118705" y="430614"/>
                  </a:lnTo>
                  <a:lnTo>
                    <a:pt x="97046" y="469880"/>
                  </a:lnTo>
                  <a:lnTo>
                    <a:pt x="77385" y="510348"/>
                  </a:lnTo>
                  <a:lnTo>
                    <a:pt x="59790" y="551953"/>
                  </a:lnTo>
                  <a:lnTo>
                    <a:pt x="44325" y="594628"/>
                  </a:lnTo>
                  <a:lnTo>
                    <a:pt x="31057" y="638307"/>
                  </a:lnTo>
                  <a:lnTo>
                    <a:pt x="20053" y="682924"/>
                  </a:lnTo>
                  <a:lnTo>
                    <a:pt x="11379" y="728412"/>
                  </a:lnTo>
                  <a:lnTo>
                    <a:pt x="5101" y="774705"/>
                  </a:lnTo>
                  <a:lnTo>
                    <a:pt x="1286" y="821737"/>
                  </a:lnTo>
                  <a:lnTo>
                    <a:pt x="0" y="869442"/>
                  </a:lnTo>
                  <a:lnTo>
                    <a:pt x="1286" y="917146"/>
                  </a:lnTo>
                  <a:lnTo>
                    <a:pt x="5101" y="964178"/>
                  </a:lnTo>
                  <a:lnTo>
                    <a:pt x="11379" y="1010471"/>
                  </a:lnTo>
                  <a:lnTo>
                    <a:pt x="20053" y="1055959"/>
                  </a:lnTo>
                  <a:lnTo>
                    <a:pt x="31057" y="1100576"/>
                  </a:lnTo>
                  <a:lnTo>
                    <a:pt x="44325" y="1144255"/>
                  </a:lnTo>
                  <a:lnTo>
                    <a:pt x="59790" y="1186930"/>
                  </a:lnTo>
                  <a:lnTo>
                    <a:pt x="77385" y="1228535"/>
                  </a:lnTo>
                  <a:lnTo>
                    <a:pt x="97046" y="1269003"/>
                  </a:lnTo>
                  <a:lnTo>
                    <a:pt x="118705" y="1308269"/>
                  </a:lnTo>
                  <a:lnTo>
                    <a:pt x="142296" y="1346265"/>
                  </a:lnTo>
                  <a:lnTo>
                    <a:pt x="167753" y="1382926"/>
                  </a:lnTo>
                  <a:lnTo>
                    <a:pt x="195009" y="1418185"/>
                  </a:lnTo>
                  <a:lnTo>
                    <a:pt x="223999" y="1451976"/>
                  </a:lnTo>
                  <a:lnTo>
                    <a:pt x="254655" y="1484233"/>
                  </a:lnTo>
                  <a:lnTo>
                    <a:pt x="286912" y="1514889"/>
                  </a:lnTo>
                  <a:lnTo>
                    <a:pt x="320703" y="1543878"/>
                  </a:lnTo>
                  <a:lnTo>
                    <a:pt x="355963" y="1571134"/>
                  </a:lnTo>
                  <a:lnTo>
                    <a:pt x="392624" y="1596590"/>
                  </a:lnTo>
                  <a:lnTo>
                    <a:pt x="430620" y="1620181"/>
                  </a:lnTo>
                  <a:lnTo>
                    <a:pt x="469885" y="1641839"/>
                  </a:lnTo>
                  <a:lnTo>
                    <a:pt x="510353" y="1661500"/>
                  </a:lnTo>
                  <a:lnTo>
                    <a:pt x="551958" y="1679095"/>
                  </a:lnTo>
                  <a:lnTo>
                    <a:pt x="594633" y="1694559"/>
                  </a:lnTo>
                  <a:lnTo>
                    <a:pt x="638311" y="1707827"/>
                  </a:lnTo>
                  <a:lnTo>
                    <a:pt x="682927" y="1718830"/>
                  </a:lnTo>
                  <a:lnTo>
                    <a:pt x="728415" y="1727504"/>
                  </a:lnTo>
                  <a:lnTo>
                    <a:pt x="774707" y="1733782"/>
                  </a:lnTo>
                  <a:lnTo>
                    <a:pt x="821738" y="1737597"/>
                  </a:lnTo>
                  <a:lnTo>
                    <a:pt x="869442" y="1738884"/>
                  </a:lnTo>
                  <a:lnTo>
                    <a:pt x="917146" y="1737597"/>
                  </a:lnTo>
                  <a:lnTo>
                    <a:pt x="964178" y="1733782"/>
                  </a:lnTo>
                  <a:lnTo>
                    <a:pt x="1010471" y="1727504"/>
                  </a:lnTo>
                  <a:lnTo>
                    <a:pt x="1055959" y="1718830"/>
                  </a:lnTo>
                  <a:lnTo>
                    <a:pt x="1100576" y="1707827"/>
                  </a:lnTo>
                  <a:lnTo>
                    <a:pt x="1144255" y="1694559"/>
                  </a:lnTo>
                  <a:lnTo>
                    <a:pt x="1186930" y="1679095"/>
                  </a:lnTo>
                  <a:lnTo>
                    <a:pt x="1228535" y="1661500"/>
                  </a:lnTo>
                  <a:lnTo>
                    <a:pt x="1269003" y="1641839"/>
                  </a:lnTo>
                  <a:lnTo>
                    <a:pt x="1308269" y="1620181"/>
                  </a:lnTo>
                  <a:lnTo>
                    <a:pt x="1346265" y="1596590"/>
                  </a:lnTo>
                  <a:lnTo>
                    <a:pt x="1382926" y="1571134"/>
                  </a:lnTo>
                  <a:lnTo>
                    <a:pt x="1418185" y="1543878"/>
                  </a:lnTo>
                  <a:lnTo>
                    <a:pt x="1451976" y="1514889"/>
                  </a:lnTo>
                  <a:lnTo>
                    <a:pt x="1484233" y="1484233"/>
                  </a:lnTo>
                  <a:lnTo>
                    <a:pt x="1514889" y="1451976"/>
                  </a:lnTo>
                  <a:lnTo>
                    <a:pt x="1543878" y="1418185"/>
                  </a:lnTo>
                  <a:lnTo>
                    <a:pt x="1571134" y="1382926"/>
                  </a:lnTo>
                  <a:lnTo>
                    <a:pt x="1596590" y="1346265"/>
                  </a:lnTo>
                  <a:lnTo>
                    <a:pt x="1620181" y="1308269"/>
                  </a:lnTo>
                  <a:lnTo>
                    <a:pt x="1641839" y="1269003"/>
                  </a:lnTo>
                  <a:lnTo>
                    <a:pt x="1661500" y="1228535"/>
                  </a:lnTo>
                  <a:lnTo>
                    <a:pt x="1679095" y="1186930"/>
                  </a:lnTo>
                  <a:lnTo>
                    <a:pt x="1694559" y="1144255"/>
                  </a:lnTo>
                  <a:lnTo>
                    <a:pt x="1707827" y="1100576"/>
                  </a:lnTo>
                  <a:lnTo>
                    <a:pt x="1718830" y="1055959"/>
                  </a:lnTo>
                  <a:lnTo>
                    <a:pt x="1727504" y="1010471"/>
                  </a:lnTo>
                  <a:lnTo>
                    <a:pt x="1733782" y="964178"/>
                  </a:lnTo>
                  <a:lnTo>
                    <a:pt x="1737597" y="917146"/>
                  </a:lnTo>
                  <a:lnTo>
                    <a:pt x="1738883" y="869442"/>
                  </a:lnTo>
                  <a:lnTo>
                    <a:pt x="1737597" y="821737"/>
                  </a:lnTo>
                  <a:lnTo>
                    <a:pt x="1733782" y="774705"/>
                  </a:lnTo>
                  <a:lnTo>
                    <a:pt x="1727504" y="728412"/>
                  </a:lnTo>
                  <a:lnTo>
                    <a:pt x="1718830" y="682924"/>
                  </a:lnTo>
                  <a:lnTo>
                    <a:pt x="1707827" y="638307"/>
                  </a:lnTo>
                  <a:lnTo>
                    <a:pt x="1694559" y="594628"/>
                  </a:lnTo>
                  <a:lnTo>
                    <a:pt x="1679095" y="551953"/>
                  </a:lnTo>
                  <a:lnTo>
                    <a:pt x="1661500" y="510348"/>
                  </a:lnTo>
                  <a:lnTo>
                    <a:pt x="1641839" y="469880"/>
                  </a:lnTo>
                  <a:lnTo>
                    <a:pt x="1620181" y="430614"/>
                  </a:lnTo>
                  <a:lnTo>
                    <a:pt x="1596590" y="392618"/>
                  </a:lnTo>
                  <a:lnTo>
                    <a:pt x="1571134" y="355957"/>
                  </a:lnTo>
                  <a:lnTo>
                    <a:pt x="1543878" y="320698"/>
                  </a:lnTo>
                  <a:lnTo>
                    <a:pt x="1514889" y="286907"/>
                  </a:lnTo>
                  <a:lnTo>
                    <a:pt x="1484233" y="254650"/>
                  </a:lnTo>
                  <a:lnTo>
                    <a:pt x="1451976" y="223994"/>
                  </a:lnTo>
                  <a:lnTo>
                    <a:pt x="1418185" y="195005"/>
                  </a:lnTo>
                  <a:lnTo>
                    <a:pt x="1382926" y="167749"/>
                  </a:lnTo>
                  <a:lnTo>
                    <a:pt x="1346265" y="142293"/>
                  </a:lnTo>
                  <a:lnTo>
                    <a:pt x="1308269" y="118702"/>
                  </a:lnTo>
                  <a:lnTo>
                    <a:pt x="1269003" y="97044"/>
                  </a:lnTo>
                  <a:lnTo>
                    <a:pt x="1228535" y="77383"/>
                  </a:lnTo>
                  <a:lnTo>
                    <a:pt x="1186930" y="59788"/>
                  </a:lnTo>
                  <a:lnTo>
                    <a:pt x="1144255" y="44324"/>
                  </a:lnTo>
                  <a:lnTo>
                    <a:pt x="1100576" y="31056"/>
                  </a:lnTo>
                  <a:lnTo>
                    <a:pt x="1055959" y="20053"/>
                  </a:lnTo>
                  <a:lnTo>
                    <a:pt x="1010471" y="11379"/>
                  </a:lnTo>
                  <a:lnTo>
                    <a:pt x="964178" y="5101"/>
                  </a:lnTo>
                  <a:lnTo>
                    <a:pt x="917146" y="1286"/>
                  </a:lnTo>
                  <a:lnTo>
                    <a:pt x="8694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0153" y="1558290"/>
              <a:ext cx="1739264" cy="1739264"/>
            </a:xfrm>
            <a:custGeom>
              <a:avLst/>
              <a:gdLst/>
              <a:ahLst/>
              <a:cxnLst/>
              <a:rect l="l" t="t" r="r" b="b"/>
              <a:pathLst>
                <a:path w="1739264" h="1739264">
                  <a:moveTo>
                    <a:pt x="0" y="869442"/>
                  </a:moveTo>
                  <a:lnTo>
                    <a:pt x="1286" y="821737"/>
                  </a:lnTo>
                  <a:lnTo>
                    <a:pt x="5101" y="774705"/>
                  </a:lnTo>
                  <a:lnTo>
                    <a:pt x="11379" y="728412"/>
                  </a:lnTo>
                  <a:lnTo>
                    <a:pt x="20053" y="682924"/>
                  </a:lnTo>
                  <a:lnTo>
                    <a:pt x="31057" y="638307"/>
                  </a:lnTo>
                  <a:lnTo>
                    <a:pt x="44325" y="594628"/>
                  </a:lnTo>
                  <a:lnTo>
                    <a:pt x="59790" y="551953"/>
                  </a:lnTo>
                  <a:lnTo>
                    <a:pt x="77385" y="510348"/>
                  </a:lnTo>
                  <a:lnTo>
                    <a:pt x="97046" y="469880"/>
                  </a:lnTo>
                  <a:lnTo>
                    <a:pt x="118705" y="430614"/>
                  </a:lnTo>
                  <a:lnTo>
                    <a:pt x="142296" y="392618"/>
                  </a:lnTo>
                  <a:lnTo>
                    <a:pt x="167753" y="355957"/>
                  </a:lnTo>
                  <a:lnTo>
                    <a:pt x="195009" y="320698"/>
                  </a:lnTo>
                  <a:lnTo>
                    <a:pt x="223999" y="286907"/>
                  </a:lnTo>
                  <a:lnTo>
                    <a:pt x="254655" y="254650"/>
                  </a:lnTo>
                  <a:lnTo>
                    <a:pt x="286912" y="223994"/>
                  </a:lnTo>
                  <a:lnTo>
                    <a:pt x="320703" y="195005"/>
                  </a:lnTo>
                  <a:lnTo>
                    <a:pt x="355963" y="167749"/>
                  </a:lnTo>
                  <a:lnTo>
                    <a:pt x="392624" y="142293"/>
                  </a:lnTo>
                  <a:lnTo>
                    <a:pt x="430620" y="118702"/>
                  </a:lnTo>
                  <a:lnTo>
                    <a:pt x="469885" y="97044"/>
                  </a:lnTo>
                  <a:lnTo>
                    <a:pt x="510353" y="77383"/>
                  </a:lnTo>
                  <a:lnTo>
                    <a:pt x="551958" y="59788"/>
                  </a:lnTo>
                  <a:lnTo>
                    <a:pt x="594633" y="44324"/>
                  </a:lnTo>
                  <a:lnTo>
                    <a:pt x="638311" y="31056"/>
                  </a:lnTo>
                  <a:lnTo>
                    <a:pt x="682927" y="20053"/>
                  </a:lnTo>
                  <a:lnTo>
                    <a:pt x="728415" y="11379"/>
                  </a:lnTo>
                  <a:lnTo>
                    <a:pt x="774707" y="5101"/>
                  </a:lnTo>
                  <a:lnTo>
                    <a:pt x="821738" y="1286"/>
                  </a:lnTo>
                  <a:lnTo>
                    <a:pt x="869442" y="0"/>
                  </a:lnTo>
                  <a:lnTo>
                    <a:pt x="917146" y="1286"/>
                  </a:lnTo>
                  <a:lnTo>
                    <a:pt x="964178" y="5101"/>
                  </a:lnTo>
                  <a:lnTo>
                    <a:pt x="1010471" y="11379"/>
                  </a:lnTo>
                  <a:lnTo>
                    <a:pt x="1055959" y="20053"/>
                  </a:lnTo>
                  <a:lnTo>
                    <a:pt x="1100576" y="31056"/>
                  </a:lnTo>
                  <a:lnTo>
                    <a:pt x="1144255" y="44324"/>
                  </a:lnTo>
                  <a:lnTo>
                    <a:pt x="1186930" y="59788"/>
                  </a:lnTo>
                  <a:lnTo>
                    <a:pt x="1228535" y="77383"/>
                  </a:lnTo>
                  <a:lnTo>
                    <a:pt x="1269003" y="97044"/>
                  </a:lnTo>
                  <a:lnTo>
                    <a:pt x="1308269" y="118702"/>
                  </a:lnTo>
                  <a:lnTo>
                    <a:pt x="1346265" y="142293"/>
                  </a:lnTo>
                  <a:lnTo>
                    <a:pt x="1382926" y="167749"/>
                  </a:lnTo>
                  <a:lnTo>
                    <a:pt x="1418185" y="195005"/>
                  </a:lnTo>
                  <a:lnTo>
                    <a:pt x="1451976" y="223994"/>
                  </a:lnTo>
                  <a:lnTo>
                    <a:pt x="1484233" y="254650"/>
                  </a:lnTo>
                  <a:lnTo>
                    <a:pt x="1514889" y="286907"/>
                  </a:lnTo>
                  <a:lnTo>
                    <a:pt x="1543878" y="320698"/>
                  </a:lnTo>
                  <a:lnTo>
                    <a:pt x="1571134" y="355957"/>
                  </a:lnTo>
                  <a:lnTo>
                    <a:pt x="1596590" y="392618"/>
                  </a:lnTo>
                  <a:lnTo>
                    <a:pt x="1620181" y="430614"/>
                  </a:lnTo>
                  <a:lnTo>
                    <a:pt x="1641839" y="469880"/>
                  </a:lnTo>
                  <a:lnTo>
                    <a:pt x="1661500" y="510348"/>
                  </a:lnTo>
                  <a:lnTo>
                    <a:pt x="1679095" y="551953"/>
                  </a:lnTo>
                  <a:lnTo>
                    <a:pt x="1694559" y="594628"/>
                  </a:lnTo>
                  <a:lnTo>
                    <a:pt x="1707827" y="638307"/>
                  </a:lnTo>
                  <a:lnTo>
                    <a:pt x="1718830" y="682924"/>
                  </a:lnTo>
                  <a:lnTo>
                    <a:pt x="1727504" y="728412"/>
                  </a:lnTo>
                  <a:lnTo>
                    <a:pt x="1733782" y="774705"/>
                  </a:lnTo>
                  <a:lnTo>
                    <a:pt x="1737597" y="821737"/>
                  </a:lnTo>
                  <a:lnTo>
                    <a:pt x="1738883" y="869442"/>
                  </a:lnTo>
                  <a:lnTo>
                    <a:pt x="1737597" y="917146"/>
                  </a:lnTo>
                  <a:lnTo>
                    <a:pt x="1733782" y="964178"/>
                  </a:lnTo>
                  <a:lnTo>
                    <a:pt x="1727504" y="1010471"/>
                  </a:lnTo>
                  <a:lnTo>
                    <a:pt x="1718830" y="1055959"/>
                  </a:lnTo>
                  <a:lnTo>
                    <a:pt x="1707827" y="1100576"/>
                  </a:lnTo>
                  <a:lnTo>
                    <a:pt x="1694559" y="1144255"/>
                  </a:lnTo>
                  <a:lnTo>
                    <a:pt x="1679095" y="1186930"/>
                  </a:lnTo>
                  <a:lnTo>
                    <a:pt x="1661500" y="1228535"/>
                  </a:lnTo>
                  <a:lnTo>
                    <a:pt x="1641839" y="1269003"/>
                  </a:lnTo>
                  <a:lnTo>
                    <a:pt x="1620181" y="1308269"/>
                  </a:lnTo>
                  <a:lnTo>
                    <a:pt x="1596590" y="1346265"/>
                  </a:lnTo>
                  <a:lnTo>
                    <a:pt x="1571134" y="1382926"/>
                  </a:lnTo>
                  <a:lnTo>
                    <a:pt x="1543878" y="1418185"/>
                  </a:lnTo>
                  <a:lnTo>
                    <a:pt x="1514889" y="1451976"/>
                  </a:lnTo>
                  <a:lnTo>
                    <a:pt x="1484233" y="1484233"/>
                  </a:lnTo>
                  <a:lnTo>
                    <a:pt x="1451976" y="1514889"/>
                  </a:lnTo>
                  <a:lnTo>
                    <a:pt x="1418185" y="1543878"/>
                  </a:lnTo>
                  <a:lnTo>
                    <a:pt x="1382926" y="1571134"/>
                  </a:lnTo>
                  <a:lnTo>
                    <a:pt x="1346265" y="1596590"/>
                  </a:lnTo>
                  <a:lnTo>
                    <a:pt x="1308269" y="1620181"/>
                  </a:lnTo>
                  <a:lnTo>
                    <a:pt x="1269003" y="1641839"/>
                  </a:lnTo>
                  <a:lnTo>
                    <a:pt x="1228535" y="1661500"/>
                  </a:lnTo>
                  <a:lnTo>
                    <a:pt x="1186930" y="1679095"/>
                  </a:lnTo>
                  <a:lnTo>
                    <a:pt x="1144255" y="1694559"/>
                  </a:lnTo>
                  <a:lnTo>
                    <a:pt x="1100576" y="1707827"/>
                  </a:lnTo>
                  <a:lnTo>
                    <a:pt x="1055959" y="1718830"/>
                  </a:lnTo>
                  <a:lnTo>
                    <a:pt x="1010471" y="1727504"/>
                  </a:lnTo>
                  <a:lnTo>
                    <a:pt x="964178" y="1733782"/>
                  </a:lnTo>
                  <a:lnTo>
                    <a:pt x="917146" y="1737597"/>
                  </a:lnTo>
                  <a:lnTo>
                    <a:pt x="869442" y="1738884"/>
                  </a:lnTo>
                  <a:lnTo>
                    <a:pt x="821738" y="1737597"/>
                  </a:lnTo>
                  <a:lnTo>
                    <a:pt x="774707" y="1733782"/>
                  </a:lnTo>
                  <a:lnTo>
                    <a:pt x="728415" y="1727504"/>
                  </a:lnTo>
                  <a:lnTo>
                    <a:pt x="682927" y="1718830"/>
                  </a:lnTo>
                  <a:lnTo>
                    <a:pt x="638311" y="1707827"/>
                  </a:lnTo>
                  <a:lnTo>
                    <a:pt x="594633" y="1694559"/>
                  </a:lnTo>
                  <a:lnTo>
                    <a:pt x="551958" y="1679095"/>
                  </a:lnTo>
                  <a:lnTo>
                    <a:pt x="510353" y="1661500"/>
                  </a:lnTo>
                  <a:lnTo>
                    <a:pt x="469885" y="1641839"/>
                  </a:lnTo>
                  <a:lnTo>
                    <a:pt x="430620" y="1620181"/>
                  </a:lnTo>
                  <a:lnTo>
                    <a:pt x="392624" y="1596590"/>
                  </a:lnTo>
                  <a:lnTo>
                    <a:pt x="355963" y="1571134"/>
                  </a:lnTo>
                  <a:lnTo>
                    <a:pt x="320703" y="1543878"/>
                  </a:lnTo>
                  <a:lnTo>
                    <a:pt x="286912" y="1514889"/>
                  </a:lnTo>
                  <a:lnTo>
                    <a:pt x="254655" y="1484233"/>
                  </a:lnTo>
                  <a:lnTo>
                    <a:pt x="223999" y="1451976"/>
                  </a:lnTo>
                  <a:lnTo>
                    <a:pt x="195009" y="1418185"/>
                  </a:lnTo>
                  <a:lnTo>
                    <a:pt x="167753" y="1382926"/>
                  </a:lnTo>
                  <a:lnTo>
                    <a:pt x="142296" y="1346265"/>
                  </a:lnTo>
                  <a:lnTo>
                    <a:pt x="118705" y="1308269"/>
                  </a:lnTo>
                  <a:lnTo>
                    <a:pt x="97046" y="1269003"/>
                  </a:lnTo>
                  <a:lnTo>
                    <a:pt x="77385" y="1228535"/>
                  </a:lnTo>
                  <a:lnTo>
                    <a:pt x="59790" y="1186930"/>
                  </a:lnTo>
                  <a:lnTo>
                    <a:pt x="44325" y="1144255"/>
                  </a:lnTo>
                  <a:lnTo>
                    <a:pt x="31057" y="1100576"/>
                  </a:lnTo>
                  <a:lnTo>
                    <a:pt x="20053" y="1055959"/>
                  </a:lnTo>
                  <a:lnTo>
                    <a:pt x="11379" y="1010471"/>
                  </a:lnTo>
                  <a:lnTo>
                    <a:pt x="5101" y="964178"/>
                  </a:lnTo>
                  <a:lnTo>
                    <a:pt x="1286" y="917146"/>
                  </a:lnTo>
                  <a:lnTo>
                    <a:pt x="0" y="86944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16888" y="1820367"/>
            <a:ext cx="444500" cy="10172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0" dirty="0"/>
              <a:t>3</a:t>
            </a:r>
            <a:endParaRPr sz="6500"/>
          </a:p>
        </p:txBody>
      </p:sp>
      <p:grpSp>
        <p:nvGrpSpPr>
          <p:cNvPr id="7" name="object 7"/>
          <p:cNvGrpSpPr/>
          <p:nvPr/>
        </p:nvGrpSpPr>
        <p:grpSpPr>
          <a:xfrm>
            <a:off x="6198044" y="2240216"/>
            <a:ext cx="2635250" cy="3002915"/>
            <a:chOff x="6198044" y="2240216"/>
            <a:chExt cx="2635250" cy="3002915"/>
          </a:xfrm>
        </p:grpSpPr>
        <p:sp>
          <p:nvSpPr>
            <p:cNvPr id="8" name="object 8"/>
            <p:cNvSpPr/>
            <p:nvPr/>
          </p:nvSpPr>
          <p:spPr>
            <a:xfrm>
              <a:off x="6211062" y="2253234"/>
              <a:ext cx="2609215" cy="2976880"/>
            </a:xfrm>
            <a:custGeom>
              <a:avLst/>
              <a:gdLst/>
              <a:ahLst/>
              <a:cxnLst/>
              <a:rect l="l" t="t" r="r" b="b"/>
              <a:pathLst>
                <a:path w="2609215" h="2976879">
                  <a:moveTo>
                    <a:pt x="2609088" y="0"/>
                  </a:moveTo>
                  <a:lnTo>
                    <a:pt x="0" y="0"/>
                  </a:lnTo>
                  <a:lnTo>
                    <a:pt x="0" y="2976372"/>
                  </a:lnTo>
                  <a:lnTo>
                    <a:pt x="2609088" y="2976372"/>
                  </a:lnTo>
                  <a:lnTo>
                    <a:pt x="260908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11062" y="2253234"/>
              <a:ext cx="2609215" cy="2976880"/>
            </a:xfrm>
            <a:custGeom>
              <a:avLst/>
              <a:gdLst/>
              <a:ahLst/>
              <a:cxnLst/>
              <a:rect l="l" t="t" r="r" b="b"/>
              <a:pathLst>
                <a:path w="2609215" h="2976879">
                  <a:moveTo>
                    <a:pt x="0" y="2976372"/>
                  </a:moveTo>
                  <a:lnTo>
                    <a:pt x="2609088" y="2976372"/>
                  </a:lnTo>
                  <a:lnTo>
                    <a:pt x="2609088" y="0"/>
                  </a:lnTo>
                  <a:lnTo>
                    <a:pt x="0" y="0"/>
                  </a:lnTo>
                  <a:lnTo>
                    <a:pt x="0" y="2976372"/>
                  </a:lnTo>
                  <a:close/>
                </a:path>
              </a:pathLst>
            </a:custGeom>
            <a:ln w="25908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15430" y="2672588"/>
            <a:ext cx="2014855" cy="206628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340"/>
              </a:spcBef>
            </a:pPr>
            <a:r>
              <a:rPr sz="2400" spc="-35" dirty="0">
                <a:latin typeface="Calibri"/>
                <a:cs typeface="Calibri"/>
              </a:rPr>
              <a:t>KCL </a:t>
            </a:r>
            <a:r>
              <a:rPr sz="2400" dirty="0">
                <a:latin typeface="Calibri"/>
                <a:cs typeface="Calibri"/>
              </a:rPr>
              <a:t>with the  addition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KVL  and </a:t>
            </a:r>
            <a:r>
              <a:rPr sz="2400" spc="-35" dirty="0">
                <a:latin typeface="Calibri"/>
                <a:cs typeface="Calibri"/>
              </a:rPr>
              <a:t>Ohm’s </a:t>
            </a:r>
            <a:r>
              <a:rPr sz="2400" spc="-10" dirty="0">
                <a:latin typeface="Calibri"/>
                <a:cs typeface="Calibri"/>
              </a:rPr>
              <a:t>Law 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allow </a:t>
            </a:r>
            <a:r>
              <a:rPr sz="2400" spc="-25" dirty="0">
                <a:latin typeface="Calibri"/>
                <a:cs typeface="Calibri"/>
              </a:rPr>
              <a:t>for 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solution of  </a:t>
            </a:r>
            <a:r>
              <a:rPr sz="2400" spc="-15" dirty="0">
                <a:latin typeface="Calibri"/>
                <a:cs typeface="Calibri"/>
              </a:rPr>
              <a:t>complex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05171" y="1545336"/>
            <a:ext cx="1766570" cy="1765300"/>
            <a:chOff x="4805171" y="1545336"/>
            <a:chExt cx="1766570" cy="1765300"/>
          </a:xfrm>
        </p:grpSpPr>
        <p:sp>
          <p:nvSpPr>
            <p:cNvPr id="12" name="object 12"/>
            <p:cNvSpPr/>
            <p:nvPr/>
          </p:nvSpPr>
          <p:spPr>
            <a:xfrm>
              <a:off x="4818125" y="1558290"/>
              <a:ext cx="1740535" cy="1739264"/>
            </a:xfrm>
            <a:custGeom>
              <a:avLst/>
              <a:gdLst/>
              <a:ahLst/>
              <a:cxnLst/>
              <a:rect l="l" t="t" r="r" b="b"/>
              <a:pathLst>
                <a:path w="1740534" h="1739264">
                  <a:moveTo>
                    <a:pt x="870203" y="0"/>
                  </a:moveTo>
                  <a:lnTo>
                    <a:pt x="822461" y="1286"/>
                  </a:lnTo>
                  <a:lnTo>
                    <a:pt x="775391" y="5101"/>
                  </a:lnTo>
                  <a:lnTo>
                    <a:pt x="729060" y="11379"/>
                  </a:lnTo>
                  <a:lnTo>
                    <a:pt x="683534" y="20053"/>
                  </a:lnTo>
                  <a:lnTo>
                    <a:pt x="638880" y="31056"/>
                  </a:lnTo>
                  <a:lnTo>
                    <a:pt x="595164" y="44324"/>
                  </a:lnTo>
                  <a:lnTo>
                    <a:pt x="552453" y="59788"/>
                  </a:lnTo>
                  <a:lnTo>
                    <a:pt x="510812" y="77383"/>
                  </a:lnTo>
                  <a:lnTo>
                    <a:pt x="470309" y="97044"/>
                  </a:lnTo>
                  <a:lnTo>
                    <a:pt x="431009" y="118702"/>
                  </a:lnTo>
                  <a:lnTo>
                    <a:pt x="392980" y="142293"/>
                  </a:lnTo>
                  <a:lnTo>
                    <a:pt x="356286" y="167749"/>
                  </a:lnTo>
                  <a:lnTo>
                    <a:pt x="320996" y="195005"/>
                  </a:lnTo>
                  <a:lnTo>
                    <a:pt x="287174" y="223994"/>
                  </a:lnTo>
                  <a:lnTo>
                    <a:pt x="254888" y="254650"/>
                  </a:lnTo>
                  <a:lnTo>
                    <a:pt x="224205" y="286907"/>
                  </a:lnTo>
                  <a:lnTo>
                    <a:pt x="195189" y="320698"/>
                  </a:lnTo>
                  <a:lnTo>
                    <a:pt x="167908" y="355957"/>
                  </a:lnTo>
                  <a:lnTo>
                    <a:pt x="142428" y="392618"/>
                  </a:lnTo>
                  <a:lnTo>
                    <a:pt x="118815" y="430614"/>
                  </a:lnTo>
                  <a:lnTo>
                    <a:pt x="97136" y="469880"/>
                  </a:lnTo>
                  <a:lnTo>
                    <a:pt x="77458" y="510348"/>
                  </a:lnTo>
                  <a:lnTo>
                    <a:pt x="59845" y="551953"/>
                  </a:lnTo>
                  <a:lnTo>
                    <a:pt x="44366" y="594628"/>
                  </a:lnTo>
                  <a:lnTo>
                    <a:pt x="31086" y="638307"/>
                  </a:lnTo>
                  <a:lnTo>
                    <a:pt x="20072" y="682924"/>
                  </a:lnTo>
                  <a:lnTo>
                    <a:pt x="11390" y="728412"/>
                  </a:lnTo>
                  <a:lnTo>
                    <a:pt x="5106" y="774705"/>
                  </a:lnTo>
                  <a:lnTo>
                    <a:pt x="1287" y="821737"/>
                  </a:lnTo>
                  <a:lnTo>
                    <a:pt x="0" y="869442"/>
                  </a:lnTo>
                  <a:lnTo>
                    <a:pt x="1287" y="917146"/>
                  </a:lnTo>
                  <a:lnTo>
                    <a:pt x="5106" y="964178"/>
                  </a:lnTo>
                  <a:lnTo>
                    <a:pt x="11390" y="1010471"/>
                  </a:lnTo>
                  <a:lnTo>
                    <a:pt x="20072" y="1055959"/>
                  </a:lnTo>
                  <a:lnTo>
                    <a:pt x="31086" y="1100576"/>
                  </a:lnTo>
                  <a:lnTo>
                    <a:pt x="44366" y="1144255"/>
                  </a:lnTo>
                  <a:lnTo>
                    <a:pt x="59845" y="1186930"/>
                  </a:lnTo>
                  <a:lnTo>
                    <a:pt x="77458" y="1228535"/>
                  </a:lnTo>
                  <a:lnTo>
                    <a:pt x="97136" y="1269003"/>
                  </a:lnTo>
                  <a:lnTo>
                    <a:pt x="118815" y="1308269"/>
                  </a:lnTo>
                  <a:lnTo>
                    <a:pt x="142428" y="1346265"/>
                  </a:lnTo>
                  <a:lnTo>
                    <a:pt x="167908" y="1382926"/>
                  </a:lnTo>
                  <a:lnTo>
                    <a:pt x="195189" y="1418185"/>
                  </a:lnTo>
                  <a:lnTo>
                    <a:pt x="224205" y="1451976"/>
                  </a:lnTo>
                  <a:lnTo>
                    <a:pt x="254888" y="1484233"/>
                  </a:lnTo>
                  <a:lnTo>
                    <a:pt x="287174" y="1514889"/>
                  </a:lnTo>
                  <a:lnTo>
                    <a:pt x="320996" y="1543878"/>
                  </a:lnTo>
                  <a:lnTo>
                    <a:pt x="356286" y="1571134"/>
                  </a:lnTo>
                  <a:lnTo>
                    <a:pt x="392980" y="1596590"/>
                  </a:lnTo>
                  <a:lnTo>
                    <a:pt x="431009" y="1620181"/>
                  </a:lnTo>
                  <a:lnTo>
                    <a:pt x="470309" y="1641839"/>
                  </a:lnTo>
                  <a:lnTo>
                    <a:pt x="510812" y="1661500"/>
                  </a:lnTo>
                  <a:lnTo>
                    <a:pt x="552453" y="1679095"/>
                  </a:lnTo>
                  <a:lnTo>
                    <a:pt x="595164" y="1694559"/>
                  </a:lnTo>
                  <a:lnTo>
                    <a:pt x="638880" y="1707827"/>
                  </a:lnTo>
                  <a:lnTo>
                    <a:pt x="683534" y="1718830"/>
                  </a:lnTo>
                  <a:lnTo>
                    <a:pt x="729060" y="1727504"/>
                  </a:lnTo>
                  <a:lnTo>
                    <a:pt x="775391" y="1733782"/>
                  </a:lnTo>
                  <a:lnTo>
                    <a:pt x="822461" y="1737597"/>
                  </a:lnTo>
                  <a:lnTo>
                    <a:pt x="870203" y="1738884"/>
                  </a:lnTo>
                  <a:lnTo>
                    <a:pt x="917946" y="1737597"/>
                  </a:lnTo>
                  <a:lnTo>
                    <a:pt x="965016" y="1733782"/>
                  </a:lnTo>
                  <a:lnTo>
                    <a:pt x="1011347" y="1727504"/>
                  </a:lnTo>
                  <a:lnTo>
                    <a:pt x="1056873" y="1718830"/>
                  </a:lnTo>
                  <a:lnTo>
                    <a:pt x="1101527" y="1707827"/>
                  </a:lnTo>
                  <a:lnTo>
                    <a:pt x="1145243" y="1694559"/>
                  </a:lnTo>
                  <a:lnTo>
                    <a:pt x="1187954" y="1679095"/>
                  </a:lnTo>
                  <a:lnTo>
                    <a:pt x="1229595" y="1661500"/>
                  </a:lnTo>
                  <a:lnTo>
                    <a:pt x="1270098" y="1641839"/>
                  </a:lnTo>
                  <a:lnTo>
                    <a:pt x="1309398" y="1620181"/>
                  </a:lnTo>
                  <a:lnTo>
                    <a:pt x="1347427" y="1596590"/>
                  </a:lnTo>
                  <a:lnTo>
                    <a:pt x="1384121" y="1571134"/>
                  </a:lnTo>
                  <a:lnTo>
                    <a:pt x="1419411" y="1543878"/>
                  </a:lnTo>
                  <a:lnTo>
                    <a:pt x="1453233" y="1514889"/>
                  </a:lnTo>
                  <a:lnTo>
                    <a:pt x="1485519" y="1484233"/>
                  </a:lnTo>
                  <a:lnTo>
                    <a:pt x="1516202" y="1451976"/>
                  </a:lnTo>
                  <a:lnTo>
                    <a:pt x="1545218" y="1418185"/>
                  </a:lnTo>
                  <a:lnTo>
                    <a:pt x="1572499" y="1382926"/>
                  </a:lnTo>
                  <a:lnTo>
                    <a:pt x="1597979" y="1346265"/>
                  </a:lnTo>
                  <a:lnTo>
                    <a:pt x="1621592" y="1308269"/>
                  </a:lnTo>
                  <a:lnTo>
                    <a:pt x="1643271" y="1269003"/>
                  </a:lnTo>
                  <a:lnTo>
                    <a:pt x="1662949" y="1228535"/>
                  </a:lnTo>
                  <a:lnTo>
                    <a:pt x="1680562" y="1186930"/>
                  </a:lnTo>
                  <a:lnTo>
                    <a:pt x="1696041" y="1144255"/>
                  </a:lnTo>
                  <a:lnTo>
                    <a:pt x="1709321" y="1100576"/>
                  </a:lnTo>
                  <a:lnTo>
                    <a:pt x="1720335" y="1055959"/>
                  </a:lnTo>
                  <a:lnTo>
                    <a:pt x="1729017" y="1010471"/>
                  </a:lnTo>
                  <a:lnTo>
                    <a:pt x="1735301" y="964178"/>
                  </a:lnTo>
                  <a:lnTo>
                    <a:pt x="1739120" y="917146"/>
                  </a:lnTo>
                  <a:lnTo>
                    <a:pt x="1740407" y="869442"/>
                  </a:lnTo>
                  <a:lnTo>
                    <a:pt x="1739120" y="821737"/>
                  </a:lnTo>
                  <a:lnTo>
                    <a:pt x="1735301" y="774705"/>
                  </a:lnTo>
                  <a:lnTo>
                    <a:pt x="1729017" y="728412"/>
                  </a:lnTo>
                  <a:lnTo>
                    <a:pt x="1720335" y="682924"/>
                  </a:lnTo>
                  <a:lnTo>
                    <a:pt x="1709321" y="638307"/>
                  </a:lnTo>
                  <a:lnTo>
                    <a:pt x="1696041" y="594628"/>
                  </a:lnTo>
                  <a:lnTo>
                    <a:pt x="1680562" y="551953"/>
                  </a:lnTo>
                  <a:lnTo>
                    <a:pt x="1662949" y="510348"/>
                  </a:lnTo>
                  <a:lnTo>
                    <a:pt x="1643271" y="469880"/>
                  </a:lnTo>
                  <a:lnTo>
                    <a:pt x="1621592" y="430614"/>
                  </a:lnTo>
                  <a:lnTo>
                    <a:pt x="1597979" y="392618"/>
                  </a:lnTo>
                  <a:lnTo>
                    <a:pt x="1572499" y="355957"/>
                  </a:lnTo>
                  <a:lnTo>
                    <a:pt x="1545218" y="320698"/>
                  </a:lnTo>
                  <a:lnTo>
                    <a:pt x="1516202" y="286907"/>
                  </a:lnTo>
                  <a:lnTo>
                    <a:pt x="1485518" y="254650"/>
                  </a:lnTo>
                  <a:lnTo>
                    <a:pt x="1453233" y="223994"/>
                  </a:lnTo>
                  <a:lnTo>
                    <a:pt x="1419411" y="195005"/>
                  </a:lnTo>
                  <a:lnTo>
                    <a:pt x="1384121" y="167749"/>
                  </a:lnTo>
                  <a:lnTo>
                    <a:pt x="1347427" y="142293"/>
                  </a:lnTo>
                  <a:lnTo>
                    <a:pt x="1309398" y="118702"/>
                  </a:lnTo>
                  <a:lnTo>
                    <a:pt x="1270098" y="97044"/>
                  </a:lnTo>
                  <a:lnTo>
                    <a:pt x="1229595" y="77383"/>
                  </a:lnTo>
                  <a:lnTo>
                    <a:pt x="1187954" y="59788"/>
                  </a:lnTo>
                  <a:lnTo>
                    <a:pt x="1145243" y="44324"/>
                  </a:lnTo>
                  <a:lnTo>
                    <a:pt x="1101527" y="31056"/>
                  </a:lnTo>
                  <a:lnTo>
                    <a:pt x="1056873" y="20053"/>
                  </a:lnTo>
                  <a:lnTo>
                    <a:pt x="1011347" y="11379"/>
                  </a:lnTo>
                  <a:lnTo>
                    <a:pt x="965016" y="5101"/>
                  </a:lnTo>
                  <a:lnTo>
                    <a:pt x="917946" y="1286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18125" y="1558290"/>
              <a:ext cx="1740535" cy="1739264"/>
            </a:xfrm>
            <a:custGeom>
              <a:avLst/>
              <a:gdLst/>
              <a:ahLst/>
              <a:cxnLst/>
              <a:rect l="l" t="t" r="r" b="b"/>
              <a:pathLst>
                <a:path w="1740534" h="1739264">
                  <a:moveTo>
                    <a:pt x="0" y="869442"/>
                  </a:moveTo>
                  <a:lnTo>
                    <a:pt x="1287" y="821737"/>
                  </a:lnTo>
                  <a:lnTo>
                    <a:pt x="5106" y="774705"/>
                  </a:lnTo>
                  <a:lnTo>
                    <a:pt x="11390" y="728412"/>
                  </a:lnTo>
                  <a:lnTo>
                    <a:pt x="20072" y="682924"/>
                  </a:lnTo>
                  <a:lnTo>
                    <a:pt x="31086" y="638307"/>
                  </a:lnTo>
                  <a:lnTo>
                    <a:pt x="44366" y="594628"/>
                  </a:lnTo>
                  <a:lnTo>
                    <a:pt x="59845" y="551953"/>
                  </a:lnTo>
                  <a:lnTo>
                    <a:pt x="77458" y="510348"/>
                  </a:lnTo>
                  <a:lnTo>
                    <a:pt x="97136" y="469880"/>
                  </a:lnTo>
                  <a:lnTo>
                    <a:pt x="118815" y="430614"/>
                  </a:lnTo>
                  <a:lnTo>
                    <a:pt x="142428" y="392618"/>
                  </a:lnTo>
                  <a:lnTo>
                    <a:pt x="167908" y="355957"/>
                  </a:lnTo>
                  <a:lnTo>
                    <a:pt x="195189" y="320698"/>
                  </a:lnTo>
                  <a:lnTo>
                    <a:pt x="224205" y="286907"/>
                  </a:lnTo>
                  <a:lnTo>
                    <a:pt x="254888" y="254650"/>
                  </a:lnTo>
                  <a:lnTo>
                    <a:pt x="287174" y="223994"/>
                  </a:lnTo>
                  <a:lnTo>
                    <a:pt x="320996" y="195005"/>
                  </a:lnTo>
                  <a:lnTo>
                    <a:pt x="356286" y="167749"/>
                  </a:lnTo>
                  <a:lnTo>
                    <a:pt x="392980" y="142293"/>
                  </a:lnTo>
                  <a:lnTo>
                    <a:pt x="431009" y="118702"/>
                  </a:lnTo>
                  <a:lnTo>
                    <a:pt x="470309" y="97044"/>
                  </a:lnTo>
                  <a:lnTo>
                    <a:pt x="510812" y="77383"/>
                  </a:lnTo>
                  <a:lnTo>
                    <a:pt x="552453" y="59788"/>
                  </a:lnTo>
                  <a:lnTo>
                    <a:pt x="595164" y="44324"/>
                  </a:lnTo>
                  <a:lnTo>
                    <a:pt x="638880" y="31056"/>
                  </a:lnTo>
                  <a:lnTo>
                    <a:pt x="683534" y="20053"/>
                  </a:lnTo>
                  <a:lnTo>
                    <a:pt x="729060" y="11379"/>
                  </a:lnTo>
                  <a:lnTo>
                    <a:pt x="775391" y="5101"/>
                  </a:lnTo>
                  <a:lnTo>
                    <a:pt x="822461" y="1286"/>
                  </a:lnTo>
                  <a:lnTo>
                    <a:pt x="870203" y="0"/>
                  </a:lnTo>
                  <a:lnTo>
                    <a:pt x="917946" y="1286"/>
                  </a:lnTo>
                  <a:lnTo>
                    <a:pt x="965016" y="5101"/>
                  </a:lnTo>
                  <a:lnTo>
                    <a:pt x="1011347" y="11379"/>
                  </a:lnTo>
                  <a:lnTo>
                    <a:pt x="1056873" y="20053"/>
                  </a:lnTo>
                  <a:lnTo>
                    <a:pt x="1101527" y="31056"/>
                  </a:lnTo>
                  <a:lnTo>
                    <a:pt x="1145243" y="44324"/>
                  </a:lnTo>
                  <a:lnTo>
                    <a:pt x="1187954" y="59788"/>
                  </a:lnTo>
                  <a:lnTo>
                    <a:pt x="1229595" y="77383"/>
                  </a:lnTo>
                  <a:lnTo>
                    <a:pt x="1270098" y="97044"/>
                  </a:lnTo>
                  <a:lnTo>
                    <a:pt x="1309398" y="118702"/>
                  </a:lnTo>
                  <a:lnTo>
                    <a:pt x="1347427" y="142293"/>
                  </a:lnTo>
                  <a:lnTo>
                    <a:pt x="1384121" y="167749"/>
                  </a:lnTo>
                  <a:lnTo>
                    <a:pt x="1419411" y="195005"/>
                  </a:lnTo>
                  <a:lnTo>
                    <a:pt x="1453233" y="223994"/>
                  </a:lnTo>
                  <a:lnTo>
                    <a:pt x="1485518" y="254650"/>
                  </a:lnTo>
                  <a:lnTo>
                    <a:pt x="1516202" y="286907"/>
                  </a:lnTo>
                  <a:lnTo>
                    <a:pt x="1545218" y="320698"/>
                  </a:lnTo>
                  <a:lnTo>
                    <a:pt x="1572499" y="355957"/>
                  </a:lnTo>
                  <a:lnTo>
                    <a:pt x="1597979" y="392618"/>
                  </a:lnTo>
                  <a:lnTo>
                    <a:pt x="1621592" y="430614"/>
                  </a:lnTo>
                  <a:lnTo>
                    <a:pt x="1643271" y="469880"/>
                  </a:lnTo>
                  <a:lnTo>
                    <a:pt x="1662949" y="510348"/>
                  </a:lnTo>
                  <a:lnTo>
                    <a:pt x="1680562" y="551953"/>
                  </a:lnTo>
                  <a:lnTo>
                    <a:pt x="1696041" y="594628"/>
                  </a:lnTo>
                  <a:lnTo>
                    <a:pt x="1709321" y="638307"/>
                  </a:lnTo>
                  <a:lnTo>
                    <a:pt x="1720335" y="682924"/>
                  </a:lnTo>
                  <a:lnTo>
                    <a:pt x="1729017" y="728412"/>
                  </a:lnTo>
                  <a:lnTo>
                    <a:pt x="1735301" y="774705"/>
                  </a:lnTo>
                  <a:lnTo>
                    <a:pt x="1739120" y="821737"/>
                  </a:lnTo>
                  <a:lnTo>
                    <a:pt x="1740407" y="869442"/>
                  </a:lnTo>
                  <a:lnTo>
                    <a:pt x="1739120" y="917146"/>
                  </a:lnTo>
                  <a:lnTo>
                    <a:pt x="1735301" y="964178"/>
                  </a:lnTo>
                  <a:lnTo>
                    <a:pt x="1729017" y="1010471"/>
                  </a:lnTo>
                  <a:lnTo>
                    <a:pt x="1720335" y="1055959"/>
                  </a:lnTo>
                  <a:lnTo>
                    <a:pt x="1709321" y="1100576"/>
                  </a:lnTo>
                  <a:lnTo>
                    <a:pt x="1696041" y="1144255"/>
                  </a:lnTo>
                  <a:lnTo>
                    <a:pt x="1680562" y="1186930"/>
                  </a:lnTo>
                  <a:lnTo>
                    <a:pt x="1662949" y="1228535"/>
                  </a:lnTo>
                  <a:lnTo>
                    <a:pt x="1643271" y="1269003"/>
                  </a:lnTo>
                  <a:lnTo>
                    <a:pt x="1621592" y="1308269"/>
                  </a:lnTo>
                  <a:lnTo>
                    <a:pt x="1597979" y="1346265"/>
                  </a:lnTo>
                  <a:lnTo>
                    <a:pt x="1572499" y="1382926"/>
                  </a:lnTo>
                  <a:lnTo>
                    <a:pt x="1545218" y="1418185"/>
                  </a:lnTo>
                  <a:lnTo>
                    <a:pt x="1516202" y="1451976"/>
                  </a:lnTo>
                  <a:lnTo>
                    <a:pt x="1485519" y="1484233"/>
                  </a:lnTo>
                  <a:lnTo>
                    <a:pt x="1453233" y="1514889"/>
                  </a:lnTo>
                  <a:lnTo>
                    <a:pt x="1419411" y="1543878"/>
                  </a:lnTo>
                  <a:lnTo>
                    <a:pt x="1384121" y="1571134"/>
                  </a:lnTo>
                  <a:lnTo>
                    <a:pt x="1347427" y="1596590"/>
                  </a:lnTo>
                  <a:lnTo>
                    <a:pt x="1309398" y="1620181"/>
                  </a:lnTo>
                  <a:lnTo>
                    <a:pt x="1270098" y="1641839"/>
                  </a:lnTo>
                  <a:lnTo>
                    <a:pt x="1229595" y="1661500"/>
                  </a:lnTo>
                  <a:lnTo>
                    <a:pt x="1187954" y="1679095"/>
                  </a:lnTo>
                  <a:lnTo>
                    <a:pt x="1145243" y="1694559"/>
                  </a:lnTo>
                  <a:lnTo>
                    <a:pt x="1101527" y="1707827"/>
                  </a:lnTo>
                  <a:lnTo>
                    <a:pt x="1056873" y="1718830"/>
                  </a:lnTo>
                  <a:lnTo>
                    <a:pt x="1011347" y="1727504"/>
                  </a:lnTo>
                  <a:lnTo>
                    <a:pt x="965016" y="1733782"/>
                  </a:lnTo>
                  <a:lnTo>
                    <a:pt x="917946" y="1737597"/>
                  </a:lnTo>
                  <a:lnTo>
                    <a:pt x="870203" y="1738884"/>
                  </a:lnTo>
                  <a:lnTo>
                    <a:pt x="822461" y="1737597"/>
                  </a:lnTo>
                  <a:lnTo>
                    <a:pt x="775391" y="1733782"/>
                  </a:lnTo>
                  <a:lnTo>
                    <a:pt x="729060" y="1727504"/>
                  </a:lnTo>
                  <a:lnTo>
                    <a:pt x="683534" y="1718830"/>
                  </a:lnTo>
                  <a:lnTo>
                    <a:pt x="638880" y="1707827"/>
                  </a:lnTo>
                  <a:lnTo>
                    <a:pt x="595164" y="1694559"/>
                  </a:lnTo>
                  <a:lnTo>
                    <a:pt x="552453" y="1679095"/>
                  </a:lnTo>
                  <a:lnTo>
                    <a:pt x="510812" y="1661500"/>
                  </a:lnTo>
                  <a:lnTo>
                    <a:pt x="470309" y="1641839"/>
                  </a:lnTo>
                  <a:lnTo>
                    <a:pt x="431009" y="1620181"/>
                  </a:lnTo>
                  <a:lnTo>
                    <a:pt x="392980" y="1596590"/>
                  </a:lnTo>
                  <a:lnTo>
                    <a:pt x="356286" y="1571134"/>
                  </a:lnTo>
                  <a:lnTo>
                    <a:pt x="320996" y="1543878"/>
                  </a:lnTo>
                  <a:lnTo>
                    <a:pt x="287174" y="1514889"/>
                  </a:lnTo>
                  <a:lnTo>
                    <a:pt x="254888" y="1484233"/>
                  </a:lnTo>
                  <a:lnTo>
                    <a:pt x="224205" y="1451976"/>
                  </a:lnTo>
                  <a:lnTo>
                    <a:pt x="195189" y="1418185"/>
                  </a:lnTo>
                  <a:lnTo>
                    <a:pt x="167908" y="1382926"/>
                  </a:lnTo>
                  <a:lnTo>
                    <a:pt x="142428" y="1346265"/>
                  </a:lnTo>
                  <a:lnTo>
                    <a:pt x="118815" y="1308269"/>
                  </a:lnTo>
                  <a:lnTo>
                    <a:pt x="97136" y="1269003"/>
                  </a:lnTo>
                  <a:lnTo>
                    <a:pt x="77458" y="1228535"/>
                  </a:lnTo>
                  <a:lnTo>
                    <a:pt x="59845" y="1186930"/>
                  </a:lnTo>
                  <a:lnTo>
                    <a:pt x="44366" y="1144255"/>
                  </a:lnTo>
                  <a:lnTo>
                    <a:pt x="31086" y="1100576"/>
                  </a:lnTo>
                  <a:lnTo>
                    <a:pt x="20072" y="1055959"/>
                  </a:lnTo>
                  <a:lnTo>
                    <a:pt x="11390" y="1010471"/>
                  </a:lnTo>
                  <a:lnTo>
                    <a:pt x="5106" y="964178"/>
                  </a:lnTo>
                  <a:lnTo>
                    <a:pt x="1287" y="917146"/>
                  </a:lnTo>
                  <a:lnTo>
                    <a:pt x="0" y="86944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66334" y="1820367"/>
            <a:ext cx="444500" cy="10172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0" dirty="0">
                <a:latin typeface="Calibri"/>
                <a:cs typeface="Calibri"/>
              </a:rPr>
              <a:t>4</a:t>
            </a:r>
            <a:endParaRPr sz="6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1685" y="284797"/>
            <a:ext cx="8239125" cy="6181725"/>
            <a:chOff x="531685" y="284797"/>
            <a:chExt cx="8239125" cy="6181725"/>
          </a:xfrm>
        </p:grpSpPr>
        <p:sp>
          <p:nvSpPr>
            <p:cNvPr id="3" name="object 3"/>
            <p:cNvSpPr/>
            <p:nvPr/>
          </p:nvSpPr>
          <p:spPr>
            <a:xfrm>
              <a:off x="1448562" y="1981961"/>
              <a:ext cx="6705600" cy="1524000"/>
            </a:xfrm>
            <a:custGeom>
              <a:avLst/>
              <a:gdLst/>
              <a:ahLst/>
              <a:cxnLst/>
              <a:rect l="l" t="t" r="r" b="b"/>
              <a:pathLst>
                <a:path w="6705600" h="1524000">
                  <a:moveTo>
                    <a:pt x="67056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6705600" y="1524000"/>
                  </a:lnTo>
                  <a:lnTo>
                    <a:pt x="6705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8562" y="1981961"/>
              <a:ext cx="6705600" cy="1524000"/>
            </a:xfrm>
            <a:custGeom>
              <a:avLst/>
              <a:gdLst/>
              <a:ahLst/>
              <a:cxnLst/>
              <a:rect l="l" t="t" r="r" b="b"/>
              <a:pathLst>
                <a:path w="6705600" h="1524000">
                  <a:moveTo>
                    <a:pt x="0" y="1524000"/>
                  </a:moveTo>
                  <a:lnTo>
                    <a:pt x="6705600" y="1524000"/>
                  </a:lnTo>
                  <a:lnTo>
                    <a:pt x="6705600" y="0"/>
                  </a:lnTo>
                  <a:lnTo>
                    <a:pt x="0" y="0"/>
                  </a:lnTo>
                  <a:lnTo>
                    <a:pt x="0" y="15240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289559"/>
              <a:ext cx="8229600" cy="6172200"/>
            </a:xfrm>
            <a:custGeom>
              <a:avLst/>
              <a:gdLst/>
              <a:ahLst/>
              <a:cxnLst/>
              <a:rect l="l" t="t" r="r" b="b"/>
              <a:pathLst>
                <a:path w="8229600" h="6172200">
                  <a:moveTo>
                    <a:pt x="0" y="6172200"/>
                  </a:moveTo>
                  <a:lnTo>
                    <a:pt x="8229600" y="617220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72200"/>
                  </a:lnTo>
                  <a:close/>
                </a:path>
              </a:pathLst>
            </a:custGeom>
            <a:ln w="9144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5492" y="296671"/>
            <a:ext cx="7124065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Definition that </a:t>
            </a:r>
            <a:r>
              <a:rPr sz="3200" dirty="0">
                <a:latin typeface="Calibri"/>
                <a:cs typeface="Calibri"/>
              </a:rPr>
              <a:t>will </a:t>
            </a:r>
            <a:r>
              <a:rPr sz="3200" spc="-5" dirty="0">
                <a:latin typeface="Calibri"/>
                <a:cs typeface="Calibri"/>
              </a:rPr>
              <a:t>help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5" dirty="0">
                <a:latin typeface="Calibri"/>
                <a:cs typeface="Calibri"/>
              </a:rPr>
              <a:t>understanding  Kirchhoff’s Current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Law: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89477" y="6111341"/>
            <a:ext cx="2133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Examples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Junction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7"/>
          <p:cNvGrpSpPr/>
          <p:nvPr/>
        </p:nvGrpSpPr>
        <p:grpSpPr>
          <a:xfrm>
            <a:off x="1066800" y="2095500"/>
            <a:ext cx="6876287" cy="3828669"/>
            <a:chOff x="1066800" y="2095500"/>
            <a:chExt cx="6876287" cy="3828669"/>
          </a:xfrm>
        </p:grpSpPr>
        <p:sp>
          <p:nvSpPr>
            <p:cNvPr id="27" name="object 8"/>
            <p:cNvSpPr/>
            <p:nvPr/>
          </p:nvSpPr>
          <p:spPr>
            <a:xfrm>
              <a:off x="1519427" y="2095500"/>
              <a:ext cx="1461516" cy="2910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/>
            <p:cNvSpPr/>
            <p:nvPr/>
          </p:nvSpPr>
          <p:spPr>
            <a:xfrm>
              <a:off x="3095244" y="2246376"/>
              <a:ext cx="121919" cy="563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0"/>
            <p:cNvSpPr/>
            <p:nvPr/>
          </p:nvSpPr>
          <p:spPr>
            <a:xfrm>
              <a:off x="3300983" y="2095500"/>
              <a:ext cx="4642104" cy="3596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1"/>
            <p:cNvSpPr/>
            <p:nvPr/>
          </p:nvSpPr>
          <p:spPr>
            <a:xfrm>
              <a:off x="1545336" y="2577083"/>
              <a:ext cx="5701284" cy="2971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2"/>
            <p:cNvSpPr/>
            <p:nvPr/>
          </p:nvSpPr>
          <p:spPr>
            <a:xfrm>
              <a:off x="1498091" y="3162300"/>
              <a:ext cx="3681984" cy="3657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3"/>
            <p:cNvSpPr/>
            <p:nvPr/>
          </p:nvSpPr>
          <p:spPr>
            <a:xfrm>
              <a:off x="1066800" y="5095646"/>
              <a:ext cx="2600325" cy="78153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4"/>
            <p:cNvSpPr/>
            <p:nvPr/>
          </p:nvSpPr>
          <p:spPr>
            <a:xfrm>
              <a:off x="4733978" y="4819269"/>
              <a:ext cx="2515266" cy="11049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5"/>
            <p:cNvSpPr/>
            <p:nvPr/>
          </p:nvSpPr>
          <p:spPr>
            <a:xfrm>
              <a:off x="3292232" y="4569967"/>
              <a:ext cx="401361" cy="34114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6"/>
            <p:cNvSpPr/>
            <p:nvPr/>
          </p:nvSpPr>
          <p:spPr>
            <a:xfrm>
              <a:off x="7239000" y="4361688"/>
              <a:ext cx="609600" cy="5623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7"/>
            <p:cNvSpPr/>
            <p:nvPr/>
          </p:nvSpPr>
          <p:spPr>
            <a:xfrm>
              <a:off x="2689860" y="4637532"/>
              <a:ext cx="755903" cy="53035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8"/>
            <p:cNvSpPr/>
            <p:nvPr/>
          </p:nvSpPr>
          <p:spPr>
            <a:xfrm>
              <a:off x="6768084" y="4514088"/>
              <a:ext cx="754379" cy="53035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9"/>
            <p:cNvSpPr/>
            <p:nvPr/>
          </p:nvSpPr>
          <p:spPr>
            <a:xfrm>
              <a:off x="6820153" y="4588001"/>
              <a:ext cx="534035" cy="365125"/>
            </a:xfrm>
            <a:custGeom>
              <a:avLst/>
              <a:gdLst/>
              <a:ahLst/>
              <a:cxnLst/>
              <a:rect l="l" t="t" r="r" b="b"/>
              <a:pathLst>
                <a:path w="534034" h="365125">
                  <a:moveTo>
                    <a:pt x="466340" y="49535"/>
                  </a:moveTo>
                  <a:lnTo>
                    <a:pt x="408559" y="63500"/>
                  </a:lnTo>
                  <a:lnTo>
                    <a:pt x="364236" y="81025"/>
                  </a:lnTo>
                  <a:lnTo>
                    <a:pt x="325120" y="102743"/>
                  </a:lnTo>
                  <a:lnTo>
                    <a:pt x="292989" y="127889"/>
                  </a:lnTo>
                  <a:lnTo>
                    <a:pt x="264795" y="164084"/>
                  </a:lnTo>
                  <a:lnTo>
                    <a:pt x="254189" y="204724"/>
                  </a:lnTo>
                  <a:lnTo>
                    <a:pt x="254000" y="208787"/>
                  </a:lnTo>
                  <a:lnTo>
                    <a:pt x="253238" y="214375"/>
                  </a:lnTo>
                  <a:lnTo>
                    <a:pt x="234569" y="249681"/>
                  </a:lnTo>
                  <a:lnTo>
                    <a:pt x="195072" y="283591"/>
                  </a:lnTo>
                  <a:lnTo>
                    <a:pt x="159257" y="303530"/>
                  </a:lnTo>
                  <a:lnTo>
                    <a:pt x="117855" y="319913"/>
                  </a:lnTo>
                  <a:lnTo>
                    <a:pt x="72517" y="331597"/>
                  </a:lnTo>
                  <a:lnTo>
                    <a:pt x="25019" y="337820"/>
                  </a:lnTo>
                  <a:lnTo>
                    <a:pt x="0" y="338709"/>
                  </a:lnTo>
                  <a:lnTo>
                    <a:pt x="889" y="364617"/>
                  </a:lnTo>
                  <a:lnTo>
                    <a:pt x="51562" y="361188"/>
                  </a:lnTo>
                  <a:lnTo>
                    <a:pt x="101219" y="351663"/>
                  </a:lnTo>
                  <a:lnTo>
                    <a:pt x="147827" y="336550"/>
                  </a:lnTo>
                  <a:lnTo>
                    <a:pt x="189738" y="317119"/>
                  </a:lnTo>
                  <a:lnTo>
                    <a:pt x="225425" y="293750"/>
                  </a:lnTo>
                  <a:lnTo>
                    <a:pt x="254000" y="266827"/>
                  </a:lnTo>
                  <a:lnTo>
                    <a:pt x="275971" y="229235"/>
                  </a:lnTo>
                  <a:lnTo>
                    <a:pt x="280543" y="197739"/>
                  </a:lnTo>
                  <a:lnTo>
                    <a:pt x="281559" y="192405"/>
                  </a:lnTo>
                  <a:lnTo>
                    <a:pt x="300227" y="157861"/>
                  </a:lnTo>
                  <a:lnTo>
                    <a:pt x="340105" y="123952"/>
                  </a:lnTo>
                  <a:lnTo>
                    <a:pt x="375920" y="104140"/>
                  </a:lnTo>
                  <a:lnTo>
                    <a:pt x="417322" y="87884"/>
                  </a:lnTo>
                  <a:lnTo>
                    <a:pt x="449384" y="79263"/>
                  </a:lnTo>
                  <a:lnTo>
                    <a:pt x="482607" y="58242"/>
                  </a:lnTo>
                  <a:lnTo>
                    <a:pt x="466340" y="49535"/>
                  </a:lnTo>
                  <a:close/>
                </a:path>
                <a:path w="534034" h="365125">
                  <a:moveTo>
                    <a:pt x="511635" y="44450"/>
                  </a:moveTo>
                  <a:lnTo>
                    <a:pt x="506984" y="44450"/>
                  </a:lnTo>
                  <a:lnTo>
                    <a:pt x="509524" y="70231"/>
                  </a:lnTo>
                  <a:lnTo>
                    <a:pt x="486282" y="72517"/>
                  </a:lnTo>
                  <a:lnTo>
                    <a:pt x="462661" y="76200"/>
                  </a:lnTo>
                  <a:lnTo>
                    <a:pt x="449384" y="79263"/>
                  </a:lnTo>
                  <a:lnTo>
                    <a:pt x="419226" y="98298"/>
                  </a:lnTo>
                  <a:lnTo>
                    <a:pt x="417449" y="106299"/>
                  </a:lnTo>
                  <a:lnTo>
                    <a:pt x="421259" y="112395"/>
                  </a:lnTo>
                  <a:lnTo>
                    <a:pt x="425069" y="118364"/>
                  </a:lnTo>
                  <a:lnTo>
                    <a:pt x="433070" y="120142"/>
                  </a:lnTo>
                  <a:lnTo>
                    <a:pt x="533907" y="56387"/>
                  </a:lnTo>
                  <a:lnTo>
                    <a:pt x="511635" y="44450"/>
                  </a:lnTo>
                  <a:close/>
                </a:path>
                <a:path w="534034" h="365125">
                  <a:moveTo>
                    <a:pt x="482607" y="58242"/>
                  </a:moveTo>
                  <a:lnTo>
                    <a:pt x="449384" y="79263"/>
                  </a:lnTo>
                  <a:lnTo>
                    <a:pt x="462661" y="76200"/>
                  </a:lnTo>
                  <a:lnTo>
                    <a:pt x="486282" y="72517"/>
                  </a:lnTo>
                  <a:lnTo>
                    <a:pt x="509524" y="70231"/>
                  </a:lnTo>
                  <a:lnTo>
                    <a:pt x="509373" y="68706"/>
                  </a:lnTo>
                  <a:lnTo>
                    <a:pt x="502157" y="68706"/>
                  </a:lnTo>
                  <a:lnTo>
                    <a:pt x="482607" y="58242"/>
                  </a:lnTo>
                  <a:close/>
                </a:path>
                <a:path w="534034" h="365125">
                  <a:moveTo>
                    <a:pt x="501396" y="46355"/>
                  </a:moveTo>
                  <a:lnTo>
                    <a:pt x="482607" y="58242"/>
                  </a:lnTo>
                  <a:lnTo>
                    <a:pt x="502157" y="68706"/>
                  </a:lnTo>
                  <a:lnTo>
                    <a:pt x="501396" y="46355"/>
                  </a:lnTo>
                  <a:close/>
                </a:path>
                <a:path w="534034" h="365125">
                  <a:moveTo>
                    <a:pt x="507171" y="46355"/>
                  </a:moveTo>
                  <a:lnTo>
                    <a:pt x="501396" y="46355"/>
                  </a:lnTo>
                  <a:lnTo>
                    <a:pt x="502157" y="68706"/>
                  </a:lnTo>
                  <a:lnTo>
                    <a:pt x="509373" y="68706"/>
                  </a:lnTo>
                  <a:lnTo>
                    <a:pt x="507171" y="46355"/>
                  </a:lnTo>
                  <a:close/>
                </a:path>
                <a:path w="534034" h="365125">
                  <a:moveTo>
                    <a:pt x="506984" y="44450"/>
                  </a:moveTo>
                  <a:lnTo>
                    <a:pt x="482092" y="46990"/>
                  </a:lnTo>
                  <a:lnTo>
                    <a:pt x="466340" y="49535"/>
                  </a:lnTo>
                  <a:lnTo>
                    <a:pt x="482607" y="58242"/>
                  </a:lnTo>
                  <a:lnTo>
                    <a:pt x="501396" y="46355"/>
                  </a:lnTo>
                  <a:lnTo>
                    <a:pt x="507171" y="46355"/>
                  </a:lnTo>
                  <a:lnTo>
                    <a:pt x="506984" y="44450"/>
                  </a:lnTo>
                  <a:close/>
                </a:path>
                <a:path w="534034" h="365125">
                  <a:moveTo>
                    <a:pt x="428751" y="0"/>
                  </a:moveTo>
                  <a:lnTo>
                    <a:pt x="420877" y="2412"/>
                  </a:lnTo>
                  <a:lnTo>
                    <a:pt x="417575" y="8636"/>
                  </a:lnTo>
                  <a:lnTo>
                    <a:pt x="414147" y="14986"/>
                  </a:lnTo>
                  <a:lnTo>
                    <a:pt x="416560" y="22860"/>
                  </a:lnTo>
                  <a:lnTo>
                    <a:pt x="466340" y="49535"/>
                  </a:lnTo>
                  <a:lnTo>
                    <a:pt x="482092" y="46990"/>
                  </a:lnTo>
                  <a:lnTo>
                    <a:pt x="506984" y="44450"/>
                  </a:lnTo>
                  <a:lnTo>
                    <a:pt x="511635" y="44450"/>
                  </a:lnTo>
                  <a:lnTo>
                    <a:pt x="42875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88365"/>
            <a:ext cx="70002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Kirchhoff’s Current </a:t>
            </a:r>
            <a:r>
              <a:rPr sz="3200" spc="-5" dirty="0">
                <a:latin typeface="Calibri"/>
                <a:cs typeface="Calibri"/>
              </a:rPr>
              <a:t>Law </a:t>
            </a:r>
            <a:r>
              <a:rPr sz="3200" spc="-10" dirty="0">
                <a:latin typeface="Calibri"/>
                <a:cs typeface="Calibri"/>
              </a:rPr>
              <a:t>generally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states: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485513"/>
            <a:ext cx="23679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Restated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as: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60776" y="2064987"/>
            <a:ext cx="2670175" cy="2318385"/>
            <a:chOff x="3160776" y="2064987"/>
            <a:chExt cx="2670175" cy="2318385"/>
          </a:xfrm>
        </p:grpSpPr>
        <p:sp>
          <p:nvSpPr>
            <p:cNvPr id="5" name="object 5"/>
            <p:cNvSpPr/>
            <p:nvPr/>
          </p:nvSpPr>
          <p:spPr>
            <a:xfrm>
              <a:off x="3160776" y="3617976"/>
              <a:ext cx="2670048" cy="7650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2800" y="3810000"/>
              <a:ext cx="2286000" cy="381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39311" y="2064987"/>
              <a:ext cx="1572177" cy="15636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259571" y="983315"/>
            <a:ext cx="6024880" cy="1014730"/>
            <a:chOff x="1259571" y="983315"/>
            <a:chExt cx="6024880" cy="1014730"/>
          </a:xfrm>
        </p:grpSpPr>
        <p:sp>
          <p:nvSpPr>
            <p:cNvPr id="9" name="object 9"/>
            <p:cNvSpPr/>
            <p:nvPr/>
          </p:nvSpPr>
          <p:spPr>
            <a:xfrm>
              <a:off x="1259571" y="983315"/>
              <a:ext cx="6024774" cy="10143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0815" y="1088136"/>
              <a:ext cx="3930142" cy="2076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30797" y="1090930"/>
              <a:ext cx="240264" cy="198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25439" y="1085342"/>
              <a:ext cx="251079" cy="2090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31764" y="1085342"/>
              <a:ext cx="1244980" cy="2104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68236" y="1182115"/>
              <a:ext cx="58420" cy="229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68236" y="1182115"/>
              <a:ext cx="58419" cy="23495"/>
            </a:xfrm>
            <a:custGeom>
              <a:avLst/>
              <a:gdLst/>
              <a:ahLst/>
              <a:cxnLst/>
              <a:rect l="l" t="t" r="r" b="b"/>
              <a:pathLst>
                <a:path w="58420" h="23494">
                  <a:moveTo>
                    <a:pt x="8255" y="0"/>
                  </a:moveTo>
                  <a:lnTo>
                    <a:pt x="54737" y="0"/>
                  </a:lnTo>
                  <a:lnTo>
                    <a:pt x="56134" y="0"/>
                  </a:lnTo>
                  <a:lnTo>
                    <a:pt x="57023" y="508"/>
                  </a:lnTo>
                  <a:lnTo>
                    <a:pt x="57658" y="1270"/>
                  </a:lnTo>
                  <a:lnTo>
                    <a:pt x="58166" y="2159"/>
                  </a:lnTo>
                  <a:lnTo>
                    <a:pt x="58420" y="3429"/>
                  </a:lnTo>
                  <a:lnTo>
                    <a:pt x="58420" y="4953"/>
                  </a:lnTo>
                  <a:lnTo>
                    <a:pt x="58420" y="5461"/>
                  </a:lnTo>
                  <a:lnTo>
                    <a:pt x="58420" y="6223"/>
                  </a:lnTo>
                  <a:lnTo>
                    <a:pt x="58293" y="7366"/>
                  </a:lnTo>
                  <a:lnTo>
                    <a:pt x="58166" y="8509"/>
                  </a:lnTo>
                  <a:lnTo>
                    <a:pt x="58039" y="9779"/>
                  </a:lnTo>
                  <a:lnTo>
                    <a:pt x="57658" y="11049"/>
                  </a:lnTo>
                  <a:lnTo>
                    <a:pt x="57404" y="12446"/>
                  </a:lnTo>
                  <a:lnTo>
                    <a:pt x="57023" y="13843"/>
                  </a:lnTo>
                  <a:lnTo>
                    <a:pt x="56515" y="15112"/>
                  </a:lnTo>
                  <a:lnTo>
                    <a:pt x="56134" y="16510"/>
                  </a:lnTo>
                  <a:lnTo>
                    <a:pt x="55625" y="17780"/>
                  </a:lnTo>
                  <a:lnTo>
                    <a:pt x="51181" y="22987"/>
                  </a:lnTo>
                  <a:lnTo>
                    <a:pt x="50038" y="22987"/>
                  </a:lnTo>
                  <a:lnTo>
                    <a:pt x="3683" y="22987"/>
                  </a:lnTo>
                  <a:lnTo>
                    <a:pt x="2286" y="22987"/>
                  </a:lnTo>
                  <a:lnTo>
                    <a:pt x="1397" y="22606"/>
                  </a:lnTo>
                  <a:lnTo>
                    <a:pt x="762" y="21844"/>
                  </a:lnTo>
                  <a:lnTo>
                    <a:pt x="254" y="21082"/>
                  </a:lnTo>
                  <a:lnTo>
                    <a:pt x="0" y="19812"/>
                  </a:lnTo>
                  <a:lnTo>
                    <a:pt x="0" y="17907"/>
                  </a:lnTo>
                  <a:lnTo>
                    <a:pt x="0" y="17272"/>
                  </a:lnTo>
                  <a:lnTo>
                    <a:pt x="0" y="16383"/>
                  </a:lnTo>
                  <a:lnTo>
                    <a:pt x="127" y="15239"/>
                  </a:lnTo>
                  <a:lnTo>
                    <a:pt x="127" y="14097"/>
                  </a:lnTo>
                  <a:lnTo>
                    <a:pt x="381" y="12826"/>
                  </a:lnTo>
                  <a:lnTo>
                    <a:pt x="635" y="11557"/>
                  </a:lnTo>
                  <a:lnTo>
                    <a:pt x="889" y="10287"/>
                  </a:lnTo>
                  <a:lnTo>
                    <a:pt x="5334" y="1016"/>
                  </a:lnTo>
                  <a:lnTo>
                    <a:pt x="6096" y="381"/>
                  </a:lnTo>
                  <a:lnTo>
                    <a:pt x="7112" y="0"/>
                  </a:lnTo>
                  <a:lnTo>
                    <a:pt x="8255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24877" y="1090676"/>
              <a:ext cx="71247" cy="19837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24877" y="1090676"/>
              <a:ext cx="71755" cy="198755"/>
            </a:xfrm>
            <a:custGeom>
              <a:avLst/>
              <a:gdLst/>
              <a:ahLst/>
              <a:cxnLst/>
              <a:rect l="l" t="t" r="r" b="b"/>
              <a:pathLst>
                <a:path w="71754" h="198755">
                  <a:moveTo>
                    <a:pt x="51180" y="0"/>
                  </a:moveTo>
                  <a:lnTo>
                    <a:pt x="53213" y="0"/>
                  </a:lnTo>
                  <a:lnTo>
                    <a:pt x="54991" y="126"/>
                  </a:lnTo>
                  <a:lnTo>
                    <a:pt x="56388" y="253"/>
                  </a:lnTo>
                  <a:lnTo>
                    <a:pt x="57785" y="381"/>
                  </a:lnTo>
                  <a:lnTo>
                    <a:pt x="58927" y="508"/>
                  </a:lnTo>
                  <a:lnTo>
                    <a:pt x="59817" y="888"/>
                  </a:lnTo>
                  <a:lnTo>
                    <a:pt x="60705" y="1143"/>
                  </a:lnTo>
                  <a:lnTo>
                    <a:pt x="61341" y="1524"/>
                  </a:lnTo>
                  <a:lnTo>
                    <a:pt x="61722" y="1777"/>
                  </a:lnTo>
                  <a:lnTo>
                    <a:pt x="62102" y="2159"/>
                  </a:lnTo>
                  <a:lnTo>
                    <a:pt x="62356" y="2666"/>
                  </a:lnTo>
                  <a:lnTo>
                    <a:pt x="62611" y="3175"/>
                  </a:lnTo>
                  <a:lnTo>
                    <a:pt x="70659" y="45291"/>
                  </a:lnTo>
                  <a:lnTo>
                    <a:pt x="71247" y="61087"/>
                  </a:lnTo>
                  <a:lnTo>
                    <a:pt x="71123" y="68133"/>
                  </a:lnTo>
                  <a:lnTo>
                    <a:pt x="66230" y="106013"/>
                  </a:lnTo>
                  <a:lnTo>
                    <a:pt x="52204" y="148143"/>
                  </a:lnTo>
                  <a:lnTo>
                    <a:pt x="32756" y="184888"/>
                  </a:lnTo>
                  <a:lnTo>
                    <a:pt x="25400" y="195707"/>
                  </a:lnTo>
                  <a:lnTo>
                    <a:pt x="24765" y="196214"/>
                  </a:lnTo>
                  <a:lnTo>
                    <a:pt x="18033" y="198120"/>
                  </a:lnTo>
                  <a:lnTo>
                    <a:pt x="16382" y="198374"/>
                  </a:lnTo>
                  <a:lnTo>
                    <a:pt x="14224" y="198374"/>
                  </a:lnTo>
                  <a:lnTo>
                    <a:pt x="11556" y="198374"/>
                  </a:lnTo>
                  <a:lnTo>
                    <a:pt x="8763" y="198374"/>
                  </a:lnTo>
                  <a:lnTo>
                    <a:pt x="6603" y="198247"/>
                  </a:lnTo>
                  <a:lnTo>
                    <a:pt x="4952" y="197993"/>
                  </a:lnTo>
                  <a:lnTo>
                    <a:pt x="3301" y="197612"/>
                  </a:lnTo>
                  <a:lnTo>
                    <a:pt x="2031" y="197231"/>
                  </a:lnTo>
                  <a:lnTo>
                    <a:pt x="1270" y="196723"/>
                  </a:lnTo>
                  <a:lnTo>
                    <a:pt x="380" y="196214"/>
                  </a:lnTo>
                  <a:lnTo>
                    <a:pt x="0" y="195579"/>
                  </a:lnTo>
                  <a:lnTo>
                    <a:pt x="0" y="194818"/>
                  </a:lnTo>
                  <a:lnTo>
                    <a:pt x="0" y="194056"/>
                  </a:lnTo>
                  <a:lnTo>
                    <a:pt x="253" y="193039"/>
                  </a:lnTo>
                  <a:lnTo>
                    <a:pt x="889" y="192024"/>
                  </a:lnTo>
                  <a:lnTo>
                    <a:pt x="6484" y="182669"/>
                  </a:lnTo>
                  <a:lnTo>
                    <a:pt x="24606" y="145198"/>
                  </a:lnTo>
                  <a:lnTo>
                    <a:pt x="38496" y="100314"/>
                  </a:lnTo>
                  <a:lnTo>
                    <a:pt x="43797" y="59864"/>
                  </a:lnTo>
                  <a:lnTo>
                    <a:pt x="43942" y="52577"/>
                  </a:lnTo>
                  <a:lnTo>
                    <a:pt x="43942" y="49149"/>
                  </a:lnTo>
                  <a:lnTo>
                    <a:pt x="43815" y="45465"/>
                  </a:lnTo>
                  <a:lnTo>
                    <a:pt x="43561" y="41528"/>
                  </a:lnTo>
                  <a:lnTo>
                    <a:pt x="43306" y="37464"/>
                  </a:lnTo>
                  <a:lnTo>
                    <a:pt x="43052" y="33527"/>
                  </a:lnTo>
                  <a:lnTo>
                    <a:pt x="42672" y="29463"/>
                  </a:lnTo>
                  <a:lnTo>
                    <a:pt x="42164" y="25526"/>
                  </a:lnTo>
                  <a:lnTo>
                    <a:pt x="41782" y="21589"/>
                  </a:lnTo>
                  <a:lnTo>
                    <a:pt x="41148" y="17779"/>
                  </a:lnTo>
                  <a:lnTo>
                    <a:pt x="40513" y="13970"/>
                  </a:lnTo>
                  <a:lnTo>
                    <a:pt x="39877" y="10413"/>
                  </a:lnTo>
                  <a:lnTo>
                    <a:pt x="38989" y="7112"/>
                  </a:lnTo>
                  <a:lnTo>
                    <a:pt x="38735" y="5841"/>
                  </a:lnTo>
                  <a:lnTo>
                    <a:pt x="38735" y="4825"/>
                  </a:lnTo>
                  <a:lnTo>
                    <a:pt x="38862" y="3937"/>
                  </a:lnTo>
                  <a:lnTo>
                    <a:pt x="38989" y="3048"/>
                  </a:lnTo>
                  <a:lnTo>
                    <a:pt x="39497" y="2286"/>
                  </a:lnTo>
                  <a:lnTo>
                    <a:pt x="40386" y="1777"/>
                  </a:lnTo>
                  <a:lnTo>
                    <a:pt x="41148" y="1143"/>
                  </a:lnTo>
                  <a:lnTo>
                    <a:pt x="42418" y="762"/>
                  </a:lnTo>
                  <a:lnTo>
                    <a:pt x="44069" y="508"/>
                  </a:lnTo>
                  <a:lnTo>
                    <a:pt x="45720" y="126"/>
                  </a:lnTo>
                  <a:lnTo>
                    <a:pt x="48132" y="0"/>
                  </a:lnTo>
                  <a:lnTo>
                    <a:pt x="51180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07108" y="1359661"/>
              <a:ext cx="2265045" cy="21043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4858" y="1367027"/>
              <a:ext cx="589661" cy="16484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53508" y="1363345"/>
              <a:ext cx="1557020" cy="20650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533512" y="5095042"/>
            <a:ext cx="6354445" cy="908050"/>
            <a:chOff x="1533512" y="5095042"/>
            <a:chExt cx="6354445" cy="908050"/>
          </a:xfrm>
        </p:grpSpPr>
        <p:sp>
          <p:nvSpPr>
            <p:cNvPr id="22" name="object 22"/>
            <p:cNvSpPr/>
            <p:nvPr/>
          </p:nvSpPr>
          <p:spPr>
            <a:xfrm>
              <a:off x="1533512" y="5095042"/>
              <a:ext cx="6354343" cy="90768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81683" y="5222366"/>
              <a:ext cx="4828031" cy="27343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87692" y="5223636"/>
              <a:ext cx="982090" cy="2717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94764" y="5588177"/>
              <a:ext cx="5818885" cy="27334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76955" y="5916167"/>
            <a:ext cx="3523615" cy="551815"/>
            <a:chOff x="3076955" y="5916167"/>
            <a:chExt cx="3523615" cy="551815"/>
          </a:xfrm>
        </p:grpSpPr>
        <p:sp>
          <p:nvSpPr>
            <p:cNvPr id="3" name="object 3"/>
            <p:cNvSpPr/>
            <p:nvPr/>
          </p:nvSpPr>
          <p:spPr>
            <a:xfrm>
              <a:off x="3076955" y="5916167"/>
              <a:ext cx="3523488" cy="551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24199" y="5943599"/>
              <a:ext cx="3429000" cy="457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24199" y="5943599"/>
              <a:ext cx="3429000" cy="457200"/>
            </a:xfrm>
            <a:custGeom>
              <a:avLst/>
              <a:gdLst/>
              <a:ahLst/>
              <a:cxnLst/>
              <a:rect l="l" t="t" r="r" b="b"/>
              <a:pathLst>
                <a:path w="3429000" h="457200">
                  <a:moveTo>
                    <a:pt x="0" y="76200"/>
                  </a:moveTo>
                  <a:lnTo>
                    <a:pt x="5994" y="46537"/>
                  </a:lnTo>
                  <a:lnTo>
                    <a:pt x="22336" y="22317"/>
                  </a:lnTo>
                  <a:lnTo>
                    <a:pt x="46559" y="5987"/>
                  </a:lnTo>
                  <a:lnTo>
                    <a:pt x="76200" y="0"/>
                  </a:lnTo>
                  <a:lnTo>
                    <a:pt x="3352800" y="0"/>
                  </a:lnTo>
                  <a:lnTo>
                    <a:pt x="3382440" y="5987"/>
                  </a:lnTo>
                  <a:lnTo>
                    <a:pt x="3406663" y="22317"/>
                  </a:lnTo>
                  <a:lnTo>
                    <a:pt x="3423005" y="46537"/>
                  </a:lnTo>
                  <a:lnTo>
                    <a:pt x="3429000" y="76200"/>
                  </a:lnTo>
                  <a:lnTo>
                    <a:pt x="3429000" y="381000"/>
                  </a:lnTo>
                  <a:lnTo>
                    <a:pt x="3423005" y="410662"/>
                  </a:lnTo>
                  <a:lnTo>
                    <a:pt x="3406663" y="434882"/>
                  </a:lnTo>
                  <a:lnTo>
                    <a:pt x="3382440" y="451212"/>
                  </a:lnTo>
                  <a:lnTo>
                    <a:pt x="3352800" y="457200"/>
                  </a:lnTo>
                  <a:lnTo>
                    <a:pt x="76200" y="457200"/>
                  </a:lnTo>
                  <a:lnTo>
                    <a:pt x="46559" y="451212"/>
                  </a:lnTo>
                  <a:lnTo>
                    <a:pt x="22336" y="434882"/>
                  </a:lnTo>
                  <a:lnTo>
                    <a:pt x="5994" y="410662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7C5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9740" y="97028"/>
            <a:ext cx="8028305" cy="7112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The algebraic sum </a:t>
            </a:r>
            <a:r>
              <a:rPr sz="2500" dirty="0">
                <a:latin typeface="Calibri"/>
                <a:cs typeface="Calibri"/>
              </a:rPr>
              <a:t>of </a:t>
            </a:r>
            <a:r>
              <a:rPr sz="2500" spc="-5" dirty="0">
                <a:latin typeface="Calibri"/>
                <a:cs typeface="Calibri"/>
              </a:rPr>
              <a:t>all </a:t>
            </a:r>
            <a:r>
              <a:rPr sz="2500" spc="-10" dirty="0">
                <a:latin typeface="Calibri"/>
                <a:cs typeface="Calibri"/>
              </a:rPr>
              <a:t>currents entering </a:t>
            </a:r>
            <a:r>
              <a:rPr sz="2500" spc="-5" dirty="0">
                <a:latin typeface="Calibri"/>
                <a:cs typeface="Calibri"/>
              </a:rPr>
              <a:t>(+) and </a:t>
            </a:r>
            <a:r>
              <a:rPr sz="2500" spc="-10" dirty="0">
                <a:latin typeface="Calibri"/>
                <a:cs typeface="Calibri"/>
              </a:rPr>
              <a:t>leaving </a:t>
            </a:r>
            <a:r>
              <a:rPr sz="2500" dirty="0">
                <a:latin typeface="Calibri"/>
                <a:cs typeface="Calibri"/>
              </a:rPr>
              <a:t>(-)  </a:t>
            </a:r>
            <a:r>
              <a:rPr sz="2500" spc="-20" dirty="0">
                <a:latin typeface="Calibri"/>
                <a:cs typeface="Calibri"/>
              </a:rPr>
              <a:t>any </a:t>
            </a:r>
            <a:r>
              <a:rPr sz="2500" spc="-10" dirty="0">
                <a:latin typeface="Calibri"/>
                <a:cs typeface="Calibri"/>
              </a:rPr>
              <a:t>point </a:t>
            </a:r>
            <a:r>
              <a:rPr sz="2500" dirty="0">
                <a:latin typeface="Calibri"/>
                <a:cs typeface="Calibri"/>
              </a:rPr>
              <a:t>(junction) </a:t>
            </a:r>
            <a:r>
              <a:rPr sz="2500" spc="-5" dirty="0">
                <a:latin typeface="Calibri"/>
                <a:cs typeface="Calibri"/>
              </a:rPr>
              <a:t>in a circuit </a:t>
            </a:r>
            <a:r>
              <a:rPr sz="2500" spc="-10" dirty="0">
                <a:latin typeface="Calibri"/>
                <a:cs typeface="Calibri"/>
              </a:rPr>
              <a:t>must </a:t>
            </a:r>
            <a:r>
              <a:rPr sz="2500" spc="-5" dirty="0">
                <a:latin typeface="Calibri"/>
                <a:cs typeface="Calibri"/>
              </a:rPr>
              <a:t>equal</a:t>
            </a:r>
            <a:r>
              <a:rPr sz="2500" spc="7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zero.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640" y="4212716"/>
            <a:ext cx="8085455" cy="20828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93700" marR="55880" indent="-342900">
              <a:lnSpc>
                <a:spcPct val="80000"/>
              </a:lnSpc>
              <a:spcBef>
                <a:spcPts val="69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500" spc="-10" dirty="0">
                <a:latin typeface="Calibri"/>
                <a:cs typeface="Calibri"/>
              </a:rPr>
              <a:t>Here, </a:t>
            </a:r>
            <a:r>
              <a:rPr sz="2500" spc="-5" dirty="0">
                <a:latin typeface="Calibri"/>
                <a:cs typeface="Calibri"/>
              </a:rPr>
              <a:t>the 3 </a:t>
            </a:r>
            <a:r>
              <a:rPr sz="2500" spc="-10" dirty="0">
                <a:latin typeface="Calibri"/>
                <a:cs typeface="Calibri"/>
              </a:rPr>
              <a:t>currents entering </a:t>
            </a:r>
            <a:r>
              <a:rPr sz="2500" spc="-5" dirty="0">
                <a:latin typeface="Calibri"/>
                <a:cs typeface="Calibri"/>
              </a:rPr>
              <a:t>the node, 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475" baseline="-20202" dirty="0">
                <a:latin typeface="Calibri"/>
                <a:cs typeface="Calibri"/>
              </a:rPr>
              <a:t>1</a:t>
            </a:r>
            <a:r>
              <a:rPr sz="2500" dirty="0">
                <a:latin typeface="Calibri"/>
                <a:cs typeface="Calibri"/>
              </a:rPr>
              <a:t>, </a:t>
            </a:r>
            <a:r>
              <a:rPr sz="2500" spc="-5" dirty="0">
                <a:latin typeface="Calibri"/>
                <a:cs typeface="Calibri"/>
              </a:rPr>
              <a:t>I</a:t>
            </a:r>
            <a:r>
              <a:rPr sz="2475" spc="-7" baseline="-20202" dirty="0">
                <a:latin typeface="Calibri"/>
                <a:cs typeface="Calibri"/>
              </a:rPr>
              <a:t>2</a:t>
            </a:r>
            <a:r>
              <a:rPr sz="2500" spc="-5" dirty="0">
                <a:latin typeface="Calibri"/>
                <a:cs typeface="Calibri"/>
              </a:rPr>
              <a:t>, 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475" baseline="-20202" dirty="0">
                <a:latin typeface="Calibri"/>
                <a:cs typeface="Calibri"/>
              </a:rPr>
              <a:t>3 </a:t>
            </a:r>
            <a:r>
              <a:rPr sz="2500" spc="-15" dirty="0">
                <a:latin typeface="Calibri"/>
                <a:cs typeface="Calibri"/>
              </a:rPr>
              <a:t>are </a:t>
            </a:r>
            <a:r>
              <a:rPr sz="2500" dirty="0">
                <a:latin typeface="Calibri"/>
                <a:cs typeface="Calibri"/>
              </a:rPr>
              <a:t>all  </a:t>
            </a:r>
            <a:r>
              <a:rPr sz="2500" spc="-10" dirty="0">
                <a:latin typeface="Calibri"/>
                <a:cs typeface="Calibri"/>
              </a:rPr>
              <a:t>positive </a:t>
            </a:r>
            <a:r>
              <a:rPr sz="2500" spc="-5" dirty="0">
                <a:latin typeface="Calibri"/>
                <a:cs typeface="Calibri"/>
              </a:rPr>
              <a:t>in </a:t>
            </a:r>
            <a:r>
              <a:rPr sz="2500" spc="-10" dirty="0">
                <a:latin typeface="Calibri"/>
                <a:cs typeface="Calibri"/>
              </a:rPr>
              <a:t>value </a:t>
            </a:r>
            <a:r>
              <a:rPr sz="2500" spc="-5" dirty="0">
                <a:latin typeface="Calibri"/>
                <a:cs typeface="Calibri"/>
              </a:rPr>
              <a:t>and the 2 </a:t>
            </a:r>
            <a:r>
              <a:rPr sz="2500" spc="-10" dirty="0">
                <a:latin typeface="Calibri"/>
                <a:cs typeface="Calibri"/>
              </a:rPr>
              <a:t>currents leaving </a:t>
            </a:r>
            <a:r>
              <a:rPr sz="2500" spc="-5" dirty="0">
                <a:latin typeface="Calibri"/>
                <a:cs typeface="Calibri"/>
              </a:rPr>
              <a:t>the node, </a:t>
            </a:r>
            <a:r>
              <a:rPr sz="2500" spc="10" dirty="0">
                <a:latin typeface="Calibri"/>
                <a:cs typeface="Calibri"/>
              </a:rPr>
              <a:t>I</a:t>
            </a:r>
            <a:r>
              <a:rPr sz="2475" spc="15" baseline="-20202" dirty="0">
                <a:latin typeface="Calibri"/>
                <a:cs typeface="Calibri"/>
              </a:rPr>
              <a:t>4 </a:t>
            </a:r>
            <a:r>
              <a:rPr sz="2500" spc="-5" dirty="0">
                <a:latin typeface="Calibri"/>
                <a:cs typeface="Calibri"/>
              </a:rPr>
              <a:t>and  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475" baseline="-20202" dirty="0">
                <a:latin typeface="Calibri"/>
                <a:cs typeface="Calibri"/>
              </a:rPr>
              <a:t>5 </a:t>
            </a:r>
            <a:r>
              <a:rPr sz="2500" spc="-15" dirty="0">
                <a:latin typeface="Calibri"/>
                <a:cs typeface="Calibri"/>
              </a:rPr>
              <a:t>are negative </a:t>
            </a:r>
            <a:r>
              <a:rPr sz="2500" spc="-5" dirty="0">
                <a:latin typeface="Calibri"/>
                <a:cs typeface="Calibri"/>
              </a:rPr>
              <a:t>in </a:t>
            </a:r>
            <a:r>
              <a:rPr sz="2500" spc="-10" dirty="0">
                <a:latin typeface="Calibri"/>
                <a:cs typeface="Calibri"/>
              </a:rPr>
              <a:t>value. </a:t>
            </a:r>
            <a:r>
              <a:rPr sz="2500" spc="-5" dirty="0">
                <a:latin typeface="Calibri"/>
                <a:cs typeface="Calibri"/>
              </a:rPr>
              <a:t>Then this means </a:t>
            </a:r>
            <a:r>
              <a:rPr sz="2500" spc="-15" dirty="0">
                <a:latin typeface="Calibri"/>
                <a:cs typeface="Calibri"/>
              </a:rPr>
              <a:t>we </a:t>
            </a:r>
            <a:r>
              <a:rPr sz="2500" spc="-10" dirty="0">
                <a:latin typeface="Calibri"/>
                <a:cs typeface="Calibri"/>
              </a:rPr>
              <a:t>can </a:t>
            </a:r>
            <a:r>
              <a:rPr sz="2500" spc="-5" dirty="0">
                <a:latin typeface="Calibri"/>
                <a:cs typeface="Calibri"/>
              </a:rPr>
              <a:t>also  </a:t>
            </a:r>
            <a:r>
              <a:rPr sz="2500" spc="-10" dirty="0">
                <a:latin typeface="Calibri"/>
                <a:cs typeface="Calibri"/>
              </a:rPr>
              <a:t>rewrite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equation</a:t>
            </a:r>
            <a:r>
              <a:rPr sz="2500" dirty="0">
                <a:latin typeface="Calibri"/>
                <a:cs typeface="Calibri"/>
              </a:rPr>
              <a:t> as;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Calibri"/>
              <a:cs typeface="Calibri"/>
            </a:endParaRPr>
          </a:p>
          <a:p>
            <a:pPr marL="2794635">
              <a:lnSpc>
                <a:spcPct val="100000"/>
              </a:lnSpc>
              <a:spcBef>
                <a:spcPts val="5"/>
              </a:spcBef>
            </a:pPr>
            <a:r>
              <a:rPr sz="2500" spc="-75" dirty="0">
                <a:latin typeface="Cambria Math"/>
                <a:cs typeface="Cambria Math"/>
              </a:rPr>
              <a:t>𝐼</a:t>
            </a:r>
            <a:r>
              <a:rPr sz="2700" spc="-112" baseline="-15432" dirty="0">
                <a:latin typeface="Cambria Math"/>
                <a:cs typeface="Cambria Math"/>
              </a:rPr>
              <a:t>1 </a:t>
            </a:r>
            <a:r>
              <a:rPr sz="2500" spc="-5" dirty="0">
                <a:latin typeface="Cambria Math"/>
                <a:cs typeface="Cambria Math"/>
              </a:rPr>
              <a:t>+ </a:t>
            </a:r>
            <a:r>
              <a:rPr sz="2500" spc="-45" dirty="0">
                <a:latin typeface="Cambria Math"/>
                <a:cs typeface="Cambria Math"/>
              </a:rPr>
              <a:t>𝐼</a:t>
            </a:r>
            <a:r>
              <a:rPr sz="2700" spc="-67" baseline="-15432" dirty="0">
                <a:latin typeface="Cambria Math"/>
                <a:cs typeface="Cambria Math"/>
              </a:rPr>
              <a:t>2 </a:t>
            </a:r>
            <a:r>
              <a:rPr sz="2500" spc="-5" dirty="0">
                <a:latin typeface="Calibri"/>
                <a:cs typeface="Calibri"/>
              </a:rPr>
              <a:t>+ </a:t>
            </a:r>
            <a:r>
              <a:rPr sz="2500" spc="-45" dirty="0">
                <a:latin typeface="Cambria Math"/>
                <a:cs typeface="Cambria Math"/>
              </a:rPr>
              <a:t>𝐼</a:t>
            </a:r>
            <a:r>
              <a:rPr sz="2700" spc="-67" baseline="-15432" dirty="0">
                <a:latin typeface="Cambria Math"/>
                <a:cs typeface="Cambria Math"/>
              </a:rPr>
              <a:t>3 </a:t>
            </a:r>
            <a:r>
              <a:rPr sz="2500" spc="-5" dirty="0">
                <a:latin typeface="Cambria Math"/>
                <a:cs typeface="Cambria Math"/>
              </a:rPr>
              <a:t>− </a:t>
            </a:r>
            <a:r>
              <a:rPr sz="2500" spc="-45" dirty="0">
                <a:latin typeface="Cambria Math"/>
                <a:cs typeface="Cambria Math"/>
              </a:rPr>
              <a:t>𝐼</a:t>
            </a:r>
            <a:r>
              <a:rPr sz="2700" spc="-67" baseline="-15432" dirty="0">
                <a:latin typeface="Cambria Math"/>
                <a:cs typeface="Cambria Math"/>
              </a:rPr>
              <a:t>4 </a:t>
            </a:r>
            <a:r>
              <a:rPr sz="2500" spc="-5" dirty="0">
                <a:latin typeface="Cambria Math"/>
                <a:cs typeface="Cambria Math"/>
              </a:rPr>
              <a:t>− </a:t>
            </a:r>
            <a:r>
              <a:rPr sz="2500" spc="-45" dirty="0">
                <a:latin typeface="Cambria Math"/>
                <a:cs typeface="Cambria Math"/>
              </a:rPr>
              <a:t>𝐼</a:t>
            </a:r>
            <a:r>
              <a:rPr sz="2700" spc="-67" baseline="-15432" dirty="0">
                <a:latin typeface="Cambria Math"/>
                <a:cs typeface="Cambria Math"/>
              </a:rPr>
              <a:t>5 </a:t>
            </a:r>
            <a:r>
              <a:rPr sz="2500" spc="-5" dirty="0">
                <a:latin typeface="Cambria Math"/>
                <a:cs typeface="Cambria Math"/>
              </a:rPr>
              <a:t>=</a:t>
            </a:r>
            <a:r>
              <a:rPr sz="2500" spc="80" dirty="0">
                <a:latin typeface="Cambria Math"/>
                <a:cs typeface="Cambria Math"/>
              </a:rPr>
              <a:t> </a:t>
            </a:r>
            <a:r>
              <a:rPr sz="2500" spc="-5" dirty="0">
                <a:latin typeface="Cambria Math"/>
                <a:cs typeface="Cambria Math"/>
              </a:rPr>
              <a:t>0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4087" y="1111719"/>
            <a:ext cx="5379733" cy="260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477" y="1727063"/>
            <a:ext cx="7386503" cy="431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69694" y="2544317"/>
            <a:ext cx="42602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05868"/>
                </a:solidFill>
                <a:latin typeface="Arial"/>
                <a:cs typeface="Arial"/>
              </a:rPr>
              <a:t>Analysis using KCL </a:t>
            </a:r>
            <a:r>
              <a:rPr sz="2400" dirty="0">
                <a:solidFill>
                  <a:srgbClr val="205868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05868"/>
                </a:solidFill>
                <a:latin typeface="Arial"/>
                <a:cs typeface="Arial"/>
              </a:rPr>
              <a:t>solve </a:t>
            </a:r>
            <a:r>
              <a:rPr sz="2400" dirty="0">
                <a:solidFill>
                  <a:srgbClr val="205868"/>
                </a:solidFill>
                <a:latin typeface="Arial"/>
                <a:cs typeface="Arial"/>
              </a:rPr>
              <a:t>for  </a:t>
            </a:r>
            <a:r>
              <a:rPr sz="2400" spc="-5" dirty="0">
                <a:solidFill>
                  <a:srgbClr val="205868"/>
                </a:solidFill>
                <a:latin typeface="Arial"/>
                <a:cs typeface="Arial"/>
              </a:rPr>
              <a:t>voltages </a:t>
            </a:r>
            <a:r>
              <a:rPr sz="2400" dirty="0">
                <a:solidFill>
                  <a:srgbClr val="205868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205868"/>
                </a:solidFill>
                <a:latin typeface="Arial"/>
                <a:cs typeface="Arial"/>
              </a:rPr>
              <a:t>each common node  </a:t>
            </a:r>
            <a:r>
              <a:rPr sz="2400" dirty="0">
                <a:solidFill>
                  <a:srgbClr val="205868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205868"/>
                </a:solidFill>
                <a:latin typeface="Arial"/>
                <a:cs typeface="Arial"/>
              </a:rPr>
              <a:t>network </a:t>
            </a:r>
            <a:r>
              <a:rPr sz="2400" dirty="0">
                <a:solidFill>
                  <a:srgbClr val="205868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205868"/>
                </a:solidFill>
                <a:latin typeface="Arial"/>
                <a:cs typeface="Arial"/>
              </a:rPr>
              <a:t>hence  determine </a:t>
            </a:r>
            <a:r>
              <a:rPr sz="2400" dirty="0">
                <a:solidFill>
                  <a:srgbClr val="205868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05868"/>
                </a:solidFill>
                <a:latin typeface="Arial"/>
                <a:cs typeface="Arial"/>
              </a:rPr>
              <a:t>currents though  and voltages across each  elements </a:t>
            </a:r>
            <a:r>
              <a:rPr sz="2400" dirty="0">
                <a:solidFill>
                  <a:srgbClr val="205868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205868"/>
                </a:solidFill>
                <a:latin typeface="Arial"/>
                <a:cs typeface="Arial"/>
              </a:rPr>
              <a:t>the network.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2352" y="540123"/>
            <a:ext cx="4536948" cy="624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0081" y="655703"/>
            <a:ext cx="1525194" cy="1600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28996" y="830402"/>
            <a:ext cx="2136775" cy="7918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0" marR="5080" indent="-114300">
              <a:lnSpc>
                <a:spcPct val="86200"/>
              </a:lnSpc>
              <a:spcBef>
                <a:spcPts val="335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Arial"/>
                <a:cs typeface="Arial"/>
              </a:rPr>
              <a:t>Determine the number of  </a:t>
            </a:r>
            <a:r>
              <a:rPr sz="1400" spc="-5" dirty="0">
                <a:latin typeface="Arial"/>
                <a:cs typeface="Arial"/>
              </a:rPr>
              <a:t>common </a:t>
            </a:r>
            <a:r>
              <a:rPr sz="1400" dirty="0">
                <a:latin typeface="Arial"/>
                <a:cs typeface="Arial"/>
              </a:rPr>
              <a:t>nodes and  reference node </a:t>
            </a:r>
            <a:r>
              <a:rPr sz="1400" spc="-5" dirty="0">
                <a:latin typeface="Arial"/>
                <a:cs typeface="Arial"/>
              </a:rPr>
              <a:t>within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 </a:t>
            </a:r>
            <a:r>
              <a:rPr sz="1400" spc="-5" dirty="0"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8653" y="1149858"/>
            <a:ext cx="798830" cy="4508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6055" marR="5080" indent="-173990">
              <a:lnSpc>
                <a:spcPts val="1550"/>
              </a:lnSpc>
              <a:spcBef>
                <a:spcPts val="360"/>
              </a:spcBef>
            </a:pPr>
            <a:r>
              <a:rPr sz="1500" spc="-5" dirty="0">
                <a:latin typeface="Arial"/>
                <a:cs typeface="Arial"/>
              </a:rPr>
              <a:t>Common  node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74264" y="1612391"/>
            <a:ext cx="1322832" cy="1630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40960" y="1983105"/>
            <a:ext cx="2049145" cy="79121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0" marR="5080" indent="-114300">
              <a:lnSpc>
                <a:spcPct val="86200"/>
              </a:lnSpc>
              <a:spcBef>
                <a:spcPts val="335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Arial"/>
                <a:cs typeface="Arial"/>
              </a:rPr>
              <a:t>Assign current and its  direction to each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distinct  branch of the nodes in  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8405" y="2119121"/>
            <a:ext cx="779780" cy="4508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indent="57785">
              <a:lnSpc>
                <a:spcPts val="1550"/>
              </a:lnSpc>
              <a:spcBef>
                <a:spcPts val="360"/>
              </a:spcBef>
            </a:pPr>
            <a:r>
              <a:rPr sz="1500" dirty="0">
                <a:latin typeface="Arial"/>
                <a:cs typeface="Arial"/>
              </a:rPr>
              <a:t>Current  </a:t>
            </a:r>
            <a:r>
              <a:rPr sz="1500" spc="-5" dirty="0">
                <a:latin typeface="Arial"/>
                <a:cs typeface="Arial"/>
              </a:rPr>
              <a:t>Direction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52444" y="2584704"/>
            <a:ext cx="1322831" cy="1629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99152" y="2975229"/>
            <a:ext cx="1779905" cy="6083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0" marR="5080" indent="-114300">
              <a:lnSpc>
                <a:spcPts val="1450"/>
              </a:lnSpc>
              <a:spcBef>
                <a:spcPts val="340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Arial"/>
                <a:cs typeface="Arial"/>
              </a:rPr>
              <a:t>Apply </a:t>
            </a:r>
            <a:r>
              <a:rPr sz="1400" spc="-5" dirty="0">
                <a:latin typeface="Arial"/>
                <a:cs typeface="Arial"/>
              </a:rPr>
              <a:t>KCL </a:t>
            </a:r>
            <a:r>
              <a:rPr sz="1400" dirty="0">
                <a:latin typeface="Arial"/>
                <a:cs typeface="Arial"/>
              </a:rPr>
              <a:t>at each  of the </a:t>
            </a:r>
            <a:r>
              <a:rPr sz="1400" spc="-5" dirty="0">
                <a:latin typeface="Arial"/>
                <a:cs typeface="Arial"/>
              </a:rPr>
              <a:t>common  </a:t>
            </a:r>
            <a:r>
              <a:rPr sz="1400" dirty="0">
                <a:latin typeface="Arial"/>
                <a:cs typeface="Arial"/>
              </a:rPr>
              <a:t>nodes in the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9821" y="3186429"/>
            <a:ext cx="3956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"/>
                <a:cs typeface="Arial"/>
              </a:rPr>
              <a:t>KCL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74264" y="3552444"/>
            <a:ext cx="1322832" cy="1630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18482" y="3999738"/>
            <a:ext cx="1821180" cy="7918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0" marR="5080" indent="-114300">
              <a:lnSpc>
                <a:spcPct val="86200"/>
              </a:lnSpc>
              <a:spcBef>
                <a:spcPts val="335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Arial"/>
                <a:cs typeface="Arial"/>
              </a:rPr>
              <a:t>Solve </a:t>
            </a:r>
            <a:r>
              <a:rPr sz="1400" dirty="0">
                <a:latin typeface="Arial"/>
                <a:cs typeface="Arial"/>
              </a:rPr>
              <a:t>the resulting  simultaneous linear  equation for the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node  </a:t>
            </a:r>
            <a:r>
              <a:rPr sz="1400" spc="-5" dirty="0">
                <a:latin typeface="Arial"/>
                <a:cs typeface="Arial"/>
              </a:rPr>
              <a:t>voltage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48405" y="4057015"/>
            <a:ext cx="779780" cy="45085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 indent="139700">
              <a:lnSpc>
                <a:spcPts val="1550"/>
              </a:lnSpc>
              <a:spcBef>
                <a:spcPts val="359"/>
              </a:spcBef>
            </a:pPr>
            <a:r>
              <a:rPr sz="1500" spc="-5" dirty="0">
                <a:latin typeface="Arial"/>
                <a:cs typeface="Arial"/>
              </a:rPr>
              <a:t>Solve  Equa</a:t>
            </a:r>
            <a:r>
              <a:rPr sz="1500" dirty="0">
                <a:latin typeface="Arial"/>
                <a:cs typeface="Arial"/>
              </a:rPr>
              <a:t>ti</a:t>
            </a:r>
            <a:r>
              <a:rPr sz="1500" spc="-5" dirty="0">
                <a:latin typeface="Arial"/>
                <a:cs typeface="Arial"/>
              </a:rPr>
              <a:t>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42132" y="4512564"/>
            <a:ext cx="1533143" cy="15346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53790" y="5026279"/>
            <a:ext cx="906780" cy="45085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52400" marR="5080" indent="-140335">
              <a:lnSpc>
                <a:spcPts val="1550"/>
              </a:lnSpc>
              <a:spcBef>
                <a:spcPts val="359"/>
              </a:spcBef>
            </a:pPr>
            <a:r>
              <a:rPr sz="1500" spc="-5" dirty="0">
                <a:latin typeface="Arial"/>
                <a:cs typeface="Arial"/>
              </a:rPr>
              <a:t>Determine  I and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V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67402" y="4941189"/>
            <a:ext cx="2002789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400" spc="-5" dirty="0">
                <a:latin typeface="Arial"/>
                <a:cs typeface="Arial"/>
              </a:rPr>
              <a:t>Determine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currents  through and </a:t>
            </a:r>
            <a:r>
              <a:rPr sz="1400" spc="-5" dirty="0">
                <a:latin typeface="Arial"/>
                <a:cs typeface="Arial"/>
              </a:rPr>
              <a:t>voltages  </a:t>
            </a:r>
            <a:r>
              <a:rPr sz="1400" dirty="0">
                <a:latin typeface="Arial"/>
                <a:cs typeface="Arial"/>
              </a:rPr>
              <a:t>across each elements  in 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56055" y="5073774"/>
            <a:ext cx="435609" cy="1552575"/>
            <a:chOff x="1256055" y="5073774"/>
            <a:chExt cx="435609" cy="1552575"/>
          </a:xfrm>
        </p:grpSpPr>
        <p:sp>
          <p:nvSpPr>
            <p:cNvPr id="18" name="object 18"/>
            <p:cNvSpPr/>
            <p:nvPr/>
          </p:nvSpPr>
          <p:spPr>
            <a:xfrm>
              <a:off x="1256093" y="5073774"/>
              <a:ext cx="435228" cy="155219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56055" y="5100320"/>
              <a:ext cx="381355" cy="14981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256055" y="2857899"/>
            <a:ext cx="535940" cy="2128520"/>
            <a:chOff x="1256055" y="2857899"/>
            <a:chExt cx="535940" cy="2128520"/>
          </a:xfrm>
        </p:grpSpPr>
        <p:sp>
          <p:nvSpPr>
            <p:cNvPr id="21" name="object 21"/>
            <p:cNvSpPr/>
            <p:nvPr/>
          </p:nvSpPr>
          <p:spPr>
            <a:xfrm>
              <a:off x="1256196" y="2857899"/>
              <a:ext cx="535607" cy="21282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56055" y="2884423"/>
              <a:ext cx="482162" cy="207416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256055" y="215279"/>
            <a:ext cx="435609" cy="2518410"/>
            <a:chOff x="1256055" y="215279"/>
            <a:chExt cx="435609" cy="2518410"/>
          </a:xfrm>
        </p:grpSpPr>
        <p:sp>
          <p:nvSpPr>
            <p:cNvPr id="24" name="object 24"/>
            <p:cNvSpPr/>
            <p:nvPr/>
          </p:nvSpPr>
          <p:spPr>
            <a:xfrm>
              <a:off x="1256093" y="215279"/>
              <a:ext cx="435228" cy="251838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56055" y="242316"/>
              <a:ext cx="381355" cy="246316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7368" y="1255903"/>
            <a:ext cx="67684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Example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Find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current flow through each resistor using node </a:t>
            </a:r>
            <a:r>
              <a:rPr sz="1800" spc="-10" dirty="0">
                <a:latin typeface="Arial"/>
                <a:cs typeface="Arial"/>
              </a:rPr>
              <a:t>analysis </a:t>
            </a:r>
            <a:r>
              <a:rPr sz="1800" dirty="0">
                <a:latin typeface="Arial"/>
                <a:cs typeface="Arial"/>
              </a:rPr>
              <a:t>for  the </a:t>
            </a:r>
            <a:r>
              <a:rPr sz="1800" spc="-5" dirty="0">
                <a:latin typeface="Arial"/>
                <a:cs typeface="Arial"/>
              </a:rPr>
              <a:t>circuit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below.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7695" y="2838517"/>
            <a:ext cx="7927581" cy="3354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9511" y="418348"/>
            <a:ext cx="2836164" cy="6956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527" y="4643628"/>
            <a:ext cx="3366516" cy="1406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0838" y="4716017"/>
            <a:ext cx="1892935" cy="12319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60960" marR="53975" algn="ctr">
              <a:lnSpc>
                <a:spcPct val="86200"/>
              </a:lnSpc>
              <a:spcBef>
                <a:spcPts val="33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Determine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number  of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common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nodes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and  reference node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within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network.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65"/>
              </a:lnSpc>
              <a:spcBef>
                <a:spcPts val="33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 common node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(Va)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65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and 1 reference node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80588" y="4683252"/>
            <a:ext cx="3101340" cy="1336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16807" y="4847285"/>
            <a:ext cx="1666239" cy="97663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065" marR="5080" indent="1270" algn="ctr">
              <a:lnSpc>
                <a:spcPct val="86300"/>
              </a:lnSpc>
              <a:spcBef>
                <a:spcPts val="33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Assign current and  its direction to each  distinct branch of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the  nodes in the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network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(refer o the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figure)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43955" y="4738115"/>
            <a:ext cx="2945892" cy="1216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23152" y="4732782"/>
            <a:ext cx="1629410" cy="11912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algn="ctr">
              <a:lnSpc>
                <a:spcPts val="1660"/>
              </a:lnSpc>
              <a:spcBef>
                <a:spcPts val="36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Apply KCL at  each of the  common nodes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  the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KCL: I1 + I2 =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4276" y="321563"/>
            <a:ext cx="7042784" cy="2992120"/>
            <a:chOff x="684276" y="321563"/>
            <a:chExt cx="7042784" cy="2992120"/>
          </a:xfrm>
        </p:grpSpPr>
        <p:sp>
          <p:nvSpPr>
            <p:cNvPr id="9" name="object 9"/>
            <p:cNvSpPr/>
            <p:nvPr/>
          </p:nvSpPr>
          <p:spPr>
            <a:xfrm>
              <a:off x="1691640" y="720500"/>
              <a:ext cx="6035040" cy="25926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4276" y="321563"/>
              <a:ext cx="1260348" cy="5410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513700" y="3549777"/>
            <a:ext cx="6088011" cy="895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67685" y="3813505"/>
            <a:ext cx="39700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REMEMBER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THE STEPS</a:t>
            </a:r>
            <a:r>
              <a:rPr sz="18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EARLIER??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39520" y="375030"/>
            <a:ext cx="945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EXERCISE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1436" y="630936"/>
            <a:ext cx="986027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1076" y="2095500"/>
            <a:ext cx="6146800" cy="1016635"/>
            <a:chOff x="1751076" y="2095500"/>
            <a:chExt cx="6146800" cy="1016635"/>
          </a:xfrm>
        </p:grpSpPr>
        <p:sp>
          <p:nvSpPr>
            <p:cNvPr id="3" name="object 3"/>
            <p:cNvSpPr/>
            <p:nvPr/>
          </p:nvSpPr>
          <p:spPr>
            <a:xfrm>
              <a:off x="1764030" y="2469641"/>
              <a:ext cx="6120765" cy="629920"/>
            </a:xfrm>
            <a:custGeom>
              <a:avLst/>
              <a:gdLst/>
              <a:ahLst/>
              <a:cxnLst/>
              <a:rect l="l" t="t" r="r" b="b"/>
              <a:pathLst>
                <a:path w="6120765" h="629919">
                  <a:moveTo>
                    <a:pt x="0" y="629412"/>
                  </a:moveTo>
                  <a:lnTo>
                    <a:pt x="6120384" y="629412"/>
                  </a:lnTo>
                  <a:lnTo>
                    <a:pt x="6120384" y="0"/>
                  </a:lnTo>
                  <a:lnTo>
                    <a:pt x="0" y="0"/>
                  </a:lnTo>
                  <a:lnTo>
                    <a:pt x="0" y="629412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77974" y="2108453"/>
              <a:ext cx="4284345" cy="739140"/>
            </a:xfrm>
            <a:custGeom>
              <a:avLst/>
              <a:gdLst/>
              <a:ahLst/>
              <a:cxnLst/>
              <a:rect l="l" t="t" r="r" b="b"/>
              <a:pathLst>
                <a:path w="4284345" h="739139">
                  <a:moveTo>
                    <a:pt x="4160774" y="0"/>
                  </a:moveTo>
                  <a:lnTo>
                    <a:pt x="123189" y="0"/>
                  </a:lnTo>
                  <a:lnTo>
                    <a:pt x="75223" y="9675"/>
                  </a:lnTo>
                  <a:lnTo>
                    <a:pt x="36068" y="36068"/>
                  </a:lnTo>
                  <a:lnTo>
                    <a:pt x="9675" y="75223"/>
                  </a:lnTo>
                  <a:lnTo>
                    <a:pt x="0" y="123190"/>
                  </a:lnTo>
                  <a:lnTo>
                    <a:pt x="0" y="615950"/>
                  </a:lnTo>
                  <a:lnTo>
                    <a:pt x="9675" y="663916"/>
                  </a:lnTo>
                  <a:lnTo>
                    <a:pt x="36068" y="703072"/>
                  </a:lnTo>
                  <a:lnTo>
                    <a:pt x="75223" y="729464"/>
                  </a:lnTo>
                  <a:lnTo>
                    <a:pt x="123189" y="739140"/>
                  </a:lnTo>
                  <a:lnTo>
                    <a:pt x="4160774" y="739140"/>
                  </a:lnTo>
                  <a:lnTo>
                    <a:pt x="4208740" y="729464"/>
                  </a:lnTo>
                  <a:lnTo>
                    <a:pt x="4247896" y="703072"/>
                  </a:lnTo>
                  <a:lnTo>
                    <a:pt x="4274288" y="663916"/>
                  </a:lnTo>
                  <a:lnTo>
                    <a:pt x="4283964" y="615950"/>
                  </a:lnTo>
                  <a:lnTo>
                    <a:pt x="4283964" y="123190"/>
                  </a:lnTo>
                  <a:lnTo>
                    <a:pt x="4274288" y="75223"/>
                  </a:lnTo>
                  <a:lnTo>
                    <a:pt x="4247896" y="36068"/>
                  </a:lnTo>
                  <a:lnTo>
                    <a:pt x="4208740" y="9675"/>
                  </a:lnTo>
                  <a:lnTo>
                    <a:pt x="416077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77974" y="2108453"/>
              <a:ext cx="4284345" cy="739140"/>
            </a:xfrm>
            <a:custGeom>
              <a:avLst/>
              <a:gdLst/>
              <a:ahLst/>
              <a:cxnLst/>
              <a:rect l="l" t="t" r="r" b="b"/>
              <a:pathLst>
                <a:path w="4284345" h="739139">
                  <a:moveTo>
                    <a:pt x="0" y="123190"/>
                  </a:moveTo>
                  <a:lnTo>
                    <a:pt x="9675" y="75223"/>
                  </a:lnTo>
                  <a:lnTo>
                    <a:pt x="36068" y="36068"/>
                  </a:lnTo>
                  <a:lnTo>
                    <a:pt x="75223" y="9675"/>
                  </a:lnTo>
                  <a:lnTo>
                    <a:pt x="123189" y="0"/>
                  </a:lnTo>
                  <a:lnTo>
                    <a:pt x="4160774" y="0"/>
                  </a:lnTo>
                  <a:lnTo>
                    <a:pt x="4208740" y="9675"/>
                  </a:lnTo>
                  <a:lnTo>
                    <a:pt x="4247896" y="36068"/>
                  </a:lnTo>
                  <a:lnTo>
                    <a:pt x="4274288" y="75223"/>
                  </a:lnTo>
                  <a:lnTo>
                    <a:pt x="4283964" y="123190"/>
                  </a:lnTo>
                  <a:lnTo>
                    <a:pt x="4283964" y="615950"/>
                  </a:lnTo>
                  <a:lnTo>
                    <a:pt x="4274288" y="663916"/>
                  </a:lnTo>
                  <a:lnTo>
                    <a:pt x="4247896" y="703072"/>
                  </a:lnTo>
                  <a:lnTo>
                    <a:pt x="4208740" y="729464"/>
                  </a:lnTo>
                  <a:lnTo>
                    <a:pt x="4160774" y="739140"/>
                  </a:lnTo>
                  <a:lnTo>
                    <a:pt x="123189" y="739140"/>
                  </a:lnTo>
                  <a:lnTo>
                    <a:pt x="75223" y="729464"/>
                  </a:lnTo>
                  <a:lnTo>
                    <a:pt x="36068" y="703072"/>
                  </a:lnTo>
                  <a:lnTo>
                    <a:pt x="9675" y="663916"/>
                  </a:lnTo>
                  <a:lnTo>
                    <a:pt x="0" y="615950"/>
                  </a:lnTo>
                  <a:lnTo>
                    <a:pt x="0" y="12319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0285" y="2237358"/>
            <a:ext cx="387857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u="heavy" spc="-6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b="1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HISTORY </a:t>
            </a:r>
            <a:r>
              <a:rPr sz="25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OF </a:t>
            </a:r>
            <a:r>
              <a:rPr sz="25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KIRCHOFF’S</a:t>
            </a:r>
            <a:r>
              <a:rPr sz="2500" b="1" u="heavy" spc="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2500" b="1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LAW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51076" y="3221735"/>
            <a:ext cx="6146800" cy="1024255"/>
            <a:chOff x="1751076" y="3221735"/>
            <a:chExt cx="6146800" cy="1024255"/>
          </a:xfrm>
        </p:grpSpPr>
        <p:sp>
          <p:nvSpPr>
            <p:cNvPr id="8" name="object 8"/>
            <p:cNvSpPr/>
            <p:nvPr/>
          </p:nvSpPr>
          <p:spPr>
            <a:xfrm>
              <a:off x="1764030" y="3603497"/>
              <a:ext cx="6120765" cy="629920"/>
            </a:xfrm>
            <a:custGeom>
              <a:avLst/>
              <a:gdLst/>
              <a:ahLst/>
              <a:cxnLst/>
              <a:rect l="l" t="t" r="r" b="b"/>
              <a:pathLst>
                <a:path w="6120765" h="629920">
                  <a:moveTo>
                    <a:pt x="0" y="629412"/>
                  </a:moveTo>
                  <a:lnTo>
                    <a:pt x="6120384" y="629412"/>
                  </a:lnTo>
                  <a:lnTo>
                    <a:pt x="6120384" y="0"/>
                  </a:lnTo>
                  <a:lnTo>
                    <a:pt x="0" y="0"/>
                  </a:lnTo>
                  <a:lnTo>
                    <a:pt x="0" y="629412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70354" y="3234689"/>
              <a:ext cx="4284345" cy="737870"/>
            </a:xfrm>
            <a:custGeom>
              <a:avLst/>
              <a:gdLst/>
              <a:ahLst/>
              <a:cxnLst/>
              <a:rect l="l" t="t" r="r" b="b"/>
              <a:pathLst>
                <a:path w="4284345" h="737870">
                  <a:moveTo>
                    <a:pt x="4161028" y="0"/>
                  </a:moveTo>
                  <a:lnTo>
                    <a:pt x="122935" y="0"/>
                  </a:lnTo>
                  <a:lnTo>
                    <a:pt x="75062" y="9653"/>
                  </a:lnTo>
                  <a:lnTo>
                    <a:pt x="35988" y="35988"/>
                  </a:lnTo>
                  <a:lnTo>
                    <a:pt x="9653" y="75062"/>
                  </a:lnTo>
                  <a:lnTo>
                    <a:pt x="0" y="122936"/>
                  </a:lnTo>
                  <a:lnTo>
                    <a:pt x="0" y="614680"/>
                  </a:lnTo>
                  <a:lnTo>
                    <a:pt x="9653" y="662553"/>
                  </a:lnTo>
                  <a:lnTo>
                    <a:pt x="35988" y="701627"/>
                  </a:lnTo>
                  <a:lnTo>
                    <a:pt x="75062" y="727962"/>
                  </a:lnTo>
                  <a:lnTo>
                    <a:pt x="122935" y="737616"/>
                  </a:lnTo>
                  <a:lnTo>
                    <a:pt x="4161028" y="737616"/>
                  </a:lnTo>
                  <a:lnTo>
                    <a:pt x="4208901" y="727962"/>
                  </a:lnTo>
                  <a:lnTo>
                    <a:pt x="4247975" y="701627"/>
                  </a:lnTo>
                  <a:lnTo>
                    <a:pt x="4274310" y="662553"/>
                  </a:lnTo>
                  <a:lnTo>
                    <a:pt x="4283963" y="614680"/>
                  </a:lnTo>
                  <a:lnTo>
                    <a:pt x="4283963" y="122936"/>
                  </a:lnTo>
                  <a:lnTo>
                    <a:pt x="4274310" y="75062"/>
                  </a:lnTo>
                  <a:lnTo>
                    <a:pt x="4247975" y="35988"/>
                  </a:lnTo>
                  <a:lnTo>
                    <a:pt x="4208901" y="9653"/>
                  </a:lnTo>
                  <a:lnTo>
                    <a:pt x="41610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70354" y="3234689"/>
              <a:ext cx="4284345" cy="737870"/>
            </a:xfrm>
            <a:custGeom>
              <a:avLst/>
              <a:gdLst/>
              <a:ahLst/>
              <a:cxnLst/>
              <a:rect l="l" t="t" r="r" b="b"/>
              <a:pathLst>
                <a:path w="4284345" h="737870">
                  <a:moveTo>
                    <a:pt x="0" y="122936"/>
                  </a:moveTo>
                  <a:lnTo>
                    <a:pt x="9653" y="75062"/>
                  </a:lnTo>
                  <a:lnTo>
                    <a:pt x="35988" y="35988"/>
                  </a:lnTo>
                  <a:lnTo>
                    <a:pt x="75062" y="9653"/>
                  </a:lnTo>
                  <a:lnTo>
                    <a:pt x="122935" y="0"/>
                  </a:lnTo>
                  <a:lnTo>
                    <a:pt x="4161028" y="0"/>
                  </a:lnTo>
                  <a:lnTo>
                    <a:pt x="4208901" y="9653"/>
                  </a:lnTo>
                  <a:lnTo>
                    <a:pt x="4247975" y="35988"/>
                  </a:lnTo>
                  <a:lnTo>
                    <a:pt x="4274310" y="75062"/>
                  </a:lnTo>
                  <a:lnTo>
                    <a:pt x="4283963" y="122936"/>
                  </a:lnTo>
                  <a:lnTo>
                    <a:pt x="4283963" y="614680"/>
                  </a:lnTo>
                  <a:lnTo>
                    <a:pt x="4274310" y="662553"/>
                  </a:lnTo>
                  <a:lnTo>
                    <a:pt x="4247975" y="701627"/>
                  </a:lnTo>
                  <a:lnTo>
                    <a:pt x="4208901" y="727962"/>
                  </a:lnTo>
                  <a:lnTo>
                    <a:pt x="4161028" y="737616"/>
                  </a:lnTo>
                  <a:lnTo>
                    <a:pt x="122935" y="737616"/>
                  </a:lnTo>
                  <a:lnTo>
                    <a:pt x="75062" y="727962"/>
                  </a:lnTo>
                  <a:lnTo>
                    <a:pt x="35988" y="701627"/>
                  </a:lnTo>
                  <a:lnTo>
                    <a:pt x="9653" y="662553"/>
                  </a:lnTo>
                  <a:lnTo>
                    <a:pt x="0" y="614680"/>
                  </a:lnTo>
                  <a:lnTo>
                    <a:pt x="0" y="1229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751076" y="4355591"/>
            <a:ext cx="6146800" cy="1024255"/>
            <a:chOff x="1751076" y="4355591"/>
            <a:chExt cx="6146800" cy="1024255"/>
          </a:xfrm>
        </p:grpSpPr>
        <p:sp>
          <p:nvSpPr>
            <p:cNvPr id="12" name="object 12"/>
            <p:cNvSpPr/>
            <p:nvPr/>
          </p:nvSpPr>
          <p:spPr>
            <a:xfrm>
              <a:off x="1764030" y="4737353"/>
              <a:ext cx="6120765" cy="629920"/>
            </a:xfrm>
            <a:custGeom>
              <a:avLst/>
              <a:gdLst/>
              <a:ahLst/>
              <a:cxnLst/>
              <a:rect l="l" t="t" r="r" b="b"/>
              <a:pathLst>
                <a:path w="6120765" h="629920">
                  <a:moveTo>
                    <a:pt x="0" y="629412"/>
                  </a:moveTo>
                  <a:lnTo>
                    <a:pt x="6120384" y="629412"/>
                  </a:lnTo>
                  <a:lnTo>
                    <a:pt x="6120384" y="0"/>
                  </a:lnTo>
                  <a:lnTo>
                    <a:pt x="0" y="0"/>
                  </a:lnTo>
                  <a:lnTo>
                    <a:pt x="0" y="629412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70354" y="4368545"/>
              <a:ext cx="4284345" cy="737870"/>
            </a:xfrm>
            <a:custGeom>
              <a:avLst/>
              <a:gdLst/>
              <a:ahLst/>
              <a:cxnLst/>
              <a:rect l="l" t="t" r="r" b="b"/>
              <a:pathLst>
                <a:path w="4284345" h="737870">
                  <a:moveTo>
                    <a:pt x="4161028" y="0"/>
                  </a:moveTo>
                  <a:lnTo>
                    <a:pt x="122935" y="0"/>
                  </a:lnTo>
                  <a:lnTo>
                    <a:pt x="75062" y="9653"/>
                  </a:lnTo>
                  <a:lnTo>
                    <a:pt x="35988" y="35988"/>
                  </a:lnTo>
                  <a:lnTo>
                    <a:pt x="9653" y="75062"/>
                  </a:lnTo>
                  <a:lnTo>
                    <a:pt x="0" y="122935"/>
                  </a:lnTo>
                  <a:lnTo>
                    <a:pt x="0" y="614679"/>
                  </a:lnTo>
                  <a:lnTo>
                    <a:pt x="9653" y="662553"/>
                  </a:lnTo>
                  <a:lnTo>
                    <a:pt x="35988" y="701627"/>
                  </a:lnTo>
                  <a:lnTo>
                    <a:pt x="75062" y="727962"/>
                  </a:lnTo>
                  <a:lnTo>
                    <a:pt x="122935" y="737615"/>
                  </a:lnTo>
                  <a:lnTo>
                    <a:pt x="4161028" y="737615"/>
                  </a:lnTo>
                  <a:lnTo>
                    <a:pt x="4208901" y="727962"/>
                  </a:lnTo>
                  <a:lnTo>
                    <a:pt x="4247975" y="701627"/>
                  </a:lnTo>
                  <a:lnTo>
                    <a:pt x="4274310" y="662553"/>
                  </a:lnTo>
                  <a:lnTo>
                    <a:pt x="4283963" y="614679"/>
                  </a:lnTo>
                  <a:lnTo>
                    <a:pt x="4283963" y="122935"/>
                  </a:lnTo>
                  <a:lnTo>
                    <a:pt x="4274310" y="75062"/>
                  </a:lnTo>
                  <a:lnTo>
                    <a:pt x="4247975" y="35988"/>
                  </a:lnTo>
                  <a:lnTo>
                    <a:pt x="4208901" y="9653"/>
                  </a:lnTo>
                  <a:lnTo>
                    <a:pt x="416102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70354" y="4368545"/>
              <a:ext cx="4284345" cy="737870"/>
            </a:xfrm>
            <a:custGeom>
              <a:avLst/>
              <a:gdLst/>
              <a:ahLst/>
              <a:cxnLst/>
              <a:rect l="l" t="t" r="r" b="b"/>
              <a:pathLst>
                <a:path w="4284345" h="737870">
                  <a:moveTo>
                    <a:pt x="0" y="122935"/>
                  </a:moveTo>
                  <a:lnTo>
                    <a:pt x="9653" y="75062"/>
                  </a:lnTo>
                  <a:lnTo>
                    <a:pt x="35988" y="35988"/>
                  </a:lnTo>
                  <a:lnTo>
                    <a:pt x="75062" y="9653"/>
                  </a:lnTo>
                  <a:lnTo>
                    <a:pt x="122935" y="0"/>
                  </a:lnTo>
                  <a:lnTo>
                    <a:pt x="4161028" y="0"/>
                  </a:lnTo>
                  <a:lnTo>
                    <a:pt x="4208901" y="9653"/>
                  </a:lnTo>
                  <a:lnTo>
                    <a:pt x="4247975" y="35988"/>
                  </a:lnTo>
                  <a:lnTo>
                    <a:pt x="4274310" y="75062"/>
                  </a:lnTo>
                  <a:lnTo>
                    <a:pt x="4283963" y="122935"/>
                  </a:lnTo>
                  <a:lnTo>
                    <a:pt x="4283963" y="614679"/>
                  </a:lnTo>
                  <a:lnTo>
                    <a:pt x="4274310" y="662553"/>
                  </a:lnTo>
                  <a:lnTo>
                    <a:pt x="4247975" y="701627"/>
                  </a:lnTo>
                  <a:lnTo>
                    <a:pt x="4208901" y="727962"/>
                  </a:lnTo>
                  <a:lnTo>
                    <a:pt x="4161028" y="737615"/>
                  </a:lnTo>
                  <a:lnTo>
                    <a:pt x="122935" y="737615"/>
                  </a:lnTo>
                  <a:lnTo>
                    <a:pt x="75062" y="727962"/>
                  </a:lnTo>
                  <a:lnTo>
                    <a:pt x="35988" y="701627"/>
                  </a:lnTo>
                  <a:lnTo>
                    <a:pt x="9653" y="662553"/>
                  </a:lnTo>
                  <a:lnTo>
                    <a:pt x="0" y="614679"/>
                  </a:lnTo>
                  <a:lnTo>
                    <a:pt x="0" y="12293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42464" y="3362705"/>
            <a:ext cx="3538220" cy="1540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25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INTRODUCTION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500" u="heavy" spc="-6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b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TYPES </a:t>
            </a:r>
            <a:r>
              <a:rPr sz="25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OF </a:t>
            </a:r>
            <a:r>
              <a:rPr sz="25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KIRCHOFF’S</a:t>
            </a:r>
            <a:r>
              <a:rPr sz="2500" b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2500" b="1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LAW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9831" y="393191"/>
            <a:ext cx="8759198" cy="640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78" y="2706810"/>
            <a:ext cx="931544" cy="0"/>
          </a:xfrm>
          <a:custGeom>
            <a:avLst/>
            <a:gdLst/>
            <a:ahLst/>
            <a:cxnLst/>
            <a:rect l="l" t="t" r="r" b="b"/>
            <a:pathLst>
              <a:path w="931544">
                <a:moveTo>
                  <a:pt x="0" y="0"/>
                </a:moveTo>
                <a:lnTo>
                  <a:pt x="931389" y="0"/>
                </a:lnTo>
              </a:path>
            </a:pathLst>
          </a:custGeom>
          <a:ln w="11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7786" y="2706810"/>
            <a:ext cx="931544" cy="0"/>
          </a:xfrm>
          <a:custGeom>
            <a:avLst/>
            <a:gdLst/>
            <a:ahLst/>
            <a:cxnLst/>
            <a:rect l="l" t="t" r="r" b="b"/>
            <a:pathLst>
              <a:path w="931544">
                <a:moveTo>
                  <a:pt x="0" y="0"/>
                </a:moveTo>
                <a:lnTo>
                  <a:pt x="931383" y="0"/>
                </a:lnTo>
              </a:path>
            </a:pathLst>
          </a:custGeom>
          <a:ln w="11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16927" y="2706810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929" y="0"/>
                </a:lnTo>
              </a:path>
            </a:pathLst>
          </a:custGeom>
          <a:ln w="11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2672" y="3415026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5">
                <a:moveTo>
                  <a:pt x="0" y="0"/>
                </a:moveTo>
                <a:lnTo>
                  <a:pt x="347994" y="0"/>
                </a:lnTo>
              </a:path>
            </a:pathLst>
          </a:custGeom>
          <a:ln w="11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07594" y="3415026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4">
                <a:moveTo>
                  <a:pt x="0" y="0"/>
                </a:moveTo>
                <a:lnTo>
                  <a:pt x="347994" y="0"/>
                </a:lnTo>
              </a:path>
            </a:pathLst>
          </a:custGeom>
          <a:ln w="11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4734" y="3415026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4">
                <a:moveTo>
                  <a:pt x="0" y="0"/>
                </a:moveTo>
                <a:lnTo>
                  <a:pt x="347994" y="0"/>
                </a:lnTo>
              </a:path>
            </a:pathLst>
          </a:custGeom>
          <a:ln w="11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6158" y="5540045"/>
            <a:ext cx="290830" cy="0"/>
          </a:xfrm>
          <a:custGeom>
            <a:avLst/>
            <a:gdLst/>
            <a:ahLst/>
            <a:cxnLst/>
            <a:rect l="l" t="t" r="r" b="b"/>
            <a:pathLst>
              <a:path w="290830">
                <a:moveTo>
                  <a:pt x="0" y="0"/>
                </a:moveTo>
                <a:lnTo>
                  <a:pt x="290360" y="0"/>
                </a:lnTo>
              </a:path>
            </a:pathLst>
          </a:custGeom>
          <a:ln w="11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9109" y="5514176"/>
            <a:ext cx="1532255" cy="69977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285"/>
              </a:spcBef>
            </a:pPr>
            <a:r>
              <a:rPr sz="2050" spc="35" dirty="0">
                <a:latin typeface="Times New Roman"/>
                <a:cs typeface="Times New Roman"/>
              </a:rPr>
              <a:t>40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50" spc="-50" dirty="0">
                <a:latin typeface="Times New Roman"/>
                <a:cs typeface="Times New Roman"/>
              </a:rPr>
              <a:t>Va </a:t>
            </a:r>
            <a:r>
              <a:rPr sz="2050" spc="10" dirty="0">
                <a:latin typeface="Times New Roman"/>
                <a:cs typeface="Times New Roman"/>
              </a:rPr>
              <a:t>=</a:t>
            </a:r>
            <a:r>
              <a:rPr sz="2050" spc="-70" dirty="0">
                <a:latin typeface="Times New Roman"/>
                <a:cs typeface="Times New Roman"/>
              </a:rPr>
              <a:t> </a:t>
            </a:r>
            <a:r>
              <a:rPr sz="2050" spc="40" dirty="0">
                <a:latin typeface="Times New Roman"/>
                <a:cs typeface="Times New Roman"/>
              </a:rPr>
              <a:t>11.428V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3709" y="4621772"/>
            <a:ext cx="2389505" cy="1049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2039"/>
              </a:lnSpc>
              <a:spcBef>
                <a:spcPts val="120"/>
              </a:spcBef>
            </a:pPr>
            <a:r>
              <a:rPr sz="2050" spc="-50" dirty="0">
                <a:latin typeface="Times New Roman"/>
                <a:cs typeface="Times New Roman"/>
              </a:rPr>
              <a:t>Va </a:t>
            </a:r>
            <a:r>
              <a:rPr sz="2050" spc="85" dirty="0">
                <a:latin typeface="Times New Roman"/>
                <a:cs typeface="Times New Roman"/>
              </a:rPr>
              <a:t>(</a:t>
            </a:r>
            <a:r>
              <a:rPr sz="3075" u="sng" spc="127" baseline="352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75" u="sng" spc="7" baseline="352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075" spc="7" baseline="35230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+</a:t>
            </a:r>
            <a:r>
              <a:rPr sz="3075" u="sng" spc="15" baseline="352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75" u="sng" spc="7" baseline="352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075" spc="7" baseline="35230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+</a:t>
            </a:r>
            <a:r>
              <a:rPr sz="3075" u="sng" spc="15" baseline="352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75" u="sng" spc="7" baseline="352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 </a:t>
            </a:r>
            <a:r>
              <a:rPr sz="2050" spc="5" dirty="0">
                <a:latin typeface="Times New Roman"/>
                <a:cs typeface="Times New Roman"/>
              </a:rPr>
              <a:t>) </a:t>
            </a:r>
            <a:r>
              <a:rPr sz="2050" spc="10" dirty="0">
                <a:latin typeface="Times New Roman"/>
                <a:cs typeface="Times New Roman"/>
              </a:rPr>
              <a:t>=</a:t>
            </a:r>
            <a:r>
              <a:rPr sz="2050" spc="-15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  <a:p>
            <a:pPr marL="520065">
              <a:lnSpc>
                <a:spcPts val="2039"/>
              </a:lnSpc>
              <a:tabLst>
                <a:tab pos="1031875" algn="l"/>
                <a:tab pos="1573530" algn="l"/>
              </a:tabLst>
            </a:pPr>
            <a:r>
              <a:rPr sz="2050" spc="20" dirty="0">
                <a:latin typeface="Times New Roman"/>
                <a:cs typeface="Times New Roman"/>
              </a:rPr>
              <a:t>40	10	</a:t>
            </a:r>
            <a:r>
              <a:rPr sz="2050" spc="35" dirty="0">
                <a:latin typeface="Times New Roman"/>
                <a:cs typeface="Times New Roman"/>
              </a:rPr>
              <a:t>20</a:t>
            </a:r>
            <a:endParaRPr sz="2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500"/>
              </a:spcBef>
            </a:pPr>
            <a:r>
              <a:rPr sz="2050" spc="-50" dirty="0">
                <a:latin typeface="Times New Roman"/>
                <a:cs typeface="Times New Roman"/>
              </a:rPr>
              <a:t>Va </a:t>
            </a:r>
            <a:r>
              <a:rPr sz="2050" spc="5" dirty="0">
                <a:latin typeface="Times New Roman"/>
                <a:cs typeface="Times New Roman"/>
              </a:rPr>
              <a:t>( </a:t>
            </a:r>
            <a:r>
              <a:rPr sz="3075" spc="7" baseline="35230" dirty="0">
                <a:latin typeface="Times New Roman"/>
                <a:cs typeface="Times New Roman"/>
              </a:rPr>
              <a:t>7 </a:t>
            </a:r>
            <a:r>
              <a:rPr sz="2050" spc="5" dirty="0">
                <a:latin typeface="Times New Roman"/>
                <a:cs typeface="Times New Roman"/>
              </a:rPr>
              <a:t>) </a:t>
            </a:r>
            <a:r>
              <a:rPr sz="2050" spc="10" dirty="0">
                <a:latin typeface="Times New Roman"/>
                <a:cs typeface="Times New Roman"/>
              </a:rPr>
              <a:t>=</a:t>
            </a:r>
            <a:r>
              <a:rPr sz="2050" spc="455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5420" y="2982814"/>
            <a:ext cx="2145665" cy="147764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65"/>
              </a:spcBef>
            </a:pPr>
            <a:r>
              <a:rPr sz="3075" spc="104" baseline="-35230" dirty="0">
                <a:latin typeface="Times New Roman"/>
                <a:cs typeface="Times New Roman"/>
              </a:rPr>
              <a:t>1- </a:t>
            </a:r>
            <a:r>
              <a:rPr sz="2050" spc="-50" dirty="0">
                <a:latin typeface="Times New Roman"/>
                <a:cs typeface="Times New Roman"/>
              </a:rPr>
              <a:t>Va </a:t>
            </a:r>
            <a:r>
              <a:rPr sz="3075" spc="135" baseline="-35230" dirty="0">
                <a:latin typeface="Times New Roman"/>
                <a:cs typeface="Times New Roman"/>
              </a:rPr>
              <a:t>+1- </a:t>
            </a:r>
            <a:r>
              <a:rPr sz="2050" spc="-50" dirty="0">
                <a:latin typeface="Times New Roman"/>
                <a:cs typeface="Times New Roman"/>
              </a:rPr>
              <a:t>Va  </a:t>
            </a:r>
            <a:r>
              <a:rPr sz="3075" spc="15" baseline="-35230" dirty="0">
                <a:latin typeface="Times New Roman"/>
                <a:cs typeface="Times New Roman"/>
              </a:rPr>
              <a:t>=</a:t>
            </a:r>
            <a:r>
              <a:rPr sz="3075" baseline="-35230" dirty="0">
                <a:latin typeface="Times New Roman"/>
                <a:cs typeface="Times New Roman"/>
              </a:rPr>
              <a:t> </a:t>
            </a:r>
            <a:r>
              <a:rPr sz="2050" spc="-110" dirty="0">
                <a:latin typeface="Times New Roman"/>
                <a:cs typeface="Times New Roman"/>
              </a:rPr>
              <a:t>Va</a:t>
            </a:r>
            <a:endParaRPr sz="2050">
              <a:latin typeface="Times New Roman"/>
              <a:cs typeface="Times New Roman"/>
            </a:endParaRPr>
          </a:p>
          <a:p>
            <a:pPr marL="349250">
              <a:lnSpc>
                <a:spcPct val="100000"/>
              </a:lnSpc>
              <a:spcBef>
                <a:spcPts val="465"/>
              </a:spcBef>
              <a:tabLst>
                <a:tab pos="1208405" algn="l"/>
                <a:tab pos="1835785" algn="l"/>
              </a:tabLst>
            </a:pPr>
            <a:r>
              <a:rPr sz="2050" spc="20" dirty="0">
                <a:latin typeface="Times New Roman"/>
                <a:cs typeface="Times New Roman"/>
              </a:rPr>
              <a:t>10	20	</a:t>
            </a:r>
            <a:r>
              <a:rPr sz="2050" spc="35" dirty="0">
                <a:latin typeface="Times New Roman"/>
                <a:cs typeface="Times New Roman"/>
              </a:rPr>
              <a:t>40</a:t>
            </a:r>
            <a:endParaRPr sz="205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spcBef>
                <a:spcPts val="195"/>
              </a:spcBef>
            </a:pPr>
            <a:r>
              <a:rPr sz="205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</a:t>
            </a:r>
            <a:r>
              <a:rPr sz="2050" spc="-50" dirty="0">
                <a:latin typeface="Times New Roman"/>
                <a:cs typeface="Times New Roman"/>
              </a:rPr>
              <a:t> </a:t>
            </a:r>
            <a:r>
              <a:rPr sz="3075" spc="15" baseline="-35230" dirty="0">
                <a:latin typeface="Times New Roman"/>
                <a:cs typeface="Times New Roman"/>
              </a:rPr>
              <a:t>+ </a:t>
            </a:r>
            <a:r>
              <a:rPr sz="205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</a:t>
            </a:r>
            <a:r>
              <a:rPr sz="2050" spc="-50" dirty="0">
                <a:latin typeface="Times New Roman"/>
                <a:cs typeface="Times New Roman"/>
              </a:rPr>
              <a:t> </a:t>
            </a:r>
            <a:r>
              <a:rPr sz="3075" spc="15" baseline="-35230" dirty="0">
                <a:latin typeface="Times New Roman"/>
                <a:cs typeface="Times New Roman"/>
              </a:rPr>
              <a:t>+ </a:t>
            </a:r>
            <a:r>
              <a:rPr sz="205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</a:t>
            </a:r>
            <a:r>
              <a:rPr sz="2050" spc="-50" dirty="0">
                <a:latin typeface="Times New Roman"/>
                <a:cs typeface="Times New Roman"/>
              </a:rPr>
              <a:t> </a:t>
            </a:r>
            <a:r>
              <a:rPr sz="3075" spc="15" baseline="-35230" dirty="0">
                <a:latin typeface="Times New Roman"/>
                <a:cs typeface="Times New Roman"/>
              </a:rPr>
              <a:t>=</a:t>
            </a:r>
            <a:r>
              <a:rPr sz="3075" spc="-284" baseline="-35230" dirty="0">
                <a:latin typeface="Times New Roman"/>
                <a:cs typeface="Times New Roman"/>
              </a:rPr>
              <a:t> </a:t>
            </a:r>
            <a:r>
              <a:rPr sz="3075" spc="7" baseline="-35230" dirty="0">
                <a:latin typeface="Times New Roman"/>
                <a:cs typeface="Times New Roman"/>
              </a:rPr>
              <a:t>2</a:t>
            </a:r>
            <a:endParaRPr sz="3075" baseline="-3523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459"/>
              </a:spcBef>
              <a:tabLst>
                <a:tab pos="701040" algn="l"/>
                <a:tab pos="1313815" algn="l"/>
              </a:tabLst>
            </a:pPr>
            <a:r>
              <a:rPr sz="2050" spc="20" dirty="0">
                <a:latin typeface="Times New Roman"/>
                <a:cs typeface="Times New Roman"/>
              </a:rPr>
              <a:t>40	10	</a:t>
            </a:r>
            <a:r>
              <a:rPr sz="2050" spc="35" dirty="0">
                <a:latin typeface="Times New Roman"/>
                <a:cs typeface="Times New Roman"/>
              </a:rPr>
              <a:t>20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04556" y="2275684"/>
            <a:ext cx="2755900" cy="767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marR="17780" indent="-310515">
              <a:lnSpc>
                <a:spcPct val="118800"/>
              </a:lnSpc>
              <a:spcBef>
                <a:spcPts val="95"/>
              </a:spcBef>
              <a:tabLst>
                <a:tab pos="1530985" algn="l"/>
                <a:tab pos="2458720" algn="l"/>
              </a:tabLst>
            </a:pPr>
            <a:r>
              <a:rPr sz="2050" spc="75" dirty="0">
                <a:solidFill>
                  <a:srgbClr val="000000"/>
                </a:solidFill>
                <a:latin typeface="Times New Roman"/>
                <a:cs typeface="Times New Roman"/>
              </a:rPr>
              <a:t>(10- </a:t>
            </a:r>
            <a:r>
              <a:rPr sz="2050" spc="-35" dirty="0">
                <a:solidFill>
                  <a:srgbClr val="000000"/>
                </a:solidFill>
                <a:latin typeface="Times New Roman"/>
                <a:cs typeface="Times New Roman"/>
              </a:rPr>
              <a:t>Va) </a:t>
            </a:r>
            <a:r>
              <a:rPr sz="3075" spc="15" baseline="-35230" dirty="0">
                <a:solidFill>
                  <a:srgbClr val="000000"/>
                </a:solidFill>
                <a:latin typeface="Times New Roman"/>
                <a:cs typeface="Times New Roman"/>
              </a:rPr>
              <a:t>+ </a:t>
            </a:r>
            <a:r>
              <a:rPr sz="2050" spc="75" dirty="0">
                <a:solidFill>
                  <a:srgbClr val="000000"/>
                </a:solidFill>
                <a:latin typeface="Times New Roman"/>
                <a:cs typeface="Times New Roman"/>
              </a:rPr>
              <a:t>(20- </a:t>
            </a:r>
            <a:r>
              <a:rPr sz="2050" spc="-35" dirty="0">
                <a:solidFill>
                  <a:srgbClr val="000000"/>
                </a:solidFill>
                <a:latin typeface="Times New Roman"/>
                <a:cs typeface="Times New Roman"/>
              </a:rPr>
              <a:t>Va) </a:t>
            </a:r>
            <a:r>
              <a:rPr sz="3075" spc="15" baseline="-35230" dirty="0">
                <a:solidFill>
                  <a:srgbClr val="000000"/>
                </a:solidFill>
                <a:latin typeface="Times New Roman"/>
                <a:cs typeface="Times New Roman"/>
              </a:rPr>
              <a:t>= </a:t>
            </a:r>
            <a:r>
              <a:rPr sz="2050" spc="-110" dirty="0">
                <a:solidFill>
                  <a:srgbClr val="000000"/>
                </a:solidFill>
                <a:latin typeface="Times New Roman"/>
                <a:cs typeface="Times New Roman"/>
              </a:rPr>
              <a:t>Va  </a:t>
            </a:r>
            <a:r>
              <a:rPr sz="2050" spc="3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2050" spc="5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2050" spc="35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050" spc="5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2050" spc="35" dirty="0">
                <a:solidFill>
                  <a:srgbClr val="000000"/>
                </a:solidFill>
                <a:latin typeface="Times New Roman"/>
                <a:cs typeface="Times New Roman"/>
              </a:rPr>
              <a:t>40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27978" y="3239558"/>
            <a:ext cx="1405255" cy="0"/>
          </a:xfrm>
          <a:custGeom>
            <a:avLst/>
            <a:gdLst/>
            <a:ahLst/>
            <a:cxnLst/>
            <a:rect l="l" t="t" r="r" b="b"/>
            <a:pathLst>
              <a:path w="1405254">
                <a:moveTo>
                  <a:pt x="0" y="0"/>
                </a:moveTo>
                <a:lnTo>
                  <a:pt x="1404893" y="0"/>
                </a:lnTo>
              </a:path>
            </a:pathLst>
          </a:custGeom>
          <a:ln w="11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40463" y="3987824"/>
            <a:ext cx="1405255" cy="0"/>
          </a:xfrm>
          <a:custGeom>
            <a:avLst/>
            <a:gdLst/>
            <a:ahLst/>
            <a:cxnLst/>
            <a:rect l="l" t="t" r="r" b="b"/>
            <a:pathLst>
              <a:path w="1405254">
                <a:moveTo>
                  <a:pt x="0" y="0"/>
                </a:moveTo>
                <a:lnTo>
                  <a:pt x="1404893" y="0"/>
                </a:lnTo>
              </a:path>
            </a:pathLst>
          </a:custGeom>
          <a:ln w="11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35586" y="4515306"/>
            <a:ext cx="2456180" cy="57658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745490" marR="30480" indent="-708025">
              <a:lnSpc>
                <a:spcPct val="66300"/>
              </a:lnSpc>
              <a:spcBef>
                <a:spcPts val="1005"/>
              </a:spcBef>
            </a:pPr>
            <a:r>
              <a:rPr sz="2150" spc="-10" dirty="0">
                <a:latin typeface="Times New Roman"/>
                <a:cs typeface="Times New Roman"/>
              </a:rPr>
              <a:t>I</a:t>
            </a:r>
            <a:r>
              <a:rPr sz="1250" spc="-10" dirty="0">
                <a:latin typeface="Times New Roman"/>
                <a:cs typeface="Times New Roman"/>
              </a:rPr>
              <a:t>3 </a:t>
            </a:r>
            <a:r>
              <a:rPr sz="2150" spc="20" dirty="0">
                <a:latin typeface="Times New Roman"/>
                <a:cs typeface="Times New Roman"/>
              </a:rPr>
              <a:t>= </a:t>
            </a:r>
            <a:r>
              <a:rPr sz="3225" u="sng" spc="82" baseline="36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11.428</a:t>
            </a:r>
            <a:r>
              <a:rPr sz="3225" spc="82" baseline="3617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Times New Roman"/>
                <a:cs typeface="Times New Roman"/>
              </a:rPr>
              <a:t>=</a:t>
            </a:r>
            <a:r>
              <a:rPr sz="2150" spc="-150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Times New Roman"/>
                <a:cs typeface="Times New Roman"/>
              </a:rPr>
              <a:t>0.286V  40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06483" y="3767041"/>
            <a:ext cx="1107440" cy="3594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150" spc="20" dirty="0">
                <a:latin typeface="Times New Roman"/>
                <a:cs typeface="Times New Roman"/>
              </a:rPr>
              <a:t>=</a:t>
            </a:r>
            <a:r>
              <a:rPr sz="2150" spc="-80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Times New Roman"/>
                <a:cs typeface="Times New Roman"/>
              </a:rPr>
              <a:t>0.429A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94489" y="3984228"/>
            <a:ext cx="314325" cy="3594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150" spc="55" dirty="0">
                <a:latin typeface="Times New Roman"/>
                <a:cs typeface="Times New Roman"/>
              </a:rPr>
              <a:t>20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42533" y="3212541"/>
            <a:ext cx="1435100" cy="73850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63500" algn="ctr">
              <a:lnSpc>
                <a:spcPct val="100000"/>
              </a:lnSpc>
              <a:spcBef>
                <a:spcPts val="320"/>
              </a:spcBef>
            </a:pPr>
            <a:r>
              <a:rPr sz="2150" spc="55" dirty="0">
                <a:latin typeface="Times New Roman"/>
                <a:cs typeface="Times New Roman"/>
              </a:rPr>
              <a:t>10</a:t>
            </a: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2150" spc="75" dirty="0">
                <a:latin typeface="Times New Roman"/>
                <a:cs typeface="Times New Roman"/>
              </a:rPr>
              <a:t>(20-11.428)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60986" y="3767041"/>
            <a:ext cx="417195" cy="3594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150" spc="-10" dirty="0">
                <a:latin typeface="Times New Roman"/>
                <a:cs typeface="Times New Roman"/>
              </a:rPr>
              <a:t>I</a:t>
            </a:r>
            <a:r>
              <a:rPr sz="1250" spc="-10" dirty="0">
                <a:latin typeface="Times New Roman"/>
                <a:cs typeface="Times New Roman"/>
              </a:rPr>
              <a:t>2</a:t>
            </a:r>
            <a:r>
              <a:rPr sz="1250" spc="130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Times New Roman"/>
                <a:cs typeface="Times New Roman"/>
              </a:rPr>
              <a:t>=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94552" y="3018198"/>
            <a:ext cx="1228725" cy="3594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150" spc="20" dirty="0">
                <a:latin typeface="Times New Roman"/>
                <a:cs typeface="Times New Roman"/>
              </a:rPr>
              <a:t>= </a:t>
            </a:r>
            <a:r>
              <a:rPr sz="2150" spc="10" dirty="0">
                <a:latin typeface="Times New Roman"/>
                <a:cs typeface="Times New Roman"/>
              </a:rPr>
              <a:t>-</a:t>
            </a:r>
            <a:r>
              <a:rPr sz="2150" spc="-409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Times New Roman"/>
                <a:cs typeface="Times New Roman"/>
              </a:rPr>
              <a:t>0.143A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30048" y="2843067"/>
            <a:ext cx="1435100" cy="3594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150" spc="50" dirty="0">
                <a:latin typeface="Times New Roman"/>
                <a:cs typeface="Times New Roman"/>
              </a:rPr>
              <a:t>(10</a:t>
            </a:r>
            <a:r>
              <a:rPr sz="2150" spc="-390" dirty="0">
                <a:latin typeface="Times New Roman"/>
                <a:cs typeface="Times New Roman"/>
              </a:rPr>
              <a:t> </a:t>
            </a:r>
            <a:r>
              <a:rPr sz="2150" spc="60" dirty="0">
                <a:latin typeface="Times New Roman"/>
                <a:cs typeface="Times New Roman"/>
              </a:rPr>
              <a:t>-11.428)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60986" y="3018198"/>
            <a:ext cx="405765" cy="3594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150" spc="-10" dirty="0">
                <a:latin typeface="Times New Roman"/>
                <a:cs typeface="Times New Roman"/>
              </a:rPr>
              <a:t>I</a:t>
            </a:r>
            <a:r>
              <a:rPr sz="1250" spc="-10" dirty="0">
                <a:latin typeface="Times New Roman"/>
                <a:cs typeface="Times New Roman"/>
              </a:rPr>
              <a:t>1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Times New Roman"/>
                <a:cs typeface="Times New Roman"/>
              </a:rPr>
              <a:t>=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7368" y="390525"/>
            <a:ext cx="676973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Example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Find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current flow through each resistor using </a:t>
            </a:r>
            <a:r>
              <a:rPr sz="1800" spc="-10" dirty="0">
                <a:latin typeface="Arial"/>
                <a:cs typeface="Arial"/>
              </a:rPr>
              <a:t>node analysis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the circuit </a:t>
            </a:r>
            <a:r>
              <a:rPr sz="1800" spc="-30" dirty="0">
                <a:latin typeface="Arial"/>
                <a:cs typeface="Arial"/>
              </a:rPr>
              <a:t>below.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7112" y="2008790"/>
            <a:ext cx="6881070" cy="31601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527" y="4643628"/>
            <a:ext cx="3366516" cy="1406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0838" y="4716017"/>
            <a:ext cx="1892935" cy="12319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60960" marR="53975" algn="ctr">
              <a:lnSpc>
                <a:spcPct val="86200"/>
              </a:lnSpc>
              <a:spcBef>
                <a:spcPts val="33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Determine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number  of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common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nodes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and  reference node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within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network.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65"/>
              </a:lnSpc>
              <a:spcBef>
                <a:spcPts val="33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 common node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(Va)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65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and 1 reference node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80588" y="4683252"/>
            <a:ext cx="3101340" cy="1336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16807" y="4847285"/>
            <a:ext cx="1666239" cy="97663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065" marR="5080" indent="1270" algn="ctr">
              <a:lnSpc>
                <a:spcPct val="86300"/>
              </a:lnSpc>
              <a:spcBef>
                <a:spcPts val="33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Assign current and  its direction to each  distinct branch of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the  nodes in the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network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(refer o the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figure)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43955" y="4738115"/>
            <a:ext cx="2945892" cy="1216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23152" y="4732782"/>
            <a:ext cx="1629410" cy="11912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algn="ctr">
              <a:lnSpc>
                <a:spcPts val="1660"/>
              </a:lnSpc>
              <a:spcBef>
                <a:spcPts val="36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Apply KCL at  each of the  common nodes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  the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KCL: I1 = I2 +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I3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3700" y="3622912"/>
            <a:ext cx="6088011" cy="8938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67685" y="3885945"/>
            <a:ext cx="3970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REMEMBER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STEPS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EARLIER??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72311" y="405384"/>
            <a:ext cx="7255764" cy="3279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1049" y="2879923"/>
            <a:ext cx="919480" cy="0"/>
          </a:xfrm>
          <a:custGeom>
            <a:avLst/>
            <a:gdLst/>
            <a:ahLst/>
            <a:cxnLst/>
            <a:rect l="l" t="t" r="r" b="b"/>
            <a:pathLst>
              <a:path w="919480">
                <a:moveTo>
                  <a:pt x="0" y="0"/>
                </a:moveTo>
                <a:lnTo>
                  <a:pt x="919447" y="0"/>
                </a:lnTo>
              </a:path>
            </a:pathLst>
          </a:custGeom>
          <a:ln w="11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4342" y="2879923"/>
            <a:ext cx="1183005" cy="0"/>
          </a:xfrm>
          <a:custGeom>
            <a:avLst/>
            <a:gdLst/>
            <a:ahLst/>
            <a:cxnLst/>
            <a:rect l="l" t="t" r="r" b="b"/>
            <a:pathLst>
              <a:path w="1183005">
                <a:moveTo>
                  <a:pt x="0" y="0"/>
                </a:moveTo>
                <a:lnTo>
                  <a:pt x="1182783" y="0"/>
                </a:lnTo>
              </a:path>
            </a:pathLst>
          </a:custGeom>
          <a:ln w="11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44524" y="2879923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490" y="0"/>
                </a:lnTo>
              </a:path>
            </a:pathLst>
          </a:custGeom>
          <a:ln w="11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2350" y="4357060"/>
            <a:ext cx="3225800" cy="194627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275"/>
              </a:spcBef>
              <a:tabLst>
                <a:tab pos="851535" algn="l"/>
                <a:tab pos="1374775" algn="l"/>
                <a:tab pos="1974214" algn="l"/>
                <a:tab pos="2442845" algn="l"/>
              </a:tabLst>
            </a:pPr>
            <a:r>
              <a:rPr sz="2200" spc="-70" dirty="0">
                <a:latin typeface="Times New Roman"/>
                <a:cs typeface="Times New Roman"/>
              </a:rPr>
              <a:t>5k	3k	6k	3k	</a:t>
            </a:r>
            <a:r>
              <a:rPr sz="2200" spc="-50" dirty="0">
                <a:latin typeface="Times New Roman"/>
                <a:cs typeface="Times New Roman"/>
              </a:rPr>
              <a:t>5k</a:t>
            </a:r>
            <a:endParaRPr sz="2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75"/>
              </a:spcBef>
            </a:pPr>
            <a:r>
              <a:rPr sz="3300" spc="-89" baseline="-35353" dirty="0">
                <a:latin typeface="Times New Roman"/>
                <a:cs typeface="Times New Roman"/>
              </a:rPr>
              <a:t>- </a:t>
            </a:r>
            <a:r>
              <a:rPr sz="3300" spc="-240" baseline="-35353" dirty="0">
                <a:latin typeface="Times New Roman"/>
                <a:cs typeface="Times New Roman"/>
              </a:rPr>
              <a:t>Va </a:t>
            </a:r>
            <a:r>
              <a:rPr sz="3300" spc="44" baseline="-35353" dirty="0">
                <a:latin typeface="Times New Roman"/>
                <a:cs typeface="Times New Roman"/>
              </a:rPr>
              <a:t>(</a:t>
            </a:r>
            <a:r>
              <a:rPr sz="2200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 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3300" spc="-142" baseline="-35353" dirty="0">
                <a:latin typeface="Times New Roman"/>
                <a:cs typeface="Times New Roman"/>
              </a:rPr>
              <a:t>+ </a:t>
            </a:r>
            <a:r>
              <a:rPr sz="2200" u="sng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 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3300" spc="-142" baseline="-35353" dirty="0">
                <a:latin typeface="Times New Roman"/>
                <a:cs typeface="Times New Roman"/>
              </a:rPr>
              <a:t>+ </a:t>
            </a:r>
            <a:r>
              <a:rPr sz="2200" u="sng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 </a:t>
            </a:r>
            <a:r>
              <a:rPr sz="2200" spc="-85" dirty="0">
                <a:latin typeface="Times New Roman"/>
                <a:cs typeface="Times New Roman"/>
              </a:rPr>
              <a:t>  </a:t>
            </a:r>
            <a:r>
              <a:rPr sz="3300" spc="-142" baseline="-35353" dirty="0">
                <a:latin typeface="Times New Roman"/>
                <a:cs typeface="Times New Roman"/>
              </a:rPr>
              <a:t>= </a:t>
            </a:r>
            <a:r>
              <a:rPr sz="2200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55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3300" spc="-89" baseline="-35353" dirty="0">
                <a:latin typeface="Times New Roman"/>
                <a:cs typeface="Times New Roman"/>
              </a:rPr>
              <a:t>-</a:t>
            </a:r>
            <a:r>
              <a:rPr sz="3300" spc="547" baseline="-35353" dirty="0">
                <a:latin typeface="Times New Roman"/>
                <a:cs typeface="Times New Roman"/>
              </a:rPr>
              <a:t> </a:t>
            </a:r>
            <a:r>
              <a:rPr sz="220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40</a:t>
            </a:r>
            <a:endParaRPr sz="2200">
              <a:latin typeface="Times New Roman"/>
              <a:cs typeface="Times New Roman"/>
            </a:endParaRPr>
          </a:p>
          <a:p>
            <a:pPr marL="643890">
              <a:lnSpc>
                <a:spcPct val="100000"/>
              </a:lnSpc>
              <a:spcBef>
                <a:spcPts val="459"/>
              </a:spcBef>
              <a:tabLst>
                <a:tab pos="1181735" algn="l"/>
                <a:tab pos="1724025" algn="l"/>
                <a:tab pos="2298700" algn="l"/>
                <a:tab pos="2767965" algn="l"/>
              </a:tabLst>
            </a:pPr>
            <a:r>
              <a:rPr sz="2200" spc="-70" dirty="0">
                <a:latin typeface="Times New Roman"/>
                <a:cs typeface="Times New Roman"/>
              </a:rPr>
              <a:t>5k	3k	6k	3k	</a:t>
            </a:r>
            <a:r>
              <a:rPr sz="2200" spc="-50" dirty="0">
                <a:latin typeface="Times New Roman"/>
                <a:cs typeface="Times New Roman"/>
              </a:rPr>
              <a:t>5k</a:t>
            </a:r>
            <a:endParaRPr sz="2200">
              <a:latin typeface="Times New Roman"/>
              <a:cs typeface="Times New Roman"/>
            </a:endParaRPr>
          </a:p>
          <a:p>
            <a:pPr marL="53975" marR="43180" indent="-3810">
              <a:lnSpc>
                <a:spcPts val="3300"/>
              </a:lnSpc>
              <a:spcBef>
                <a:spcPts val="20"/>
              </a:spcBef>
            </a:pPr>
            <a:r>
              <a:rPr sz="2200" spc="-60" dirty="0">
                <a:latin typeface="Times New Roman"/>
                <a:cs typeface="Times New Roman"/>
              </a:rPr>
              <a:t>-</a:t>
            </a:r>
            <a:r>
              <a:rPr sz="2200" spc="-185" dirty="0">
                <a:latin typeface="Times New Roman"/>
                <a:cs typeface="Times New Roman"/>
              </a:rPr>
              <a:t> </a:t>
            </a:r>
            <a:r>
              <a:rPr sz="2200" spc="-160" dirty="0">
                <a:latin typeface="Times New Roman"/>
                <a:cs typeface="Times New Roman"/>
              </a:rPr>
              <a:t>Va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(700</a:t>
            </a:r>
            <a:r>
              <a:rPr sz="2200" spc="-18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x</a:t>
            </a:r>
            <a:r>
              <a:rPr sz="2200" spc="-38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10</a:t>
            </a:r>
            <a:r>
              <a:rPr sz="1875" spc="-52" baseline="44444" dirty="0">
                <a:latin typeface="Times New Roman"/>
                <a:cs typeface="Times New Roman"/>
              </a:rPr>
              <a:t>-6</a:t>
            </a:r>
            <a:r>
              <a:rPr sz="1875" spc="-135" baseline="44444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)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=</a:t>
            </a:r>
            <a:r>
              <a:rPr sz="2200" spc="-26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10.33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x</a:t>
            </a:r>
            <a:r>
              <a:rPr sz="2200" spc="-38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10</a:t>
            </a:r>
            <a:r>
              <a:rPr sz="1875" spc="-60" baseline="44444" dirty="0">
                <a:latin typeface="Times New Roman"/>
                <a:cs typeface="Times New Roman"/>
              </a:rPr>
              <a:t>-3  </a:t>
            </a:r>
            <a:r>
              <a:rPr sz="2200" spc="-160" dirty="0">
                <a:latin typeface="Times New Roman"/>
                <a:cs typeface="Times New Roman"/>
              </a:rPr>
              <a:t>Va </a:t>
            </a:r>
            <a:r>
              <a:rPr sz="2200" spc="-95" dirty="0">
                <a:latin typeface="Times New Roman"/>
                <a:cs typeface="Times New Roman"/>
              </a:rPr>
              <a:t>=</a:t>
            </a:r>
            <a:r>
              <a:rPr sz="2200" spc="-2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-14.757V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341" y="2853585"/>
            <a:ext cx="2976245" cy="149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7780" indent="302260">
              <a:lnSpc>
                <a:spcPct val="106600"/>
              </a:lnSpc>
              <a:spcBef>
                <a:spcPts val="100"/>
              </a:spcBef>
              <a:tabLst>
                <a:tab pos="1670050" algn="l"/>
                <a:tab pos="2682875" algn="l"/>
              </a:tabLst>
            </a:pPr>
            <a:r>
              <a:rPr sz="2200" spc="-50" dirty="0">
                <a:latin typeface="Times New Roman"/>
                <a:cs typeface="Times New Roman"/>
              </a:rPr>
              <a:t>5</a:t>
            </a:r>
            <a:r>
              <a:rPr sz="2200" spc="-85" dirty="0">
                <a:latin typeface="Times New Roman"/>
                <a:cs typeface="Times New Roman"/>
              </a:rPr>
              <a:t>k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0" dirty="0">
                <a:latin typeface="Times New Roman"/>
                <a:cs typeface="Times New Roman"/>
              </a:rPr>
              <a:t>3</a:t>
            </a:r>
            <a:r>
              <a:rPr sz="2200" spc="-85" dirty="0">
                <a:latin typeface="Times New Roman"/>
                <a:cs typeface="Times New Roman"/>
              </a:rPr>
              <a:t>k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30" dirty="0">
                <a:latin typeface="Times New Roman"/>
                <a:cs typeface="Times New Roman"/>
              </a:rPr>
              <a:t>6k  </a:t>
            </a:r>
            <a:r>
              <a:rPr sz="2200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40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3300" spc="-89" baseline="-35353" dirty="0">
                <a:latin typeface="Times New Roman"/>
                <a:cs typeface="Times New Roman"/>
              </a:rPr>
              <a:t>- </a:t>
            </a:r>
            <a:r>
              <a:rPr sz="2200" u="sng" spc="-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3300" spc="-142" baseline="-35353" dirty="0">
                <a:latin typeface="Times New Roman"/>
                <a:cs typeface="Times New Roman"/>
              </a:rPr>
              <a:t>= </a:t>
            </a:r>
            <a:r>
              <a:rPr sz="2200" u="sng" spc="-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3300" spc="-142" baseline="-35353" dirty="0">
                <a:latin typeface="Times New Roman"/>
                <a:cs typeface="Times New Roman"/>
              </a:rPr>
              <a:t>+ </a:t>
            </a:r>
            <a:r>
              <a:rPr sz="2200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55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3300" spc="-142" baseline="-35353" dirty="0">
                <a:latin typeface="Times New Roman"/>
                <a:cs typeface="Times New Roman"/>
              </a:rPr>
              <a:t>+</a:t>
            </a:r>
            <a:r>
              <a:rPr sz="3300" spc="-127" baseline="-35353" dirty="0">
                <a:latin typeface="Times New Roman"/>
                <a:cs typeface="Times New Roman"/>
              </a:rPr>
              <a:t> </a:t>
            </a:r>
            <a:r>
              <a:rPr sz="2200" u="sng" spc="-2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</a:t>
            </a:r>
            <a:endParaRPr sz="2200">
              <a:latin typeface="Times New Roman"/>
              <a:cs typeface="Times New Roman"/>
            </a:endParaRPr>
          </a:p>
          <a:p>
            <a:pPr marL="25400" marR="294005">
              <a:lnSpc>
                <a:spcPct val="106800"/>
              </a:lnSpc>
              <a:spcBef>
                <a:spcPts val="280"/>
              </a:spcBef>
              <a:tabLst>
                <a:tab pos="522605" algn="l"/>
                <a:tab pos="1147445" algn="l"/>
                <a:tab pos="1711960" algn="l"/>
                <a:tab pos="2278380" algn="l"/>
              </a:tabLst>
            </a:pPr>
            <a:r>
              <a:rPr sz="2200" spc="-70" dirty="0">
                <a:latin typeface="Times New Roman"/>
                <a:cs typeface="Times New Roman"/>
              </a:rPr>
              <a:t>6k	6k	3k	3k	</a:t>
            </a:r>
            <a:r>
              <a:rPr sz="2200" spc="-50" dirty="0">
                <a:latin typeface="Times New Roman"/>
                <a:cs typeface="Times New Roman"/>
              </a:rPr>
              <a:t>6k  </a:t>
            </a:r>
            <a:r>
              <a:rPr sz="2200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(-Va)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3300" spc="-89" baseline="-35353" dirty="0">
                <a:latin typeface="Times New Roman"/>
                <a:cs typeface="Times New Roman"/>
              </a:rPr>
              <a:t>- </a:t>
            </a:r>
            <a:r>
              <a:rPr sz="2200" u="sng" spc="-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3300" spc="-89" baseline="-35353" dirty="0">
                <a:latin typeface="Times New Roman"/>
                <a:cs typeface="Times New Roman"/>
              </a:rPr>
              <a:t>- </a:t>
            </a:r>
            <a:r>
              <a:rPr sz="2200" u="sng" spc="-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3300" spc="-142" baseline="-35353" dirty="0">
                <a:latin typeface="Times New Roman"/>
                <a:cs typeface="Times New Roman"/>
              </a:rPr>
              <a:t>= </a:t>
            </a:r>
            <a:r>
              <a:rPr sz="2200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55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3300" spc="-89" baseline="-35353" dirty="0">
                <a:latin typeface="Times New Roman"/>
                <a:cs typeface="Times New Roman"/>
              </a:rPr>
              <a:t>-</a:t>
            </a:r>
            <a:r>
              <a:rPr sz="3300" spc="262" baseline="-35353" dirty="0">
                <a:latin typeface="Times New Roman"/>
                <a:cs typeface="Times New Roman"/>
              </a:rPr>
              <a:t> </a:t>
            </a:r>
            <a:r>
              <a:rPr sz="2200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9341" y="2481970"/>
            <a:ext cx="29622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00"/>
                </a:solidFill>
                <a:latin typeface="Times New Roman"/>
                <a:cs typeface="Times New Roman"/>
              </a:rPr>
              <a:t>(40- </a:t>
            </a:r>
            <a:r>
              <a:rPr sz="2200" spc="-125" dirty="0">
                <a:solidFill>
                  <a:srgbClr val="000000"/>
                </a:solidFill>
                <a:latin typeface="Times New Roman"/>
                <a:cs typeface="Times New Roman"/>
              </a:rPr>
              <a:t>Va) </a:t>
            </a:r>
            <a:r>
              <a:rPr sz="3300" spc="-142" baseline="-35353" dirty="0">
                <a:solidFill>
                  <a:srgbClr val="000000"/>
                </a:solidFill>
                <a:latin typeface="Times New Roman"/>
                <a:cs typeface="Times New Roman"/>
              </a:rPr>
              <a:t>= </a:t>
            </a:r>
            <a:r>
              <a:rPr sz="2200" spc="-100" dirty="0">
                <a:solidFill>
                  <a:srgbClr val="000000"/>
                </a:solidFill>
                <a:latin typeface="Times New Roman"/>
                <a:cs typeface="Times New Roman"/>
              </a:rPr>
              <a:t>(Va </a:t>
            </a:r>
            <a:r>
              <a:rPr sz="2200" spc="-60" dirty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sz="2200" spc="-5" dirty="0">
                <a:solidFill>
                  <a:srgbClr val="000000"/>
                </a:solidFill>
                <a:latin typeface="Times New Roman"/>
                <a:cs typeface="Times New Roman"/>
              </a:rPr>
              <a:t>(-55))</a:t>
            </a:r>
            <a:r>
              <a:rPr sz="3300" spc="-7" baseline="-35353" dirty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sz="3300" spc="-37" baseline="-353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 spc="-215" dirty="0">
                <a:solidFill>
                  <a:srgbClr val="000000"/>
                </a:solidFill>
                <a:latin typeface="Times New Roman"/>
                <a:cs typeface="Times New Roman"/>
              </a:rPr>
              <a:t>Va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92587" y="334866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266" y="0"/>
                </a:lnTo>
              </a:path>
            </a:pathLst>
          </a:custGeom>
          <a:ln w="13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5270" y="4169515"/>
            <a:ext cx="1617980" cy="0"/>
          </a:xfrm>
          <a:custGeom>
            <a:avLst/>
            <a:gdLst/>
            <a:ahLst/>
            <a:cxnLst/>
            <a:rect l="l" t="t" r="r" b="b"/>
            <a:pathLst>
              <a:path w="1617979">
                <a:moveTo>
                  <a:pt x="0" y="0"/>
                </a:moveTo>
                <a:lnTo>
                  <a:pt x="1617518" y="0"/>
                </a:lnTo>
              </a:path>
            </a:pathLst>
          </a:custGeom>
          <a:ln w="13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00089" y="4991002"/>
            <a:ext cx="1085215" cy="0"/>
          </a:xfrm>
          <a:custGeom>
            <a:avLst/>
            <a:gdLst/>
            <a:ahLst/>
            <a:cxnLst/>
            <a:rect l="l" t="t" r="r" b="b"/>
            <a:pathLst>
              <a:path w="1085214">
                <a:moveTo>
                  <a:pt x="0" y="0"/>
                </a:moveTo>
                <a:lnTo>
                  <a:pt x="1085066" y="0"/>
                </a:lnTo>
              </a:path>
            </a:pathLst>
          </a:custGeom>
          <a:ln w="13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48038" y="4749400"/>
            <a:ext cx="1336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latin typeface="Times New Roman"/>
                <a:cs typeface="Times New Roman"/>
              </a:rPr>
              <a:t>= </a:t>
            </a:r>
            <a:r>
              <a:rPr sz="2400" spc="-60" dirty="0">
                <a:latin typeface="Times New Roman"/>
                <a:cs typeface="Times New Roman"/>
              </a:rPr>
              <a:t>-</a:t>
            </a:r>
            <a:r>
              <a:rPr sz="2400" spc="-3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2.46mA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83680" y="4987658"/>
            <a:ext cx="3187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Times New Roman"/>
                <a:cs typeface="Times New Roman"/>
              </a:rPr>
              <a:t>6k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02393" y="4142326"/>
            <a:ext cx="1143000" cy="806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49605">
              <a:lnSpc>
                <a:spcPct val="106800"/>
              </a:lnSpc>
              <a:spcBef>
                <a:spcPts val="95"/>
              </a:spcBef>
            </a:pPr>
            <a:r>
              <a:rPr sz="2400" spc="-50" dirty="0">
                <a:latin typeface="Times New Roman"/>
                <a:cs typeface="Times New Roman"/>
              </a:rPr>
              <a:t>3k  </a:t>
            </a:r>
            <a:r>
              <a:rPr sz="2400" spc="20" dirty="0">
                <a:latin typeface="Times New Roman"/>
                <a:cs typeface="Times New Roman"/>
              </a:rPr>
              <a:t>(-</a:t>
            </a:r>
            <a:r>
              <a:rPr sz="2400" spc="-50" dirty="0">
                <a:latin typeface="Times New Roman"/>
                <a:cs typeface="Times New Roman"/>
              </a:rPr>
              <a:t>14</a:t>
            </a:r>
            <a:r>
              <a:rPr sz="2400" spc="55" dirty="0">
                <a:latin typeface="Times New Roman"/>
                <a:cs typeface="Times New Roman"/>
              </a:rPr>
              <a:t>.</a:t>
            </a:r>
            <a:r>
              <a:rPr sz="2400" spc="-50" dirty="0">
                <a:latin typeface="Times New Roman"/>
                <a:cs typeface="Times New Roman"/>
              </a:rPr>
              <a:t>757</a:t>
            </a:r>
            <a:r>
              <a:rPr sz="2400" spc="-6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8396" y="4749400"/>
            <a:ext cx="4184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latin typeface="Times New Roman"/>
                <a:cs typeface="Times New Roman"/>
              </a:rPr>
              <a:t>I</a:t>
            </a:r>
            <a:r>
              <a:rPr sz="1400" spc="-80" dirty="0">
                <a:latin typeface="Times New Roman"/>
                <a:cs typeface="Times New Roman"/>
              </a:rPr>
              <a:t>3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5671" y="3928547"/>
            <a:ext cx="13271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latin typeface="Times New Roman"/>
                <a:cs typeface="Times New Roman"/>
              </a:rPr>
              <a:t>=</a:t>
            </a:r>
            <a:r>
              <a:rPr sz="2400" spc="-34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13.41mA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07574" y="3320256"/>
            <a:ext cx="1628775" cy="8077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66040" algn="ctr">
              <a:lnSpc>
                <a:spcPct val="100000"/>
              </a:lnSpc>
              <a:spcBef>
                <a:spcPts val="300"/>
              </a:spcBef>
            </a:pPr>
            <a:r>
              <a:rPr sz="2400" spc="-50" dirty="0">
                <a:latin typeface="Times New Roman"/>
                <a:cs typeface="Times New Roman"/>
              </a:rPr>
              <a:t>5k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2400" spc="-40" dirty="0">
                <a:latin typeface="Times New Roman"/>
                <a:cs typeface="Times New Roman"/>
              </a:rPr>
              <a:t>(-14.757+</a:t>
            </a:r>
            <a:r>
              <a:rPr sz="2400" spc="-35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55)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18396" y="3107060"/>
            <a:ext cx="423545" cy="1213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latin typeface="Times New Roman"/>
                <a:cs typeface="Times New Roman"/>
              </a:rPr>
              <a:t>I</a:t>
            </a:r>
            <a:r>
              <a:rPr sz="1400" spc="-80" dirty="0">
                <a:latin typeface="Times New Roman"/>
                <a:cs typeface="Times New Roman"/>
              </a:rPr>
              <a:t>1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80" dirty="0">
                <a:latin typeface="Times New Roman"/>
                <a:cs typeface="Times New Roman"/>
              </a:rPr>
              <a:t>I</a:t>
            </a:r>
            <a:r>
              <a:rPr sz="1400" spc="-80" dirty="0">
                <a:latin typeface="Times New Roman"/>
                <a:cs typeface="Times New Roman"/>
              </a:rPr>
              <a:t>2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83735" y="3107060"/>
            <a:ext cx="13271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latin typeface="Times New Roman"/>
                <a:cs typeface="Times New Roman"/>
              </a:rPr>
              <a:t>=</a:t>
            </a:r>
            <a:r>
              <a:rPr sz="2400" spc="-34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10.95mA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94891" y="2914940"/>
            <a:ext cx="17970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(40-</a:t>
            </a:r>
            <a:r>
              <a:rPr sz="2400" spc="-3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(-14.757))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3986" y="1442012"/>
            <a:ext cx="3549994" cy="2444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75738" y="2885203"/>
            <a:ext cx="3549994" cy="2442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0960" y="1664970"/>
            <a:ext cx="2501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Q1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840" y="4218803"/>
            <a:ext cx="3888860" cy="149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51347" y="1147572"/>
            <a:ext cx="2625852" cy="1478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2397" y="1664970"/>
            <a:ext cx="2501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Q2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81757" y="1664970"/>
            <a:ext cx="2501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Q3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9666" y="1664970"/>
            <a:ext cx="2501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Q4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3157" y="1679194"/>
            <a:ext cx="2501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Q5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1104" y="3144139"/>
            <a:ext cx="2501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Q6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82183" y="3130422"/>
            <a:ext cx="2508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Q7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27038" y="3096005"/>
            <a:ext cx="2501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Q8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52461" y="3116402"/>
            <a:ext cx="25019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Q9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65440" y="3087370"/>
            <a:ext cx="3460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Q</a:t>
            </a:r>
            <a:r>
              <a:rPr sz="1500" spc="-10" dirty="0">
                <a:latin typeface="Calibri"/>
                <a:cs typeface="Calibri"/>
              </a:rPr>
              <a:t>1</a:t>
            </a:r>
            <a:r>
              <a:rPr sz="1500" dirty="0">
                <a:latin typeface="Calibri"/>
                <a:cs typeface="Calibri"/>
              </a:rPr>
              <a:t>0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0283" y="2837688"/>
            <a:ext cx="652272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0283" y="3585971"/>
            <a:ext cx="649223" cy="6522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0283" y="4334255"/>
            <a:ext cx="649223" cy="650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0283" y="5109971"/>
            <a:ext cx="649223" cy="6522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47359" y="1456944"/>
            <a:ext cx="1065276" cy="11079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5779" y="937650"/>
            <a:ext cx="4140835" cy="1634489"/>
          </a:xfrm>
          <a:custGeom>
            <a:avLst/>
            <a:gdLst/>
            <a:ahLst/>
            <a:cxnLst/>
            <a:rect l="l" t="t" r="r" b="b"/>
            <a:pathLst>
              <a:path w="4140835" h="1634489">
                <a:moveTo>
                  <a:pt x="3226759" y="5"/>
                </a:moveTo>
                <a:lnTo>
                  <a:pt x="3175775" y="767"/>
                </a:lnTo>
                <a:lnTo>
                  <a:pt x="3125250" y="4502"/>
                </a:lnTo>
                <a:lnTo>
                  <a:pt x="3075676" y="11187"/>
                </a:lnTo>
                <a:lnTo>
                  <a:pt x="3027545" y="20802"/>
                </a:lnTo>
                <a:lnTo>
                  <a:pt x="2981349" y="33325"/>
                </a:lnTo>
                <a:lnTo>
                  <a:pt x="2937580" y="48734"/>
                </a:lnTo>
                <a:lnTo>
                  <a:pt x="2896730" y="67009"/>
                </a:lnTo>
                <a:lnTo>
                  <a:pt x="2859291" y="88128"/>
                </a:lnTo>
                <a:lnTo>
                  <a:pt x="2828206" y="68629"/>
                </a:lnTo>
                <a:lnTo>
                  <a:pt x="2793299" y="51202"/>
                </a:lnTo>
                <a:lnTo>
                  <a:pt x="2754939" y="36014"/>
                </a:lnTo>
                <a:lnTo>
                  <a:pt x="2713495" y="23231"/>
                </a:lnTo>
                <a:lnTo>
                  <a:pt x="2661055" y="11461"/>
                </a:lnTo>
                <a:lnTo>
                  <a:pt x="2607430" y="3757"/>
                </a:lnTo>
                <a:lnTo>
                  <a:pt x="2553289" y="0"/>
                </a:lnTo>
                <a:lnTo>
                  <a:pt x="2499298" y="70"/>
                </a:lnTo>
                <a:lnTo>
                  <a:pt x="2446126" y="3847"/>
                </a:lnTo>
                <a:lnTo>
                  <a:pt x="2394440" y="11213"/>
                </a:lnTo>
                <a:lnTo>
                  <a:pt x="2344907" y="22048"/>
                </a:lnTo>
                <a:lnTo>
                  <a:pt x="2298196" y="36232"/>
                </a:lnTo>
                <a:lnTo>
                  <a:pt x="2254974" y="53645"/>
                </a:lnTo>
                <a:lnTo>
                  <a:pt x="2215908" y="74169"/>
                </a:lnTo>
                <a:lnTo>
                  <a:pt x="2181667" y="97683"/>
                </a:lnTo>
                <a:lnTo>
                  <a:pt x="2152917" y="124069"/>
                </a:lnTo>
                <a:lnTo>
                  <a:pt x="2125722" y="110620"/>
                </a:lnTo>
                <a:lnTo>
                  <a:pt x="2066282" y="87153"/>
                </a:lnTo>
                <a:lnTo>
                  <a:pt x="1983759" y="64575"/>
                </a:lnTo>
                <a:lnTo>
                  <a:pt x="1932038" y="55136"/>
                </a:lnTo>
                <a:lnTo>
                  <a:pt x="1879558" y="48819"/>
                </a:lnTo>
                <a:lnTo>
                  <a:pt x="1826738" y="45552"/>
                </a:lnTo>
                <a:lnTo>
                  <a:pt x="1774001" y="45267"/>
                </a:lnTo>
                <a:lnTo>
                  <a:pt x="1721768" y="47894"/>
                </a:lnTo>
                <a:lnTo>
                  <a:pt x="1670459" y="53362"/>
                </a:lnTo>
                <a:lnTo>
                  <a:pt x="1620495" y="61601"/>
                </a:lnTo>
                <a:lnTo>
                  <a:pt x="1572299" y="72542"/>
                </a:lnTo>
                <a:lnTo>
                  <a:pt x="1526290" y="86114"/>
                </a:lnTo>
                <a:lnTo>
                  <a:pt x="1482890" y="102248"/>
                </a:lnTo>
                <a:lnTo>
                  <a:pt x="1442520" y="120873"/>
                </a:lnTo>
                <a:lnTo>
                  <a:pt x="1405601" y="141920"/>
                </a:lnTo>
                <a:lnTo>
                  <a:pt x="1372554" y="165318"/>
                </a:lnTo>
                <a:lnTo>
                  <a:pt x="1343800" y="190998"/>
                </a:lnTo>
                <a:lnTo>
                  <a:pt x="1296049" y="177352"/>
                </a:lnTo>
                <a:lnTo>
                  <a:pt x="1246608" y="165961"/>
                </a:lnTo>
                <a:lnTo>
                  <a:pt x="1195753" y="156853"/>
                </a:lnTo>
                <a:lnTo>
                  <a:pt x="1143760" y="150056"/>
                </a:lnTo>
                <a:lnTo>
                  <a:pt x="1090903" y="145599"/>
                </a:lnTo>
                <a:lnTo>
                  <a:pt x="1037459" y="143510"/>
                </a:lnTo>
                <a:lnTo>
                  <a:pt x="983702" y="143816"/>
                </a:lnTo>
                <a:lnTo>
                  <a:pt x="929907" y="146548"/>
                </a:lnTo>
                <a:lnTo>
                  <a:pt x="868597" y="152620"/>
                </a:lnTo>
                <a:lnTo>
                  <a:pt x="809720" y="161630"/>
                </a:lnTo>
                <a:lnTo>
                  <a:pt x="753509" y="173412"/>
                </a:lnTo>
                <a:lnTo>
                  <a:pt x="700197" y="187803"/>
                </a:lnTo>
                <a:lnTo>
                  <a:pt x="650013" y="204639"/>
                </a:lnTo>
                <a:lnTo>
                  <a:pt x="603192" y="223756"/>
                </a:lnTo>
                <a:lnTo>
                  <a:pt x="559964" y="244991"/>
                </a:lnTo>
                <a:lnTo>
                  <a:pt x="520561" y="268178"/>
                </a:lnTo>
                <a:lnTo>
                  <a:pt x="485216" y="293155"/>
                </a:lnTo>
                <a:lnTo>
                  <a:pt x="454159" y="319757"/>
                </a:lnTo>
                <a:lnTo>
                  <a:pt x="427624" y="347820"/>
                </a:lnTo>
                <a:lnTo>
                  <a:pt x="389044" y="407675"/>
                </a:lnTo>
                <a:lnTo>
                  <a:pt x="371331" y="471408"/>
                </a:lnTo>
                <a:lnTo>
                  <a:pt x="370879" y="504319"/>
                </a:lnTo>
                <a:lnTo>
                  <a:pt x="376340" y="537708"/>
                </a:lnTo>
                <a:lnTo>
                  <a:pt x="372847" y="542788"/>
                </a:lnTo>
                <a:lnTo>
                  <a:pt x="317325" y="547960"/>
                </a:lnTo>
                <a:lnTo>
                  <a:pt x="264195" y="557016"/>
                </a:lnTo>
                <a:lnTo>
                  <a:pt x="214089" y="569733"/>
                </a:lnTo>
                <a:lnTo>
                  <a:pt x="167639" y="585889"/>
                </a:lnTo>
                <a:lnTo>
                  <a:pt x="125476" y="605262"/>
                </a:lnTo>
                <a:lnTo>
                  <a:pt x="88233" y="627630"/>
                </a:lnTo>
                <a:lnTo>
                  <a:pt x="56541" y="652770"/>
                </a:lnTo>
                <a:lnTo>
                  <a:pt x="27140" y="685739"/>
                </a:lnTo>
                <a:lnTo>
                  <a:pt x="8395" y="719910"/>
                </a:lnTo>
                <a:lnTo>
                  <a:pt x="0" y="754650"/>
                </a:lnTo>
                <a:lnTo>
                  <a:pt x="1647" y="789324"/>
                </a:lnTo>
                <a:lnTo>
                  <a:pt x="33848" y="855940"/>
                </a:lnTo>
                <a:lnTo>
                  <a:pt x="63789" y="886614"/>
                </a:lnTo>
                <a:lnTo>
                  <a:pt x="102548" y="914686"/>
                </a:lnTo>
                <a:lnTo>
                  <a:pt x="149819" y="939523"/>
                </a:lnTo>
                <a:lnTo>
                  <a:pt x="205296" y="960491"/>
                </a:lnTo>
                <a:lnTo>
                  <a:pt x="160253" y="991256"/>
                </a:lnTo>
                <a:lnTo>
                  <a:pt x="126234" y="1025380"/>
                </a:lnTo>
                <a:lnTo>
                  <a:pt x="103754" y="1062016"/>
                </a:lnTo>
                <a:lnTo>
                  <a:pt x="93326" y="1100317"/>
                </a:lnTo>
                <a:lnTo>
                  <a:pt x="95467" y="1139434"/>
                </a:lnTo>
                <a:lnTo>
                  <a:pt x="127073" y="1202551"/>
                </a:lnTo>
                <a:lnTo>
                  <a:pt x="154513" y="1230752"/>
                </a:lnTo>
                <a:lnTo>
                  <a:pt x="188755" y="1256310"/>
                </a:lnTo>
                <a:lnTo>
                  <a:pt x="229083" y="1278919"/>
                </a:lnTo>
                <a:lnTo>
                  <a:pt x="274780" y="1298277"/>
                </a:lnTo>
                <a:lnTo>
                  <a:pt x="325130" y="1314079"/>
                </a:lnTo>
                <a:lnTo>
                  <a:pt x="379416" y="1326021"/>
                </a:lnTo>
                <a:lnTo>
                  <a:pt x="436921" y="1333799"/>
                </a:lnTo>
                <a:lnTo>
                  <a:pt x="496930" y="1337110"/>
                </a:lnTo>
                <a:lnTo>
                  <a:pt x="558724" y="1335649"/>
                </a:lnTo>
                <a:lnTo>
                  <a:pt x="566535" y="1342888"/>
                </a:lnTo>
                <a:lnTo>
                  <a:pt x="596693" y="1367826"/>
                </a:lnTo>
                <a:lnTo>
                  <a:pt x="629677" y="1391155"/>
                </a:lnTo>
                <a:lnTo>
                  <a:pt x="665293" y="1412847"/>
                </a:lnTo>
                <a:lnTo>
                  <a:pt x="703342" y="1432876"/>
                </a:lnTo>
                <a:lnTo>
                  <a:pt x="743630" y="1451217"/>
                </a:lnTo>
                <a:lnTo>
                  <a:pt x="785960" y="1467842"/>
                </a:lnTo>
                <a:lnTo>
                  <a:pt x="830135" y="1482726"/>
                </a:lnTo>
                <a:lnTo>
                  <a:pt x="875959" y="1495843"/>
                </a:lnTo>
                <a:lnTo>
                  <a:pt x="923237" y="1507165"/>
                </a:lnTo>
                <a:lnTo>
                  <a:pt x="971771" y="1516667"/>
                </a:lnTo>
                <a:lnTo>
                  <a:pt x="1021366" y="1524323"/>
                </a:lnTo>
                <a:lnTo>
                  <a:pt x="1071826" y="1530106"/>
                </a:lnTo>
                <a:lnTo>
                  <a:pt x="1122953" y="1533990"/>
                </a:lnTo>
                <a:lnTo>
                  <a:pt x="1174553" y="1535949"/>
                </a:lnTo>
                <a:lnTo>
                  <a:pt x="1226427" y="1535956"/>
                </a:lnTo>
                <a:lnTo>
                  <a:pt x="1278382" y="1533986"/>
                </a:lnTo>
                <a:lnTo>
                  <a:pt x="1330219" y="1530011"/>
                </a:lnTo>
                <a:lnTo>
                  <a:pt x="1381743" y="1524006"/>
                </a:lnTo>
                <a:lnTo>
                  <a:pt x="1432758" y="1515945"/>
                </a:lnTo>
                <a:lnTo>
                  <a:pt x="1483067" y="1505801"/>
                </a:lnTo>
                <a:lnTo>
                  <a:pt x="1532474" y="1493547"/>
                </a:lnTo>
                <a:lnTo>
                  <a:pt x="1580782" y="1479159"/>
                </a:lnTo>
                <a:lnTo>
                  <a:pt x="1613840" y="1503461"/>
                </a:lnTo>
                <a:lnTo>
                  <a:pt x="1650458" y="1526010"/>
                </a:lnTo>
                <a:lnTo>
                  <a:pt x="1690385" y="1546707"/>
                </a:lnTo>
                <a:lnTo>
                  <a:pt x="1733373" y="1565455"/>
                </a:lnTo>
                <a:lnTo>
                  <a:pt x="1779170" y="1582155"/>
                </a:lnTo>
                <a:lnTo>
                  <a:pt x="1827528" y="1596709"/>
                </a:lnTo>
                <a:lnTo>
                  <a:pt x="1878195" y="1609019"/>
                </a:lnTo>
                <a:lnTo>
                  <a:pt x="1930921" y="1618986"/>
                </a:lnTo>
                <a:lnTo>
                  <a:pt x="1988010" y="1626812"/>
                </a:lnTo>
                <a:lnTo>
                  <a:pt x="2045167" y="1631762"/>
                </a:lnTo>
                <a:lnTo>
                  <a:pt x="2102108" y="1633916"/>
                </a:lnTo>
                <a:lnTo>
                  <a:pt x="2158549" y="1633358"/>
                </a:lnTo>
                <a:lnTo>
                  <a:pt x="2214205" y="1630168"/>
                </a:lnTo>
                <a:lnTo>
                  <a:pt x="2268793" y="1624428"/>
                </a:lnTo>
                <a:lnTo>
                  <a:pt x="2322028" y="1616220"/>
                </a:lnTo>
                <a:lnTo>
                  <a:pt x="2373625" y="1605626"/>
                </a:lnTo>
                <a:lnTo>
                  <a:pt x="2423300" y="1592728"/>
                </a:lnTo>
                <a:lnTo>
                  <a:pt x="2470770" y="1577608"/>
                </a:lnTo>
                <a:lnTo>
                  <a:pt x="2515749" y="1560347"/>
                </a:lnTo>
                <a:lnTo>
                  <a:pt x="2557953" y="1541026"/>
                </a:lnTo>
                <a:lnTo>
                  <a:pt x="2597099" y="1519729"/>
                </a:lnTo>
                <a:lnTo>
                  <a:pt x="2632901" y="1496536"/>
                </a:lnTo>
                <a:lnTo>
                  <a:pt x="2665075" y="1471530"/>
                </a:lnTo>
                <a:lnTo>
                  <a:pt x="2693338" y="1444792"/>
                </a:lnTo>
                <a:lnTo>
                  <a:pt x="2736990" y="1386449"/>
                </a:lnTo>
                <a:lnTo>
                  <a:pt x="2781411" y="1399861"/>
                </a:lnTo>
                <a:lnTo>
                  <a:pt x="2827730" y="1410983"/>
                </a:lnTo>
                <a:lnTo>
                  <a:pt x="2875643" y="1419770"/>
                </a:lnTo>
                <a:lnTo>
                  <a:pt x="2924847" y="1426176"/>
                </a:lnTo>
                <a:lnTo>
                  <a:pt x="2975039" y="1430155"/>
                </a:lnTo>
                <a:lnTo>
                  <a:pt x="3025915" y="1431661"/>
                </a:lnTo>
                <a:lnTo>
                  <a:pt x="3086277" y="1430167"/>
                </a:lnTo>
                <a:lnTo>
                  <a:pt x="3144808" y="1425296"/>
                </a:lnTo>
                <a:lnTo>
                  <a:pt x="3201167" y="1417229"/>
                </a:lnTo>
                <a:lnTo>
                  <a:pt x="3255015" y="1406146"/>
                </a:lnTo>
                <a:lnTo>
                  <a:pt x="3306012" y="1392225"/>
                </a:lnTo>
                <a:lnTo>
                  <a:pt x="3353815" y="1375646"/>
                </a:lnTo>
                <a:lnTo>
                  <a:pt x="3398086" y="1356591"/>
                </a:lnTo>
                <a:lnTo>
                  <a:pt x="3438483" y="1335237"/>
                </a:lnTo>
                <a:lnTo>
                  <a:pt x="3474666" y="1311764"/>
                </a:lnTo>
                <a:lnTo>
                  <a:pt x="3506295" y="1286354"/>
                </a:lnTo>
                <a:lnTo>
                  <a:pt x="3533029" y="1259184"/>
                </a:lnTo>
                <a:lnTo>
                  <a:pt x="3570451" y="1200288"/>
                </a:lnTo>
                <a:lnTo>
                  <a:pt x="3584207" y="1136513"/>
                </a:lnTo>
                <a:lnTo>
                  <a:pt x="3638854" y="1131009"/>
                </a:lnTo>
                <a:lnTo>
                  <a:pt x="3692242" y="1123046"/>
                </a:lnTo>
                <a:lnTo>
                  <a:pt x="3744085" y="1112684"/>
                </a:lnTo>
                <a:lnTo>
                  <a:pt x="3794096" y="1099984"/>
                </a:lnTo>
                <a:lnTo>
                  <a:pt x="3841991" y="1085004"/>
                </a:lnTo>
                <a:lnTo>
                  <a:pt x="3887483" y="1067806"/>
                </a:lnTo>
                <a:lnTo>
                  <a:pt x="3938039" y="1044676"/>
                </a:lnTo>
                <a:lnTo>
                  <a:pt x="3983129" y="1019407"/>
                </a:lnTo>
                <a:lnTo>
                  <a:pt x="4022693" y="992247"/>
                </a:lnTo>
                <a:lnTo>
                  <a:pt x="4056671" y="963441"/>
                </a:lnTo>
                <a:lnTo>
                  <a:pt x="4085002" y="933236"/>
                </a:lnTo>
                <a:lnTo>
                  <a:pt x="4107627" y="901876"/>
                </a:lnTo>
                <a:lnTo>
                  <a:pt x="4135514" y="836681"/>
                </a:lnTo>
                <a:lnTo>
                  <a:pt x="4140657" y="803338"/>
                </a:lnTo>
                <a:lnTo>
                  <a:pt x="4139851" y="769826"/>
                </a:lnTo>
                <a:lnTo>
                  <a:pt x="4120155" y="703278"/>
                </a:lnTo>
                <a:lnTo>
                  <a:pt x="4075944" y="639007"/>
                </a:lnTo>
                <a:lnTo>
                  <a:pt x="4044495" y="608341"/>
                </a:lnTo>
                <a:lnTo>
                  <a:pt x="4006736" y="578983"/>
                </a:lnTo>
                <a:lnTo>
                  <a:pt x="4013497" y="570077"/>
                </a:lnTo>
                <a:lnTo>
                  <a:pt x="4043210" y="508938"/>
                </a:lnTo>
                <a:lnTo>
                  <a:pt x="4048196" y="475242"/>
                </a:lnTo>
                <a:lnTo>
                  <a:pt x="4045527" y="442016"/>
                </a:lnTo>
                <a:lnTo>
                  <a:pt x="4018566" y="378236"/>
                </a:lnTo>
                <a:lnTo>
                  <a:pt x="3994947" y="348314"/>
                </a:lnTo>
                <a:lnTo>
                  <a:pt x="3965016" y="320126"/>
                </a:lnTo>
                <a:lnTo>
                  <a:pt x="3929109" y="293987"/>
                </a:lnTo>
                <a:lnTo>
                  <a:pt x="3887563" y="270214"/>
                </a:lnTo>
                <a:lnTo>
                  <a:pt x="3840715" y="249122"/>
                </a:lnTo>
                <a:lnTo>
                  <a:pt x="3788899" y="231028"/>
                </a:lnTo>
                <a:lnTo>
                  <a:pt x="3732452" y="216246"/>
                </a:lnTo>
                <a:lnTo>
                  <a:pt x="3671710" y="205095"/>
                </a:lnTo>
                <a:lnTo>
                  <a:pt x="3650666" y="163540"/>
                </a:lnTo>
                <a:lnTo>
                  <a:pt x="3616894" y="124783"/>
                </a:lnTo>
                <a:lnTo>
                  <a:pt x="3571287" y="89669"/>
                </a:lnTo>
                <a:lnTo>
                  <a:pt x="3514738" y="59045"/>
                </a:lnTo>
                <a:lnTo>
                  <a:pt x="3471336" y="41525"/>
                </a:lnTo>
                <a:lnTo>
                  <a:pt x="3425440" y="27105"/>
                </a:lnTo>
                <a:lnTo>
                  <a:pt x="3377542" y="15765"/>
                </a:lnTo>
                <a:lnTo>
                  <a:pt x="3328134" y="7483"/>
                </a:lnTo>
                <a:lnTo>
                  <a:pt x="3277709" y="2236"/>
                </a:lnTo>
                <a:lnTo>
                  <a:pt x="3226759" y="5"/>
                </a:lnTo>
                <a:close/>
              </a:path>
            </a:pathLst>
          </a:custGeom>
          <a:solidFill>
            <a:srgbClr val="EB45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62472" y="1962023"/>
            <a:ext cx="90804" cy="90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8646" y="1888108"/>
            <a:ext cx="181482" cy="1816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84267" y="1806829"/>
            <a:ext cx="272415" cy="272415"/>
          </a:xfrm>
          <a:custGeom>
            <a:avLst/>
            <a:gdLst/>
            <a:ahLst/>
            <a:cxnLst/>
            <a:rect l="l" t="t" r="r" b="b"/>
            <a:pathLst>
              <a:path w="272414" h="272414">
                <a:moveTo>
                  <a:pt x="136144" y="0"/>
                </a:moveTo>
                <a:lnTo>
                  <a:pt x="93114" y="6941"/>
                </a:lnTo>
                <a:lnTo>
                  <a:pt x="55741" y="26269"/>
                </a:lnTo>
                <a:lnTo>
                  <a:pt x="26269" y="55741"/>
                </a:lnTo>
                <a:lnTo>
                  <a:pt x="6941" y="93114"/>
                </a:lnTo>
                <a:lnTo>
                  <a:pt x="0" y="136144"/>
                </a:lnTo>
                <a:lnTo>
                  <a:pt x="6941" y="179173"/>
                </a:lnTo>
                <a:lnTo>
                  <a:pt x="26269" y="216546"/>
                </a:lnTo>
                <a:lnTo>
                  <a:pt x="55741" y="246018"/>
                </a:lnTo>
                <a:lnTo>
                  <a:pt x="93114" y="265346"/>
                </a:lnTo>
                <a:lnTo>
                  <a:pt x="136144" y="272288"/>
                </a:lnTo>
                <a:lnTo>
                  <a:pt x="179173" y="265346"/>
                </a:lnTo>
                <a:lnTo>
                  <a:pt x="216546" y="246018"/>
                </a:lnTo>
                <a:lnTo>
                  <a:pt x="246018" y="216546"/>
                </a:lnTo>
                <a:lnTo>
                  <a:pt x="265346" y="179173"/>
                </a:lnTo>
                <a:lnTo>
                  <a:pt x="272288" y="136144"/>
                </a:lnTo>
                <a:lnTo>
                  <a:pt x="265346" y="93114"/>
                </a:lnTo>
                <a:lnTo>
                  <a:pt x="246018" y="55741"/>
                </a:lnTo>
                <a:lnTo>
                  <a:pt x="216546" y="26269"/>
                </a:lnTo>
                <a:lnTo>
                  <a:pt x="179173" y="6941"/>
                </a:lnTo>
                <a:lnTo>
                  <a:pt x="136144" y="0"/>
                </a:lnTo>
                <a:close/>
              </a:path>
            </a:pathLst>
          </a:custGeom>
          <a:solidFill>
            <a:srgbClr val="EB45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5779" y="937650"/>
            <a:ext cx="4140835" cy="1634489"/>
          </a:xfrm>
          <a:custGeom>
            <a:avLst/>
            <a:gdLst/>
            <a:ahLst/>
            <a:cxnLst/>
            <a:rect l="l" t="t" r="r" b="b"/>
            <a:pathLst>
              <a:path w="4140835" h="1634489">
                <a:moveTo>
                  <a:pt x="376340" y="537708"/>
                </a:moveTo>
                <a:lnTo>
                  <a:pt x="370879" y="504319"/>
                </a:lnTo>
                <a:lnTo>
                  <a:pt x="371331" y="471408"/>
                </a:lnTo>
                <a:lnTo>
                  <a:pt x="377463" y="439139"/>
                </a:lnTo>
                <a:lnTo>
                  <a:pt x="405842" y="377181"/>
                </a:lnTo>
                <a:lnTo>
                  <a:pt x="454159" y="319757"/>
                </a:lnTo>
                <a:lnTo>
                  <a:pt x="485216" y="293155"/>
                </a:lnTo>
                <a:lnTo>
                  <a:pt x="520561" y="268178"/>
                </a:lnTo>
                <a:lnTo>
                  <a:pt x="559964" y="244991"/>
                </a:lnTo>
                <a:lnTo>
                  <a:pt x="603192" y="223756"/>
                </a:lnTo>
                <a:lnTo>
                  <a:pt x="650013" y="204639"/>
                </a:lnTo>
                <a:lnTo>
                  <a:pt x="700197" y="187803"/>
                </a:lnTo>
                <a:lnTo>
                  <a:pt x="753509" y="173412"/>
                </a:lnTo>
                <a:lnTo>
                  <a:pt x="809720" y="161630"/>
                </a:lnTo>
                <a:lnTo>
                  <a:pt x="868597" y="152620"/>
                </a:lnTo>
                <a:lnTo>
                  <a:pt x="929907" y="146548"/>
                </a:lnTo>
                <a:lnTo>
                  <a:pt x="983702" y="143816"/>
                </a:lnTo>
                <a:lnTo>
                  <a:pt x="1037459" y="143510"/>
                </a:lnTo>
                <a:lnTo>
                  <a:pt x="1090903" y="145599"/>
                </a:lnTo>
                <a:lnTo>
                  <a:pt x="1143760" y="150056"/>
                </a:lnTo>
                <a:lnTo>
                  <a:pt x="1195753" y="156853"/>
                </a:lnTo>
                <a:lnTo>
                  <a:pt x="1246608" y="165961"/>
                </a:lnTo>
                <a:lnTo>
                  <a:pt x="1296049" y="177352"/>
                </a:lnTo>
                <a:lnTo>
                  <a:pt x="1343800" y="190998"/>
                </a:lnTo>
                <a:lnTo>
                  <a:pt x="1372554" y="165318"/>
                </a:lnTo>
                <a:lnTo>
                  <a:pt x="1405601" y="141920"/>
                </a:lnTo>
                <a:lnTo>
                  <a:pt x="1442520" y="120873"/>
                </a:lnTo>
                <a:lnTo>
                  <a:pt x="1482890" y="102248"/>
                </a:lnTo>
                <a:lnTo>
                  <a:pt x="1526290" y="86114"/>
                </a:lnTo>
                <a:lnTo>
                  <a:pt x="1572299" y="72542"/>
                </a:lnTo>
                <a:lnTo>
                  <a:pt x="1620495" y="61601"/>
                </a:lnTo>
                <a:lnTo>
                  <a:pt x="1670459" y="53362"/>
                </a:lnTo>
                <a:lnTo>
                  <a:pt x="1721768" y="47894"/>
                </a:lnTo>
                <a:lnTo>
                  <a:pt x="1774001" y="45267"/>
                </a:lnTo>
                <a:lnTo>
                  <a:pt x="1826738" y="45552"/>
                </a:lnTo>
                <a:lnTo>
                  <a:pt x="1879558" y="48819"/>
                </a:lnTo>
                <a:lnTo>
                  <a:pt x="1932038" y="55136"/>
                </a:lnTo>
                <a:lnTo>
                  <a:pt x="1983759" y="64575"/>
                </a:lnTo>
                <a:lnTo>
                  <a:pt x="2034299" y="77206"/>
                </a:lnTo>
                <a:lnTo>
                  <a:pt x="2096799" y="98303"/>
                </a:lnTo>
                <a:lnTo>
                  <a:pt x="2152917" y="124069"/>
                </a:lnTo>
                <a:lnTo>
                  <a:pt x="2181667" y="97683"/>
                </a:lnTo>
                <a:lnTo>
                  <a:pt x="2215908" y="74169"/>
                </a:lnTo>
                <a:lnTo>
                  <a:pt x="2254974" y="53645"/>
                </a:lnTo>
                <a:lnTo>
                  <a:pt x="2298196" y="36232"/>
                </a:lnTo>
                <a:lnTo>
                  <a:pt x="2344907" y="22048"/>
                </a:lnTo>
                <a:lnTo>
                  <a:pt x="2394440" y="11213"/>
                </a:lnTo>
                <a:lnTo>
                  <a:pt x="2446126" y="3847"/>
                </a:lnTo>
                <a:lnTo>
                  <a:pt x="2499298" y="70"/>
                </a:lnTo>
                <a:lnTo>
                  <a:pt x="2553289" y="0"/>
                </a:lnTo>
                <a:lnTo>
                  <a:pt x="2607430" y="3757"/>
                </a:lnTo>
                <a:lnTo>
                  <a:pt x="2661055" y="11461"/>
                </a:lnTo>
                <a:lnTo>
                  <a:pt x="2713495" y="23231"/>
                </a:lnTo>
                <a:lnTo>
                  <a:pt x="2754939" y="36014"/>
                </a:lnTo>
                <a:lnTo>
                  <a:pt x="2793299" y="51202"/>
                </a:lnTo>
                <a:lnTo>
                  <a:pt x="2828206" y="68629"/>
                </a:lnTo>
                <a:lnTo>
                  <a:pt x="2859291" y="88128"/>
                </a:lnTo>
                <a:lnTo>
                  <a:pt x="2896730" y="67009"/>
                </a:lnTo>
                <a:lnTo>
                  <a:pt x="2937580" y="48734"/>
                </a:lnTo>
                <a:lnTo>
                  <a:pt x="2981349" y="33325"/>
                </a:lnTo>
                <a:lnTo>
                  <a:pt x="3027545" y="20802"/>
                </a:lnTo>
                <a:lnTo>
                  <a:pt x="3075676" y="11187"/>
                </a:lnTo>
                <a:lnTo>
                  <a:pt x="3125250" y="4502"/>
                </a:lnTo>
                <a:lnTo>
                  <a:pt x="3175775" y="767"/>
                </a:lnTo>
                <a:lnTo>
                  <a:pt x="3226759" y="5"/>
                </a:lnTo>
                <a:lnTo>
                  <a:pt x="3277709" y="2236"/>
                </a:lnTo>
                <a:lnTo>
                  <a:pt x="3328134" y="7483"/>
                </a:lnTo>
                <a:lnTo>
                  <a:pt x="3377542" y="15765"/>
                </a:lnTo>
                <a:lnTo>
                  <a:pt x="3425440" y="27105"/>
                </a:lnTo>
                <a:lnTo>
                  <a:pt x="3471336" y="41525"/>
                </a:lnTo>
                <a:lnTo>
                  <a:pt x="3514738" y="59045"/>
                </a:lnTo>
                <a:lnTo>
                  <a:pt x="3571287" y="89669"/>
                </a:lnTo>
                <a:lnTo>
                  <a:pt x="3616894" y="124783"/>
                </a:lnTo>
                <a:lnTo>
                  <a:pt x="3650666" y="163540"/>
                </a:lnTo>
                <a:lnTo>
                  <a:pt x="3671710" y="205095"/>
                </a:lnTo>
                <a:lnTo>
                  <a:pt x="3732452" y="216246"/>
                </a:lnTo>
                <a:lnTo>
                  <a:pt x="3788899" y="231028"/>
                </a:lnTo>
                <a:lnTo>
                  <a:pt x="3840715" y="249122"/>
                </a:lnTo>
                <a:lnTo>
                  <a:pt x="3887563" y="270214"/>
                </a:lnTo>
                <a:lnTo>
                  <a:pt x="3929109" y="293987"/>
                </a:lnTo>
                <a:lnTo>
                  <a:pt x="3965016" y="320126"/>
                </a:lnTo>
                <a:lnTo>
                  <a:pt x="3994947" y="348314"/>
                </a:lnTo>
                <a:lnTo>
                  <a:pt x="4018566" y="378236"/>
                </a:lnTo>
                <a:lnTo>
                  <a:pt x="4045527" y="442016"/>
                </a:lnTo>
                <a:lnTo>
                  <a:pt x="4048196" y="475242"/>
                </a:lnTo>
                <a:lnTo>
                  <a:pt x="4043210" y="508938"/>
                </a:lnTo>
                <a:lnTo>
                  <a:pt x="4025257" y="551979"/>
                </a:lnTo>
                <a:lnTo>
                  <a:pt x="4006736" y="578983"/>
                </a:lnTo>
                <a:lnTo>
                  <a:pt x="4044495" y="608341"/>
                </a:lnTo>
                <a:lnTo>
                  <a:pt x="4075944" y="639007"/>
                </a:lnTo>
                <a:lnTo>
                  <a:pt x="4101144" y="670735"/>
                </a:lnTo>
                <a:lnTo>
                  <a:pt x="4133038" y="736390"/>
                </a:lnTo>
                <a:lnTo>
                  <a:pt x="4140657" y="803338"/>
                </a:lnTo>
                <a:lnTo>
                  <a:pt x="4135514" y="836681"/>
                </a:lnTo>
                <a:lnTo>
                  <a:pt x="4107627" y="901876"/>
                </a:lnTo>
                <a:lnTo>
                  <a:pt x="4085002" y="933236"/>
                </a:lnTo>
                <a:lnTo>
                  <a:pt x="4056671" y="963441"/>
                </a:lnTo>
                <a:lnTo>
                  <a:pt x="4022693" y="992247"/>
                </a:lnTo>
                <a:lnTo>
                  <a:pt x="3983129" y="1019407"/>
                </a:lnTo>
                <a:lnTo>
                  <a:pt x="3938039" y="1044676"/>
                </a:lnTo>
                <a:lnTo>
                  <a:pt x="3887483" y="1067806"/>
                </a:lnTo>
                <a:lnTo>
                  <a:pt x="3841991" y="1085004"/>
                </a:lnTo>
                <a:lnTo>
                  <a:pt x="3794096" y="1099984"/>
                </a:lnTo>
                <a:lnTo>
                  <a:pt x="3744085" y="1112684"/>
                </a:lnTo>
                <a:lnTo>
                  <a:pt x="3692242" y="1123046"/>
                </a:lnTo>
                <a:lnTo>
                  <a:pt x="3638854" y="1131009"/>
                </a:lnTo>
                <a:lnTo>
                  <a:pt x="3584207" y="1136513"/>
                </a:lnTo>
                <a:lnTo>
                  <a:pt x="3580458" y="1168920"/>
                </a:lnTo>
                <a:lnTo>
                  <a:pt x="3554528" y="1230436"/>
                </a:lnTo>
                <a:lnTo>
                  <a:pt x="3506295" y="1286354"/>
                </a:lnTo>
                <a:lnTo>
                  <a:pt x="3474666" y="1311764"/>
                </a:lnTo>
                <a:lnTo>
                  <a:pt x="3438483" y="1335237"/>
                </a:lnTo>
                <a:lnTo>
                  <a:pt x="3398086" y="1356591"/>
                </a:lnTo>
                <a:lnTo>
                  <a:pt x="3353815" y="1375646"/>
                </a:lnTo>
                <a:lnTo>
                  <a:pt x="3306012" y="1392225"/>
                </a:lnTo>
                <a:lnTo>
                  <a:pt x="3255015" y="1406146"/>
                </a:lnTo>
                <a:lnTo>
                  <a:pt x="3201167" y="1417229"/>
                </a:lnTo>
                <a:lnTo>
                  <a:pt x="3144808" y="1425296"/>
                </a:lnTo>
                <a:lnTo>
                  <a:pt x="3086277" y="1430167"/>
                </a:lnTo>
                <a:lnTo>
                  <a:pt x="3025915" y="1431661"/>
                </a:lnTo>
                <a:lnTo>
                  <a:pt x="2975039" y="1430155"/>
                </a:lnTo>
                <a:lnTo>
                  <a:pt x="2924847" y="1426176"/>
                </a:lnTo>
                <a:lnTo>
                  <a:pt x="2875643" y="1419770"/>
                </a:lnTo>
                <a:lnTo>
                  <a:pt x="2827730" y="1410983"/>
                </a:lnTo>
                <a:lnTo>
                  <a:pt x="2781411" y="1399861"/>
                </a:lnTo>
                <a:lnTo>
                  <a:pt x="2736990" y="1386449"/>
                </a:lnTo>
                <a:lnTo>
                  <a:pt x="2717405" y="1416405"/>
                </a:lnTo>
                <a:lnTo>
                  <a:pt x="2665075" y="1471530"/>
                </a:lnTo>
                <a:lnTo>
                  <a:pt x="2632901" y="1496536"/>
                </a:lnTo>
                <a:lnTo>
                  <a:pt x="2597099" y="1519729"/>
                </a:lnTo>
                <a:lnTo>
                  <a:pt x="2557953" y="1541026"/>
                </a:lnTo>
                <a:lnTo>
                  <a:pt x="2515749" y="1560347"/>
                </a:lnTo>
                <a:lnTo>
                  <a:pt x="2470770" y="1577608"/>
                </a:lnTo>
                <a:lnTo>
                  <a:pt x="2423300" y="1592728"/>
                </a:lnTo>
                <a:lnTo>
                  <a:pt x="2373625" y="1605626"/>
                </a:lnTo>
                <a:lnTo>
                  <a:pt x="2322028" y="1616220"/>
                </a:lnTo>
                <a:lnTo>
                  <a:pt x="2268793" y="1624428"/>
                </a:lnTo>
                <a:lnTo>
                  <a:pt x="2214205" y="1630168"/>
                </a:lnTo>
                <a:lnTo>
                  <a:pt x="2158549" y="1633358"/>
                </a:lnTo>
                <a:lnTo>
                  <a:pt x="2102108" y="1633916"/>
                </a:lnTo>
                <a:lnTo>
                  <a:pt x="2045167" y="1631762"/>
                </a:lnTo>
                <a:lnTo>
                  <a:pt x="1988010" y="1626812"/>
                </a:lnTo>
                <a:lnTo>
                  <a:pt x="1930921" y="1618986"/>
                </a:lnTo>
                <a:lnTo>
                  <a:pt x="1878195" y="1609019"/>
                </a:lnTo>
                <a:lnTo>
                  <a:pt x="1827528" y="1596709"/>
                </a:lnTo>
                <a:lnTo>
                  <a:pt x="1779170" y="1582155"/>
                </a:lnTo>
                <a:lnTo>
                  <a:pt x="1733373" y="1565455"/>
                </a:lnTo>
                <a:lnTo>
                  <a:pt x="1690385" y="1546707"/>
                </a:lnTo>
                <a:lnTo>
                  <a:pt x="1650458" y="1526010"/>
                </a:lnTo>
                <a:lnTo>
                  <a:pt x="1613840" y="1503461"/>
                </a:lnTo>
                <a:lnTo>
                  <a:pt x="1580782" y="1479159"/>
                </a:lnTo>
                <a:lnTo>
                  <a:pt x="1532474" y="1493547"/>
                </a:lnTo>
                <a:lnTo>
                  <a:pt x="1483067" y="1505801"/>
                </a:lnTo>
                <a:lnTo>
                  <a:pt x="1432758" y="1515945"/>
                </a:lnTo>
                <a:lnTo>
                  <a:pt x="1381743" y="1524006"/>
                </a:lnTo>
                <a:lnTo>
                  <a:pt x="1330219" y="1530011"/>
                </a:lnTo>
                <a:lnTo>
                  <a:pt x="1278382" y="1533986"/>
                </a:lnTo>
                <a:lnTo>
                  <a:pt x="1226427" y="1535956"/>
                </a:lnTo>
                <a:lnTo>
                  <a:pt x="1174553" y="1535949"/>
                </a:lnTo>
                <a:lnTo>
                  <a:pt x="1122953" y="1533990"/>
                </a:lnTo>
                <a:lnTo>
                  <a:pt x="1071826" y="1530106"/>
                </a:lnTo>
                <a:lnTo>
                  <a:pt x="1021366" y="1524323"/>
                </a:lnTo>
                <a:lnTo>
                  <a:pt x="971771" y="1516667"/>
                </a:lnTo>
                <a:lnTo>
                  <a:pt x="923237" y="1507165"/>
                </a:lnTo>
                <a:lnTo>
                  <a:pt x="875959" y="1495843"/>
                </a:lnTo>
                <a:lnTo>
                  <a:pt x="830135" y="1482726"/>
                </a:lnTo>
                <a:lnTo>
                  <a:pt x="785960" y="1467842"/>
                </a:lnTo>
                <a:lnTo>
                  <a:pt x="743630" y="1451217"/>
                </a:lnTo>
                <a:lnTo>
                  <a:pt x="703342" y="1432876"/>
                </a:lnTo>
                <a:lnTo>
                  <a:pt x="665293" y="1412847"/>
                </a:lnTo>
                <a:lnTo>
                  <a:pt x="629677" y="1391155"/>
                </a:lnTo>
                <a:lnTo>
                  <a:pt x="596693" y="1367826"/>
                </a:lnTo>
                <a:lnTo>
                  <a:pt x="566535" y="1342888"/>
                </a:lnTo>
                <a:lnTo>
                  <a:pt x="558724" y="1335649"/>
                </a:lnTo>
                <a:lnTo>
                  <a:pt x="496930" y="1337110"/>
                </a:lnTo>
                <a:lnTo>
                  <a:pt x="436921" y="1333799"/>
                </a:lnTo>
                <a:lnTo>
                  <a:pt x="379416" y="1326021"/>
                </a:lnTo>
                <a:lnTo>
                  <a:pt x="325130" y="1314079"/>
                </a:lnTo>
                <a:lnTo>
                  <a:pt x="274780" y="1298277"/>
                </a:lnTo>
                <a:lnTo>
                  <a:pt x="229083" y="1278919"/>
                </a:lnTo>
                <a:lnTo>
                  <a:pt x="188755" y="1256310"/>
                </a:lnTo>
                <a:lnTo>
                  <a:pt x="154513" y="1230752"/>
                </a:lnTo>
                <a:lnTo>
                  <a:pt x="127073" y="1202551"/>
                </a:lnTo>
                <a:lnTo>
                  <a:pt x="95467" y="1139434"/>
                </a:lnTo>
                <a:lnTo>
                  <a:pt x="93326" y="1100317"/>
                </a:lnTo>
                <a:lnTo>
                  <a:pt x="103754" y="1062016"/>
                </a:lnTo>
                <a:lnTo>
                  <a:pt x="126234" y="1025380"/>
                </a:lnTo>
                <a:lnTo>
                  <a:pt x="160253" y="991256"/>
                </a:lnTo>
                <a:lnTo>
                  <a:pt x="205296" y="960491"/>
                </a:lnTo>
                <a:lnTo>
                  <a:pt x="149819" y="939523"/>
                </a:lnTo>
                <a:lnTo>
                  <a:pt x="102548" y="914686"/>
                </a:lnTo>
                <a:lnTo>
                  <a:pt x="63789" y="886614"/>
                </a:lnTo>
                <a:lnTo>
                  <a:pt x="33848" y="855940"/>
                </a:lnTo>
                <a:lnTo>
                  <a:pt x="13032" y="823299"/>
                </a:lnTo>
                <a:lnTo>
                  <a:pt x="0" y="754650"/>
                </a:lnTo>
                <a:lnTo>
                  <a:pt x="8395" y="719910"/>
                </a:lnTo>
                <a:lnTo>
                  <a:pt x="27140" y="685739"/>
                </a:lnTo>
                <a:lnTo>
                  <a:pt x="56541" y="652770"/>
                </a:lnTo>
                <a:lnTo>
                  <a:pt x="88233" y="627630"/>
                </a:lnTo>
                <a:lnTo>
                  <a:pt x="125476" y="605262"/>
                </a:lnTo>
                <a:lnTo>
                  <a:pt x="167639" y="585889"/>
                </a:lnTo>
                <a:lnTo>
                  <a:pt x="214089" y="569733"/>
                </a:lnTo>
                <a:lnTo>
                  <a:pt x="264195" y="557016"/>
                </a:lnTo>
                <a:lnTo>
                  <a:pt x="317325" y="547960"/>
                </a:lnTo>
                <a:lnTo>
                  <a:pt x="372847" y="542788"/>
                </a:lnTo>
                <a:lnTo>
                  <a:pt x="376340" y="53770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49519" y="1949069"/>
            <a:ext cx="116712" cy="1167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5691" y="1875154"/>
            <a:ext cx="207390" cy="2075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4267" y="1806829"/>
            <a:ext cx="272415" cy="272415"/>
          </a:xfrm>
          <a:custGeom>
            <a:avLst/>
            <a:gdLst/>
            <a:ahLst/>
            <a:cxnLst/>
            <a:rect l="l" t="t" r="r" b="b"/>
            <a:pathLst>
              <a:path w="272414" h="272414">
                <a:moveTo>
                  <a:pt x="272288" y="136144"/>
                </a:moveTo>
                <a:lnTo>
                  <a:pt x="265346" y="179173"/>
                </a:lnTo>
                <a:lnTo>
                  <a:pt x="246018" y="216546"/>
                </a:lnTo>
                <a:lnTo>
                  <a:pt x="216546" y="246018"/>
                </a:lnTo>
                <a:lnTo>
                  <a:pt x="179173" y="265346"/>
                </a:lnTo>
                <a:lnTo>
                  <a:pt x="136144" y="272288"/>
                </a:lnTo>
                <a:lnTo>
                  <a:pt x="93114" y="265346"/>
                </a:lnTo>
                <a:lnTo>
                  <a:pt x="55741" y="246018"/>
                </a:lnTo>
                <a:lnTo>
                  <a:pt x="26269" y="216546"/>
                </a:lnTo>
                <a:lnTo>
                  <a:pt x="6941" y="179173"/>
                </a:lnTo>
                <a:lnTo>
                  <a:pt x="0" y="136144"/>
                </a:lnTo>
                <a:lnTo>
                  <a:pt x="6941" y="93114"/>
                </a:lnTo>
                <a:lnTo>
                  <a:pt x="26269" y="55741"/>
                </a:lnTo>
                <a:lnTo>
                  <a:pt x="55741" y="26269"/>
                </a:lnTo>
                <a:lnTo>
                  <a:pt x="93114" y="6941"/>
                </a:lnTo>
                <a:lnTo>
                  <a:pt x="136144" y="0"/>
                </a:lnTo>
                <a:lnTo>
                  <a:pt x="179173" y="6941"/>
                </a:lnTo>
                <a:lnTo>
                  <a:pt x="216546" y="26269"/>
                </a:lnTo>
                <a:lnTo>
                  <a:pt x="246018" y="55741"/>
                </a:lnTo>
                <a:lnTo>
                  <a:pt x="265346" y="93114"/>
                </a:lnTo>
                <a:lnTo>
                  <a:pt x="272288" y="1361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5508" y="1891792"/>
            <a:ext cx="242570" cy="31115"/>
          </a:xfrm>
          <a:custGeom>
            <a:avLst/>
            <a:gdLst/>
            <a:ahLst/>
            <a:cxnLst/>
            <a:rect l="l" t="t" r="r" b="b"/>
            <a:pathLst>
              <a:path w="242569" h="31114">
                <a:moveTo>
                  <a:pt x="242531" y="30099"/>
                </a:moveTo>
                <a:lnTo>
                  <a:pt x="191838" y="30553"/>
                </a:lnTo>
                <a:lnTo>
                  <a:pt x="141694" y="27697"/>
                </a:lnTo>
                <a:lnTo>
                  <a:pt x="92644" y="21604"/>
                </a:lnTo>
                <a:lnTo>
                  <a:pt x="45231" y="12347"/>
                </a:lnTo>
                <a:lnTo>
                  <a:pt x="0" y="0"/>
                </a:lnTo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913" y="2251710"/>
            <a:ext cx="106680" cy="14604"/>
          </a:xfrm>
          <a:custGeom>
            <a:avLst/>
            <a:gdLst/>
            <a:ahLst/>
            <a:cxnLst/>
            <a:rect l="l" t="t" r="r" b="b"/>
            <a:pathLst>
              <a:path w="106680" h="14605">
                <a:moveTo>
                  <a:pt x="106108" y="0"/>
                </a:moveTo>
                <a:lnTo>
                  <a:pt x="80288" y="5048"/>
                </a:lnTo>
                <a:lnTo>
                  <a:pt x="53940" y="9143"/>
                </a:lnTo>
                <a:lnTo>
                  <a:pt x="27148" y="12287"/>
                </a:lnTo>
                <a:lnTo>
                  <a:pt x="0" y="14477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92426" y="2344420"/>
            <a:ext cx="64135" cy="66040"/>
          </a:xfrm>
          <a:custGeom>
            <a:avLst/>
            <a:gdLst/>
            <a:ahLst/>
            <a:cxnLst/>
            <a:rect l="l" t="t" r="r" b="b"/>
            <a:pathLst>
              <a:path w="64135" h="66039">
                <a:moveTo>
                  <a:pt x="64008" y="65785"/>
                </a:moveTo>
                <a:lnTo>
                  <a:pt x="45559" y="50077"/>
                </a:lnTo>
                <a:lnTo>
                  <a:pt x="28717" y="33845"/>
                </a:lnTo>
                <a:lnTo>
                  <a:pt x="13519" y="17137"/>
                </a:lnTo>
                <a:lnTo>
                  <a:pt x="0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13151" y="2246122"/>
            <a:ext cx="26034" cy="72390"/>
          </a:xfrm>
          <a:custGeom>
            <a:avLst/>
            <a:gdLst/>
            <a:ahLst/>
            <a:cxnLst/>
            <a:rect l="l" t="t" r="r" b="b"/>
            <a:pathLst>
              <a:path w="26035" h="72389">
                <a:moveTo>
                  <a:pt x="25526" y="0"/>
                </a:moveTo>
                <a:lnTo>
                  <a:pt x="21842" y="18309"/>
                </a:lnTo>
                <a:lnTo>
                  <a:pt x="16335" y="36464"/>
                </a:lnTo>
                <a:lnTo>
                  <a:pt x="9042" y="54453"/>
                </a:lnTo>
                <a:lnTo>
                  <a:pt x="0" y="72262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46296" y="1799970"/>
            <a:ext cx="311785" cy="269875"/>
          </a:xfrm>
          <a:custGeom>
            <a:avLst/>
            <a:gdLst/>
            <a:ahLst/>
            <a:cxnLst/>
            <a:rect l="l" t="t" r="r" b="b"/>
            <a:pathLst>
              <a:path w="311785" h="269875">
                <a:moveTo>
                  <a:pt x="0" y="0"/>
                </a:moveTo>
                <a:lnTo>
                  <a:pt x="61307" y="18725"/>
                </a:lnTo>
                <a:lnTo>
                  <a:pt x="116931" y="41126"/>
                </a:lnTo>
                <a:lnTo>
                  <a:pt x="166445" y="66834"/>
                </a:lnTo>
                <a:lnTo>
                  <a:pt x="209424" y="95481"/>
                </a:lnTo>
                <a:lnTo>
                  <a:pt x="245442" y="126697"/>
                </a:lnTo>
                <a:lnTo>
                  <a:pt x="274075" y="160114"/>
                </a:lnTo>
                <a:lnTo>
                  <a:pt x="294896" y="195361"/>
                </a:lnTo>
                <a:lnTo>
                  <a:pt x="307481" y="232071"/>
                </a:lnTo>
                <a:lnTo>
                  <a:pt x="311403" y="269875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42053" y="1512569"/>
            <a:ext cx="139065" cy="101600"/>
          </a:xfrm>
          <a:custGeom>
            <a:avLst/>
            <a:gdLst/>
            <a:ahLst/>
            <a:cxnLst/>
            <a:rect l="l" t="t" r="r" b="b"/>
            <a:pathLst>
              <a:path w="139064" h="101600">
                <a:moveTo>
                  <a:pt x="138557" y="0"/>
                </a:moveTo>
                <a:lnTo>
                  <a:pt x="112228" y="28442"/>
                </a:lnTo>
                <a:lnTo>
                  <a:pt x="80137" y="54943"/>
                </a:lnTo>
                <a:lnTo>
                  <a:pt x="42616" y="79277"/>
                </a:lnTo>
                <a:lnTo>
                  <a:pt x="0" y="101218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47997" y="1137158"/>
            <a:ext cx="7620" cy="48260"/>
          </a:xfrm>
          <a:custGeom>
            <a:avLst/>
            <a:gdLst/>
            <a:ahLst/>
            <a:cxnLst/>
            <a:rect l="l" t="t" r="r" b="b"/>
            <a:pathLst>
              <a:path w="7620" h="48259">
                <a:moveTo>
                  <a:pt x="0" y="0"/>
                </a:moveTo>
                <a:lnTo>
                  <a:pt x="3454" y="11854"/>
                </a:lnTo>
                <a:lnTo>
                  <a:pt x="5826" y="23780"/>
                </a:lnTo>
                <a:lnTo>
                  <a:pt x="7125" y="35754"/>
                </a:lnTo>
                <a:lnTo>
                  <a:pt x="7365" y="47751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62807" y="1020444"/>
            <a:ext cx="71120" cy="60960"/>
          </a:xfrm>
          <a:custGeom>
            <a:avLst/>
            <a:gdLst/>
            <a:ahLst/>
            <a:cxnLst/>
            <a:rect l="l" t="t" r="r" b="b"/>
            <a:pathLst>
              <a:path w="71119" h="60959">
                <a:moveTo>
                  <a:pt x="0" y="60959"/>
                </a:moveTo>
                <a:lnTo>
                  <a:pt x="14610" y="44702"/>
                </a:lnTo>
                <a:lnTo>
                  <a:pt x="31353" y="29098"/>
                </a:lnTo>
                <a:lnTo>
                  <a:pt x="50166" y="14186"/>
                </a:lnTo>
                <a:lnTo>
                  <a:pt x="70993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98598" y="1057910"/>
            <a:ext cx="34925" cy="52705"/>
          </a:xfrm>
          <a:custGeom>
            <a:avLst/>
            <a:gdLst/>
            <a:ahLst/>
            <a:cxnLst/>
            <a:rect l="l" t="t" r="r" b="b"/>
            <a:pathLst>
              <a:path w="34925" h="52705">
                <a:moveTo>
                  <a:pt x="0" y="52577"/>
                </a:moveTo>
                <a:lnTo>
                  <a:pt x="6306" y="38987"/>
                </a:lnTo>
                <a:lnTo>
                  <a:pt x="14160" y="25669"/>
                </a:lnTo>
                <a:lnTo>
                  <a:pt x="23538" y="12662"/>
                </a:lnTo>
                <a:lnTo>
                  <a:pt x="34416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19072" y="1128267"/>
            <a:ext cx="124460" cy="51435"/>
          </a:xfrm>
          <a:custGeom>
            <a:avLst/>
            <a:gdLst/>
            <a:ahLst/>
            <a:cxnLst/>
            <a:rect l="l" t="t" r="r" b="b"/>
            <a:pathLst>
              <a:path w="124460" h="51434">
                <a:moveTo>
                  <a:pt x="0" y="0"/>
                </a:moveTo>
                <a:lnTo>
                  <a:pt x="33252" y="11209"/>
                </a:lnTo>
                <a:lnTo>
                  <a:pt x="65135" y="23479"/>
                </a:lnTo>
                <a:lnTo>
                  <a:pt x="95565" y="36772"/>
                </a:lnTo>
                <a:lnTo>
                  <a:pt x="124459" y="51054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2132" y="1475358"/>
            <a:ext cx="22225" cy="53975"/>
          </a:xfrm>
          <a:custGeom>
            <a:avLst/>
            <a:gdLst/>
            <a:ahLst/>
            <a:cxnLst/>
            <a:rect l="l" t="t" r="r" b="b"/>
            <a:pathLst>
              <a:path w="22225" h="53975">
                <a:moveTo>
                  <a:pt x="21717" y="53720"/>
                </a:moveTo>
                <a:lnTo>
                  <a:pt x="14812" y="40433"/>
                </a:lnTo>
                <a:lnTo>
                  <a:pt x="8886" y="27050"/>
                </a:lnTo>
                <a:lnTo>
                  <a:pt x="3946" y="13573"/>
                </a:lnTo>
                <a:lnTo>
                  <a:pt x="0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089761" y="1113535"/>
            <a:ext cx="24174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00000"/>
              </a:lnSpc>
              <a:spcBef>
                <a:spcPts val="100"/>
              </a:spcBef>
            </a:pPr>
            <a:r>
              <a:rPr sz="3000" spc="-15" dirty="0"/>
              <a:t>Kirchhoff’s </a:t>
            </a:r>
            <a:r>
              <a:rPr sz="3000" spc="-25" dirty="0"/>
              <a:t>First  </a:t>
            </a:r>
            <a:r>
              <a:rPr sz="3000" spc="-10" dirty="0"/>
              <a:t>Law </a:t>
            </a:r>
            <a:r>
              <a:rPr sz="3000" spc="-25" dirty="0"/>
              <a:t>says</a:t>
            </a:r>
            <a:r>
              <a:rPr sz="3000" spc="-45" dirty="0"/>
              <a:t> </a:t>
            </a:r>
            <a:r>
              <a:rPr sz="3000" spc="-5" dirty="0"/>
              <a:t>that:</a:t>
            </a:r>
            <a:endParaRPr sz="3000"/>
          </a:p>
        </p:txBody>
      </p:sp>
      <p:sp>
        <p:nvSpPr>
          <p:cNvPr id="27" name="object 27"/>
          <p:cNvSpPr txBox="1"/>
          <p:nvPr/>
        </p:nvSpPr>
        <p:spPr>
          <a:xfrm>
            <a:off x="2366010" y="2838450"/>
            <a:ext cx="4177665" cy="652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434340">
              <a:lnSpc>
                <a:spcPct val="100000"/>
              </a:lnSpc>
            </a:pPr>
            <a:r>
              <a:rPr sz="1350" spc="-10" dirty="0">
                <a:latin typeface="Calibri"/>
                <a:cs typeface="Calibri"/>
              </a:rPr>
              <a:t>Current </a:t>
            </a:r>
            <a:r>
              <a:rPr sz="1350" spc="-5" dirty="0">
                <a:latin typeface="Calibri"/>
                <a:cs typeface="Calibri"/>
              </a:rPr>
              <a:t>loses </a:t>
            </a:r>
            <a:r>
              <a:rPr sz="1350" spc="-10" dirty="0">
                <a:latin typeface="Calibri"/>
                <a:cs typeface="Calibri"/>
              </a:rPr>
              <a:t>strength </a:t>
            </a:r>
            <a:r>
              <a:rPr sz="1350" dirty="0">
                <a:latin typeface="Calibri"/>
                <a:cs typeface="Calibri"/>
              </a:rPr>
              <a:t>as it </a:t>
            </a:r>
            <a:r>
              <a:rPr sz="1350" spc="-5" dirty="0">
                <a:latin typeface="Calibri"/>
                <a:cs typeface="Calibri"/>
              </a:rPr>
              <a:t>flows about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circuit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66010" y="3586734"/>
            <a:ext cx="4177665" cy="652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438784">
              <a:lnSpc>
                <a:spcPct val="100000"/>
              </a:lnSpc>
            </a:pPr>
            <a:r>
              <a:rPr sz="1350" spc="-15" dirty="0">
                <a:latin typeface="Calibri"/>
                <a:cs typeface="Calibri"/>
              </a:rPr>
              <a:t>Voltage </a:t>
            </a:r>
            <a:r>
              <a:rPr sz="1350" dirty="0">
                <a:latin typeface="Calibri"/>
                <a:cs typeface="Calibri"/>
              </a:rPr>
              <a:t>loses </a:t>
            </a:r>
            <a:r>
              <a:rPr sz="1350" spc="-10" dirty="0">
                <a:latin typeface="Calibri"/>
                <a:cs typeface="Calibri"/>
              </a:rPr>
              <a:t>strength </a:t>
            </a:r>
            <a:r>
              <a:rPr sz="1350" dirty="0">
                <a:latin typeface="Calibri"/>
                <a:cs typeface="Calibri"/>
              </a:rPr>
              <a:t>as it </a:t>
            </a:r>
            <a:r>
              <a:rPr sz="1350" spc="-5" dirty="0">
                <a:latin typeface="Calibri"/>
                <a:cs typeface="Calibri"/>
              </a:rPr>
              <a:t>flows </a:t>
            </a:r>
            <a:r>
              <a:rPr sz="1350" dirty="0">
                <a:latin typeface="Calibri"/>
                <a:cs typeface="Calibri"/>
              </a:rPr>
              <a:t>about a</a:t>
            </a:r>
            <a:r>
              <a:rPr sz="1350" spc="-9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circuit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66010" y="4362450"/>
            <a:ext cx="4177665" cy="652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sz="1350" spc="-5" dirty="0">
                <a:latin typeface="Calibri"/>
                <a:cs typeface="Calibri"/>
              </a:rPr>
              <a:t>Wires need insulation to stop electrons </a:t>
            </a:r>
            <a:r>
              <a:rPr sz="1350" spc="-10" dirty="0">
                <a:latin typeface="Calibri"/>
                <a:cs typeface="Calibri"/>
              </a:rPr>
              <a:t>from </a:t>
            </a:r>
            <a:r>
              <a:rPr sz="1350" dirty="0">
                <a:latin typeface="Calibri"/>
                <a:cs typeface="Calibri"/>
              </a:rPr>
              <a:t>leaking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out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350" spc="5" dirty="0">
                <a:latin typeface="Calibri"/>
                <a:cs typeface="Calibri"/>
              </a:rPr>
              <a:t>of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wire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66010" y="5110734"/>
            <a:ext cx="4177665" cy="652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1054735" marR="205104" indent="-384175">
              <a:lnSpc>
                <a:spcPct val="100000"/>
              </a:lnSpc>
              <a:spcBef>
                <a:spcPts val="860"/>
              </a:spcBef>
            </a:pPr>
            <a:r>
              <a:rPr sz="1350" spc="-30" dirty="0">
                <a:latin typeface="Calibri"/>
                <a:cs typeface="Calibri"/>
              </a:rPr>
              <a:t>Total </a:t>
            </a:r>
            <a:r>
              <a:rPr sz="1350" spc="-5" dirty="0">
                <a:latin typeface="Calibri"/>
                <a:cs typeface="Calibri"/>
              </a:rPr>
              <a:t>current </a:t>
            </a:r>
            <a:r>
              <a:rPr sz="1350" dirty="0">
                <a:latin typeface="Calibri"/>
                <a:cs typeface="Calibri"/>
              </a:rPr>
              <a:t>flowing </a:t>
            </a:r>
            <a:r>
              <a:rPr sz="1350" spc="-10" dirty="0">
                <a:latin typeface="Calibri"/>
                <a:cs typeface="Calibri"/>
              </a:rPr>
              <a:t>into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point </a:t>
            </a:r>
            <a:r>
              <a:rPr sz="1350" dirty="0">
                <a:latin typeface="Calibri"/>
                <a:cs typeface="Calibri"/>
              </a:rPr>
              <a:t>is the </a:t>
            </a:r>
            <a:r>
              <a:rPr sz="1350" spc="-5" dirty="0">
                <a:latin typeface="Calibri"/>
                <a:cs typeface="Calibri"/>
              </a:rPr>
              <a:t>same </a:t>
            </a:r>
            <a:r>
              <a:rPr sz="1350" dirty="0">
                <a:latin typeface="Calibri"/>
                <a:cs typeface="Calibri"/>
              </a:rPr>
              <a:t>as  the </a:t>
            </a:r>
            <a:r>
              <a:rPr sz="1350" spc="-5" dirty="0">
                <a:latin typeface="Calibri"/>
                <a:cs typeface="Calibri"/>
              </a:rPr>
              <a:t>current </a:t>
            </a:r>
            <a:r>
              <a:rPr sz="1350" dirty="0">
                <a:latin typeface="Calibri"/>
                <a:cs typeface="Calibri"/>
              </a:rPr>
              <a:t>flowing out of </a:t>
            </a:r>
            <a:r>
              <a:rPr sz="1350" spc="-5" dirty="0">
                <a:latin typeface="Calibri"/>
                <a:cs typeface="Calibri"/>
              </a:rPr>
              <a:t>that</a:t>
            </a:r>
            <a:r>
              <a:rPr sz="1350" spc="-9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575804" y="1365503"/>
            <a:ext cx="1307591" cy="39502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712" y="1316735"/>
            <a:ext cx="1307591" cy="3950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9370" y="1814576"/>
            <a:ext cx="3745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  <a:latin typeface="Gabriola"/>
                <a:cs typeface="Gabriola"/>
              </a:rPr>
              <a:t>KCL </a:t>
            </a:r>
            <a:r>
              <a:rPr sz="2400" spc="-5" dirty="0">
                <a:solidFill>
                  <a:srgbClr val="000000"/>
                </a:solidFill>
                <a:latin typeface="Gabriola"/>
                <a:cs typeface="Gabriola"/>
              </a:rPr>
              <a:t>is </a:t>
            </a:r>
            <a:r>
              <a:rPr sz="2400" dirty="0">
                <a:solidFill>
                  <a:srgbClr val="000000"/>
                </a:solidFill>
                <a:latin typeface="Gabriola"/>
                <a:cs typeface="Gabriola"/>
              </a:rPr>
              <a:t>used </a:t>
            </a:r>
            <a:r>
              <a:rPr sz="2400" spc="-5" dirty="0">
                <a:solidFill>
                  <a:srgbClr val="000000"/>
                </a:solidFill>
                <a:latin typeface="Gabriola"/>
                <a:cs typeface="Gabriola"/>
              </a:rPr>
              <a:t>when </a:t>
            </a:r>
            <a:r>
              <a:rPr sz="2400" dirty="0">
                <a:solidFill>
                  <a:srgbClr val="000000"/>
                </a:solidFill>
                <a:latin typeface="Gabriola"/>
                <a:cs typeface="Gabriola"/>
              </a:rPr>
              <a:t>solving </a:t>
            </a:r>
            <a:r>
              <a:rPr sz="2400" spc="-5" dirty="0">
                <a:solidFill>
                  <a:srgbClr val="000000"/>
                </a:solidFill>
                <a:latin typeface="Gabriola"/>
                <a:cs typeface="Gabriola"/>
              </a:rPr>
              <a:t>circuits</a:t>
            </a:r>
            <a:r>
              <a:rPr sz="2400" spc="35" dirty="0">
                <a:solidFill>
                  <a:srgbClr val="000000"/>
                </a:solidFill>
                <a:latin typeface="Gabriola"/>
                <a:cs typeface="Gabriol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Gabriola"/>
                <a:cs typeface="Gabriola"/>
              </a:rPr>
              <a:t>with…</a:t>
            </a:r>
            <a:endParaRPr sz="2400">
              <a:latin typeface="Gabriola"/>
              <a:cs typeface="Gabriol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44851" y="2837688"/>
            <a:ext cx="652272" cy="652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4851" y="3578352"/>
            <a:ext cx="649224" cy="652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44851" y="4320540"/>
            <a:ext cx="649224" cy="6507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44851" y="5061203"/>
            <a:ext cx="649224" cy="6507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434" y="2838450"/>
            <a:ext cx="4177665" cy="652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969"/>
              </a:spcBef>
            </a:pPr>
            <a:r>
              <a:rPr sz="2400" spc="-5" dirty="0">
                <a:latin typeface="Calibri"/>
                <a:cs typeface="Calibri"/>
              </a:rPr>
              <a:t>Closed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loops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434" y="3579114"/>
            <a:ext cx="4177665" cy="652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222885" algn="ctr">
              <a:lnSpc>
                <a:spcPct val="100000"/>
              </a:lnSpc>
              <a:spcBef>
                <a:spcPts val="975"/>
              </a:spcBef>
            </a:pPr>
            <a:r>
              <a:rPr sz="2400" spc="-10" dirty="0">
                <a:latin typeface="Calibri"/>
                <a:cs typeface="Calibri"/>
              </a:rPr>
              <a:t>Sufficient </a:t>
            </a:r>
            <a:r>
              <a:rPr sz="2400" spc="-5" dirty="0">
                <a:latin typeface="Calibri"/>
                <a:cs typeface="Calibri"/>
              </a:rPr>
              <a:t>nodes/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junctions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434" y="4321302"/>
            <a:ext cx="4177665" cy="65087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965"/>
              </a:spcBef>
            </a:pPr>
            <a:r>
              <a:rPr sz="2400" spc="-10" dirty="0">
                <a:latin typeface="Calibri"/>
                <a:cs typeface="Calibri"/>
              </a:rPr>
              <a:t>Capacitors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434" y="5063490"/>
            <a:ext cx="4177665" cy="652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975"/>
              </a:spcBef>
            </a:pPr>
            <a:r>
              <a:rPr sz="2400" spc="-5" dirty="0">
                <a:latin typeface="Calibri"/>
                <a:cs typeface="Calibri"/>
              </a:rPr>
              <a:t>None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72411" y="1799844"/>
            <a:ext cx="628015" cy="417830"/>
            <a:chOff x="1772411" y="1799844"/>
            <a:chExt cx="628015" cy="417830"/>
          </a:xfrm>
        </p:grpSpPr>
        <p:sp>
          <p:nvSpPr>
            <p:cNvPr id="13" name="object 13"/>
            <p:cNvSpPr/>
            <p:nvPr/>
          </p:nvSpPr>
          <p:spPr>
            <a:xfrm>
              <a:off x="1785365" y="1812798"/>
              <a:ext cx="601980" cy="391795"/>
            </a:xfrm>
            <a:custGeom>
              <a:avLst/>
              <a:gdLst/>
              <a:ahLst/>
              <a:cxnLst/>
              <a:rect l="l" t="t" r="r" b="b"/>
              <a:pathLst>
                <a:path w="601980" h="391794">
                  <a:moveTo>
                    <a:pt x="406145" y="0"/>
                  </a:moveTo>
                  <a:lnTo>
                    <a:pt x="406145" y="97916"/>
                  </a:lnTo>
                  <a:lnTo>
                    <a:pt x="0" y="97916"/>
                  </a:lnTo>
                  <a:lnTo>
                    <a:pt x="97916" y="195834"/>
                  </a:lnTo>
                  <a:lnTo>
                    <a:pt x="0" y="293750"/>
                  </a:lnTo>
                  <a:lnTo>
                    <a:pt x="406145" y="293750"/>
                  </a:lnTo>
                  <a:lnTo>
                    <a:pt x="406145" y="391667"/>
                  </a:lnTo>
                  <a:lnTo>
                    <a:pt x="601979" y="195834"/>
                  </a:lnTo>
                  <a:lnTo>
                    <a:pt x="40614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85365" y="1812798"/>
              <a:ext cx="601980" cy="391795"/>
            </a:xfrm>
            <a:custGeom>
              <a:avLst/>
              <a:gdLst/>
              <a:ahLst/>
              <a:cxnLst/>
              <a:rect l="l" t="t" r="r" b="b"/>
              <a:pathLst>
                <a:path w="601980" h="391794">
                  <a:moveTo>
                    <a:pt x="0" y="97916"/>
                  </a:moveTo>
                  <a:lnTo>
                    <a:pt x="406145" y="97916"/>
                  </a:lnTo>
                  <a:lnTo>
                    <a:pt x="406145" y="0"/>
                  </a:lnTo>
                  <a:lnTo>
                    <a:pt x="601979" y="195834"/>
                  </a:lnTo>
                  <a:lnTo>
                    <a:pt x="406145" y="391667"/>
                  </a:lnTo>
                  <a:lnTo>
                    <a:pt x="406145" y="293750"/>
                  </a:lnTo>
                  <a:lnTo>
                    <a:pt x="0" y="293750"/>
                  </a:lnTo>
                  <a:lnTo>
                    <a:pt x="97916" y="195834"/>
                  </a:lnTo>
                  <a:lnTo>
                    <a:pt x="0" y="97916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5552" y="2171191"/>
            <a:ext cx="5934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Nodal </a:t>
            </a:r>
            <a:r>
              <a:rPr sz="2400" spc="-5" dirty="0">
                <a:latin typeface="Calibri"/>
                <a:cs typeface="Calibri"/>
              </a:rPr>
              <a:t>Analysis </a:t>
            </a:r>
            <a:r>
              <a:rPr sz="2400" dirty="0">
                <a:latin typeface="Calibri"/>
                <a:cs typeface="Calibri"/>
              </a:rPr>
              <a:t>applies the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principles…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44851" y="2837688"/>
            <a:ext cx="652272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44851" y="3578352"/>
            <a:ext cx="649224" cy="652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4851" y="4320540"/>
            <a:ext cx="649224" cy="650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44851" y="5061203"/>
            <a:ext cx="649224" cy="6507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434" y="2838450"/>
            <a:ext cx="4177665" cy="652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969"/>
              </a:spcBef>
            </a:pPr>
            <a:r>
              <a:rPr sz="2400" spc="-5" dirty="0">
                <a:latin typeface="Calibri"/>
                <a:cs typeface="Calibri"/>
              </a:rPr>
              <a:t>KVL </a:t>
            </a:r>
            <a:r>
              <a:rPr sz="2400" dirty="0">
                <a:latin typeface="Calibri"/>
                <a:cs typeface="Calibri"/>
              </a:rPr>
              <a:t>&amp; </a:t>
            </a:r>
            <a:r>
              <a:rPr sz="2400" spc="-35" dirty="0">
                <a:latin typeface="Calibri"/>
                <a:cs typeface="Calibri"/>
              </a:rPr>
              <a:t>Ohm’s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434" y="3579114"/>
            <a:ext cx="4177665" cy="652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975"/>
              </a:spcBef>
            </a:pPr>
            <a:r>
              <a:rPr sz="2400" spc="-35" dirty="0">
                <a:latin typeface="Calibri"/>
                <a:cs typeface="Calibri"/>
              </a:rPr>
              <a:t>KCL </a:t>
            </a:r>
            <a:r>
              <a:rPr sz="2400" dirty="0">
                <a:latin typeface="Calibri"/>
                <a:cs typeface="Calibri"/>
              </a:rPr>
              <a:t>&amp; </a:t>
            </a:r>
            <a:r>
              <a:rPr sz="2400" spc="-35" dirty="0">
                <a:latin typeface="Calibri"/>
                <a:cs typeface="Calibri"/>
              </a:rPr>
              <a:t>Ohm’s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434" y="4321302"/>
            <a:ext cx="4177665" cy="65087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965"/>
              </a:spcBef>
            </a:pPr>
            <a:r>
              <a:rPr sz="2400" dirty="0">
                <a:latin typeface="Calibri"/>
                <a:cs typeface="Calibri"/>
              </a:rPr>
              <a:t>KVL &amp;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Superposition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434" y="5063490"/>
            <a:ext cx="4177665" cy="652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975"/>
              </a:spcBef>
            </a:pPr>
            <a:r>
              <a:rPr sz="2400" spc="-35" dirty="0">
                <a:latin typeface="Calibri"/>
                <a:cs typeface="Calibri"/>
              </a:rPr>
              <a:t>KCL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Superposition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5260" y="973836"/>
            <a:ext cx="3950208" cy="1034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30708" y="2145792"/>
            <a:ext cx="628015" cy="417830"/>
            <a:chOff x="330708" y="2145792"/>
            <a:chExt cx="628015" cy="417830"/>
          </a:xfrm>
        </p:grpSpPr>
        <p:sp>
          <p:nvSpPr>
            <p:cNvPr id="13" name="object 13"/>
            <p:cNvSpPr/>
            <p:nvPr/>
          </p:nvSpPr>
          <p:spPr>
            <a:xfrm>
              <a:off x="343662" y="2158746"/>
              <a:ext cx="601980" cy="391795"/>
            </a:xfrm>
            <a:custGeom>
              <a:avLst/>
              <a:gdLst/>
              <a:ahLst/>
              <a:cxnLst/>
              <a:rect l="l" t="t" r="r" b="b"/>
              <a:pathLst>
                <a:path w="601980" h="391794">
                  <a:moveTo>
                    <a:pt x="406146" y="0"/>
                  </a:moveTo>
                  <a:lnTo>
                    <a:pt x="406146" y="97916"/>
                  </a:lnTo>
                  <a:lnTo>
                    <a:pt x="0" y="97916"/>
                  </a:lnTo>
                  <a:lnTo>
                    <a:pt x="97917" y="195833"/>
                  </a:lnTo>
                  <a:lnTo>
                    <a:pt x="0" y="293750"/>
                  </a:lnTo>
                  <a:lnTo>
                    <a:pt x="406146" y="293750"/>
                  </a:lnTo>
                  <a:lnTo>
                    <a:pt x="406146" y="391667"/>
                  </a:lnTo>
                  <a:lnTo>
                    <a:pt x="601979" y="195833"/>
                  </a:lnTo>
                  <a:lnTo>
                    <a:pt x="40614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3662" y="2158746"/>
              <a:ext cx="601980" cy="391795"/>
            </a:xfrm>
            <a:custGeom>
              <a:avLst/>
              <a:gdLst/>
              <a:ahLst/>
              <a:cxnLst/>
              <a:rect l="l" t="t" r="r" b="b"/>
              <a:pathLst>
                <a:path w="601980" h="391794">
                  <a:moveTo>
                    <a:pt x="0" y="97916"/>
                  </a:moveTo>
                  <a:lnTo>
                    <a:pt x="406146" y="97916"/>
                  </a:lnTo>
                  <a:lnTo>
                    <a:pt x="406146" y="0"/>
                  </a:lnTo>
                  <a:lnTo>
                    <a:pt x="601979" y="195833"/>
                  </a:lnTo>
                  <a:lnTo>
                    <a:pt x="406146" y="391667"/>
                  </a:lnTo>
                  <a:lnTo>
                    <a:pt x="406146" y="293750"/>
                  </a:lnTo>
                  <a:lnTo>
                    <a:pt x="0" y="293750"/>
                  </a:lnTo>
                  <a:lnTo>
                    <a:pt x="97917" y="195833"/>
                  </a:lnTo>
                  <a:lnTo>
                    <a:pt x="0" y="97916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5552" y="2171191"/>
            <a:ext cx="526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Which </a:t>
            </a:r>
            <a:r>
              <a:rPr sz="2400" spc="-5" dirty="0">
                <a:solidFill>
                  <a:srgbClr val="000000"/>
                </a:solidFill>
              </a:rPr>
              <a:t>of </a:t>
            </a:r>
            <a:r>
              <a:rPr sz="2400" dirty="0">
                <a:solidFill>
                  <a:srgbClr val="000000"/>
                </a:solidFill>
              </a:rPr>
              <a:t>the </a:t>
            </a:r>
            <a:r>
              <a:rPr sz="2400" spc="-10" dirty="0">
                <a:solidFill>
                  <a:srgbClr val="000000"/>
                </a:solidFill>
              </a:rPr>
              <a:t>following </a:t>
            </a:r>
            <a:r>
              <a:rPr sz="2400" spc="-15" dirty="0">
                <a:solidFill>
                  <a:srgbClr val="000000"/>
                </a:solidFill>
              </a:rPr>
              <a:t>statements </a:t>
            </a:r>
            <a:r>
              <a:rPr sz="2400" dirty="0">
                <a:solidFill>
                  <a:srgbClr val="000000"/>
                </a:solidFill>
              </a:rPr>
              <a:t>is</a:t>
            </a:r>
            <a:r>
              <a:rPr sz="2400" spc="-8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true?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244851" y="2837688"/>
            <a:ext cx="652272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44851" y="3578352"/>
            <a:ext cx="649224" cy="652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4851" y="4320540"/>
            <a:ext cx="649224" cy="650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44851" y="5061203"/>
            <a:ext cx="649224" cy="6507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434" y="4321302"/>
            <a:ext cx="4814570" cy="65087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R="256540" algn="ctr">
              <a:lnSpc>
                <a:spcPct val="100000"/>
              </a:lnSpc>
            </a:pPr>
            <a:r>
              <a:rPr sz="1350" dirty="0">
                <a:latin typeface="Calibri"/>
                <a:cs typeface="Calibri"/>
              </a:rPr>
              <a:t>Mesh </a:t>
            </a:r>
            <a:r>
              <a:rPr sz="1350" spc="-5" dirty="0">
                <a:latin typeface="Calibri"/>
                <a:cs typeface="Calibri"/>
              </a:rPr>
              <a:t>Analysis employs </a:t>
            </a:r>
            <a:r>
              <a:rPr sz="1350" dirty="0">
                <a:latin typeface="Calibri"/>
                <a:cs typeface="Calibri"/>
              </a:rPr>
              <a:t>KVL </a:t>
            </a:r>
            <a:r>
              <a:rPr sz="1350" spc="-5" dirty="0">
                <a:latin typeface="Calibri"/>
                <a:cs typeface="Calibri"/>
              </a:rPr>
              <a:t>to solve </a:t>
            </a:r>
            <a:r>
              <a:rPr sz="1350" dirty="0">
                <a:latin typeface="Calibri"/>
                <a:cs typeface="Calibri"/>
              </a:rPr>
              <a:t>loop</a:t>
            </a:r>
            <a:r>
              <a:rPr sz="1350" spc="-12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currents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434" y="5063490"/>
            <a:ext cx="4814570" cy="652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548005">
              <a:lnSpc>
                <a:spcPct val="100000"/>
              </a:lnSpc>
            </a:pPr>
            <a:r>
              <a:rPr sz="1350" dirty="0">
                <a:latin typeface="Calibri"/>
                <a:cs typeface="Calibri"/>
              </a:rPr>
              <a:t>All of t All of the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above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0708" y="2145792"/>
            <a:ext cx="628015" cy="417830"/>
            <a:chOff x="330708" y="2145792"/>
            <a:chExt cx="628015" cy="417830"/>
          </a:xfrm>
        </p:grpSpPr>
        <p:sp>
          <p:nvSpPr>
            <p:cNvPr id="10" name="object 10"/>
            <p:cNvSpPr/>
            <p:nvPr/>
          </p:nvSpPr>
          <p:spPr>
            <a:xfrm>
              <a:off x="343662" y="2158746"/>
              <a:ext cx="601980" cy="391795"/>
            </a:xfrm>
            <a:custGeom>
              <a:avLst/>
              <a:gdLst/>
              <a:ahLst/>
              <a:cxnLst/>
              <a:rect l="l" t="t" r="r" b="b"/>
              <a:pathLst>
                <a:path w="601980" h="391794">
                  <a:moveTo>
                    <a:pt x="406146" y="0"/>
                  </a:moveTo>
                  <a:lnTo>
                    <a:pt x="406146" y="97916"/>
                  </a:lnTo>
                  <a:lnTo>
                    <a:pt x="0" y="97916"/>
                  </a:lnTo>
                  <a:lnTo>
                    <a:pt x="97917" y="195833"/>
                  </a:lnTo>
                  <a:lnTo>
                    <a:pt x="0" y="293750"/>
                  </a:lnTo>
                  <a:lnTo>
                    <a:pt x="406146" y="293750"/>
                  </a:lnTo>
                  <a:lnTo>
                    <a:pt x="406146" y="391667"/>
                  </a:lnTo>
                  <a:lnTo>
                    <a:pt x="601979" y="195833"/>
                  </a:lnTo>
                  <a:lnTo>
                    <a:pt x="40614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3662" y="2158746"/>
              <a:ext cx="601980" cy="391795"/>
            </a:xfrm>
            <a:custGeom>
              <a:avLst/>
              <a:gdLst/>
              <a:ahLst/>
              <a:cxnLst/>
              <a:rect l="l" t="t" r="r" b="b"/>
              <a:pathLst>
                <a:path w="601980" h="391794">
                  <a:moveTo>
                    <a:pt x="0" y="97916"/>
                  </a:moveTo>
                  <a:lnTo>
                    <a:pt x="406146" y="97916"/>
                  </a:lnTo>
                  <a:lnTo>
                    <a:pt x="406146" y="0"/>
                  </a:lnTo>
                  <a:lnTo>
                    <a:pt x="601979" y="195833"/>
                  </a:lnTo>
                  <a:lnTo>
                    <a:pt x="406146" y="391667"/>
                  </a:lnTo>
                  <a:lnTo>
                    <a:pt x="406146" y="293750"/>
                  </a:lnTo>
                  <a:lnTo>
                    <a:pt x="0" y="293750"/>
                  </a:lnTo>
                  <a:lnTo>
                    <a:pt x="97917" y="195833"/>
                  </a:lnTo>
                  <a:lnTo>
                    <a:pt x="0" y="97916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4948428" y="973836"/>
            <a:ext cx="3950208" cy="1092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72434" y="2838450"/>
            <a:ext cx="4814570" cy="652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930"/>
              </a:spcBef>
            </a:pPr>
            <a:r>
              <a:rPr sz="1350" dirty="0">
                <a:latin typeface="Calibri"/>
                <a:cs typeface="Calibri"/>
              </a:rPr>
              <a:t>Mesh </a:t>
            </a:r>
            <a:r>
              <a:rPr sz="1350" spc="-5" dirty="0">
                <a:latin typeface="Calibri"/>
                <a:cs typeface="Calibri"/>
              </a:rPr>
              <a:t>Analysis </a:t>
            </a:r>
            <a:r>
              <a:rPr sz="1350" dirty="0">
                <a:latin typeface="Calibri"/>
                <a:cs typeface="Calibri"/>
              </a:rPr>
              <a:t>is </a:t>
            </a:r>
            <a:r>
              <a:rPr sz="1350" spc="-5" dirty="0">
                <a:latin typeface="Calibri"/>
                <a:cs typeface="Calibri"/>
              </a:rPr>
              <a:t>easiest </a:t>
            </a:r>
            <a:r>
              <a:rPr sz="1350" dirty="0">
                <a:latin typeface="Calibri"/>
                <a:cs typeface="Calibri"/>
              </a:rPr>
              <a:t>when a </a:t>
            </a:r>
            <a:r>
              <a:rPr sz="1350" spc="-5" dirty="0">
                <a:latin typeface="Calibri"/>
                <a:cs typeface="Calibri"/>
              </a:rPr>
              <a:t>circuit has more </a:t>
            </a:r>
            <a:r>
              <a:rPr sz="1350" dirty="0">
                <a:latin typeface="Calibri"/>
                <a:cs typeface="Calibri"/>
              </a:rPr>
              <a:t>than </a:t>
            </a:r>
            <a:r>
              <a:rPr sz="1350" spc="-5" dirty="0">
                <a:latin typeface="Calibri"/>
                <a:cs typeface="Calibri"/>
              </a:rPr>
              <a:t>two</a:t>
            </a:r>
            <a:r>
              <a:rPr sz="1350" spc="-9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nodes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434" y="3579114"/>
            <a:ext cx="4814570" cy="652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331470">
              <a:lnSpc>
                <a:spcPct val="100000"/>
              </a:lnSpc>
            </a:pPr>
            <a:r>
              <a:rPr sz="1350" dirty="0">
                <a:latin typeface="Calibri"/>
                <a:cs typeface="Calibri"/>
              </a:rPr>
              <a:t>Mesh </a:t>
            </a:r>
            <a:r>
              <a:rPr sz="1350" spc="-5" dirty="0">
                <a:latin typeface="Calibri"/>
                <a:cs typeface="Calibri"/>
              </a:rPr>
              <a:t>Analysis </a:t>
            </a:r>
            <a:r>
              <a:rPr sz="1350" dirty="0">
                <a:latin typeface="Calibri"/>
                <a:cs typeface="Calibri"/>
              </a:rPr>
              <a:t>is </a:t>
            </a:r>
            <a:r>
              <a:rPr sz="1350" spc="-5" dirty="0">
                <a:latin typeface="Calibri"/>
                <a:cs typeface="Calibri"/>
              </a:rPr>
              <a:t>more difficult </a:t>
            </a:r>
            <a:r>
              <a:rPr sz="1350" dirty="0">
                <a:latin typeface="Calibri"/>
                <a:cs typeface="Calibri"/>
              </a:rPr>
              <a:t>than Nodal</a:t>
            </a:r>
            <a:r>
              <a:rPr sz="1350" spc="-7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Analysis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4404" y="1377441"/>
            <a:ext cx="55454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5" dirty="0">
                <a:latin typeface="Calibri"/>
                <a:cs typeface="Calibri"/>
              </a:rPr>
              <a:t>circuit </a:t>
            </a:r>
            <a:r>
              <a:rPr sz="2400" spc="-10" dirty="0">
                <a:latin typeface="Calibri"/>
                <a:cs typeface="Calibri"/>
              </a:rPr>
              <a:t>contains three loops, how </a:t>
            </a:r>
            <a:r>
              <a:rPr sz="2400" spc="-15" dirty="0">
                <a:latin typeface="Calibri"/>
                <a:cs typeface="Calibri"/>
              </a:rPr>
              <a:t>many  </a:t>
            </a:r>
            <a:r>
              <a:rPr sz="2400" i="1" spc="-5" dirty="0">
                <a:latin typeface="Calibri"/>
                <a:cs typeface="Calibri"/>
              </a:rPr>
              <a:t>independent </a:t>
            </a:r>
            <a:r>
              <a:rPr sz="2400" spc="-5" dirty="0">
                <a:latin typeface="Calibri"/>
                <a:cs typeface="Calibri"/>
              </a:rPr>
              <a:t>equations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obtained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10" dirty="0">
                <a:latin typeface="Calibri"/>
                <a:cs typeface="Calibri"/>
              </a:rPr>
              <a:t>Kirchhoff’s Second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laws?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3267" y="2827020"/>
            <a:ext cx="652271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6316" y="3576828"/>
            <a:ext cx="649224" cy="650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66316" y="4320540"/>
            <a:ext cx="649224" cy="650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3267" y="5062728"/>
            <a:ext cx="649224" cy="652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27198" y="2827782"/>
            <a:ext cx="1754505" cy="652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185"/>
              </a:spcBef>
            </a:pPr>
            <a:r>
              <a:rPr spc="-15" dirty="0">
                <a:solidFill>
                  <a:srgbClr val="000000"/>
                </a:solidFill>
              </a:rPr>
              <a:t>Three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27198" y="3597402"/>
            <a:ext cx="1754505" cy="65087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175"/>
              </a:spcBef>
            </a:pPr>
            <a:r>
              <a:rPr sz="3600" spc="-20" dirty="0">
                <a:latin typeface="Calibri"/>
                <a:cs typeface="Calibri"/>
              </a:rPr>
              <a:t>Four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7198" y="4333494"/>
            <a:ext cx="1754505" cy="652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180"/>
              </a:spcBef>
            </a:pPr>
            <a:r>
              <a:rPr sz="3600" spc="-15" dirty="0">
                <a:latin typeface="Calibri"/>
                <a:cs typeface="Calibri"/>
              </a:rPr>
              <a:t>Five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7198" y="5071109"/>
            <a:ext cx="1754505" cy="652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180"/>
              </a:spcBef>
            </a:pPr>
            <a:r>
              <a:rPr sz="3600" spc="-5" dirty="0">
                <a:latin typeface="Calibri"/>
                <a:cs typeface="Calibri"/>
              </a:rPr>
              <a:t>Six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3068" y="1667255"/>
            <a:ext cx="628015" cy="419100"/>
            <a:chOff x="163068" y="1667255"/>
            <a:chExt cx="628015" cy="419100"/>
          </a:xfrm>
        </p:grpSpPr>
        <p:sp>
          <p:nvSpPr>
            <p:cNvPr id="12" name="object 12"/>
            <p:cNvSpPr/>
            <p:nvPr/>
          </p:nvSpPr>
          <p:spPr>
            <a:xfrm>
              <a:off x="176022" y="1680209"/>
              <a:ext cx="601980" cy="393700"/>
            </a:xfrm>
            <a:custGeom>
              <a:avLst/>
              <a:gdLst/>
              <a:ahLst/>
              <a:cxnLst/>
              <a:rect l="l" t="t" r="r" b="b"/>
              <a:pathLst>
                <a:path w="601980" h="393700">
                  <a:moveTo>
                    <a:pt x="405384" y="0"/>
                  </a:moveTo>
                  <a:lnTo>
                    <a:pt x="405384" y="98298"/>
                  </a:lnTo>
                  <a:lnTo>
                    <a:pt x="0" y="98298"/>
                  </a:lnTo>
                  <a:lnTo>
                    <a:pt x="98298" y="196595"/>
                  </a:lnTo>
                  <a:lnTo>
                    <a:pt x="0" y="294893"/>
                  </a:lnTo>
                  <a:lnTo>
                    <a:pt x="405384" y="294893"/>
                  </a:lnTo>
                  <a:lnTo>
                    <a:pt x="405384" y="393191"/>
                  </a:lnTo>
                  <a:lnTo>
                    <a:pt x="601980" y="196595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6022" y="1680209"/>
              <a:ext cx="601980" cy="393700"/>
            </a:xfrm>
            <a:custGeom>
              <a:avLst/>
              <a:gdLst/>
              <a:ahLst/>
              <a:cxnLst/>
              <a:rect l="l" t="t" r="r" b="b"/>
              <a:pathLst>
                <a:path w="601980" h="393700">
                  <a:moveTo>
                    <a:pt x="0" y="98298"/>
                  </a:moveTo>
                  <a:lnTo>
                    <a:pt x="405384" y="98298"/>
                  </a:lnTo>
                  <a:lnTo>
                    <a:pt x="405384" y="0"/>
                  </a:lnTo>
                  <a:lnTo>
                    <a:pt x="601980" y="196595"/>
                  </a:lnTo>
                  <a:lnTo>
                    <a:pt x="405384" y="393191"/>
                  </a:lnTo>
                  <a:lnTo>
                    <a:pt x="405384" y="294893"/>
                  </a:lnTo>
                  <a:lnTo>
                    <a:pt x="0" y="294893"/>
                  </a:lnTo>
                  <a:lnTo>
                    <a:pt x="98298" y="196595"/>
                  </a:lnTo>
                  <a:lnTo>
                    <a:pt x="0" y="9829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7662671" y="1876044"/>
            <a:ext cx="1307591" cy="39502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00955" y="1556003"/>
            <a:ext cx="2819400" cy="1069975"/>
            <a:chOff x="4600955" y="1556003"/>
            <a:chExt cx="2819400" cy="1069975"/>
          </a:xfrm>
        </p:grpSpPr>
        <p:sp>
          <p:nvSpPr>
            <p:cNvPr id="3" name="object 3"/>
            <p:cNvSpPr/>
            <p:nvPr/>
          </p:nvSpPr>
          <p:spPr>
            <a:xfrm>
              <a:off x="4613909" y="1568957"/>
              <a:ext cx="2794000" cy="1043940"/>
            </a:xfrm>
            <a:custGeom>
              <a:avLst/>
              <a:gdLst/>
              <a:ahLst/>
              <a:cxnLst/>
              <a:rect l="l" t="t" r="r" b="b"/>
              <a:pathLst>
                <a:path w="2794000" h="1043939">
                  <a:moveTo>
                    <a:pt x="2619501" y="0"/>
                  </a:moveTo>
                  <a:lnTo>
                    <a:pt x="173989" y="0"/>
                  </a:lnTo>
                  <a:lnTo>
                    <a:pt x="127720" y="6211"/>
                  </a:lnTo>
                  <a:lnTo>
                    <a:pt x="86153" y="23744"/>
                  </a:lnTo>
                  <a:lnTo>
                    <a:pt x="50942" y="50942"/>
                  </a:lnTo>
                  <a:lnTo>
                    <a:pt x="23744" y="86153"/>
                  </a:lnTo>
                  <a:lnTo>
                    <a:pt x="6211" y="127720"/>
                  </a:lnTo>
                  <a:lnTo>
                    <a:pt x="0" y="173989"/>
                  </a:lnTo>
                  <a:lnTo>
                    <a:pt x="0" y="869950"/>
                  </a:lnTo>
                  <a:lnTo>
                    <a:pt x="6211" y="916219"/>
                  </a:lnTo>
                  <a:lnTo>
                    <a:pt x="23744" y="957786"/>
                  </a:lnTo>
                  <a:lnTo>
                    <a:pt x="50942" y="992997"/>
                  </a:lnTo>
                  <a:lnTo>
                    <a:pt x="86153" y="1020195"/>
                  </a:lnTo>
                  <a:lnTo>
                    <a:pt x="127720" y="1037728"/>
                  </a:lnTo>
                  <a:lnTo>
                    <a:pt x="173989" y="1043939"/>
                  </a:lnTo>
                  <a:lnTo>
                    <a:pt x="2619501" y="1043939"/>
                  </a:lnTo>
                  <a:lnTo>
                    <a:pt x="2665771" y="1037728"/>
                  </a:lnTo>
                  <a:lnTo>
                    <a:pt x="2707338" y="1020195"/>
                  </a:lnTo>
                  <a:lnTo>
                    <a:pt x="2742549" y="992997"/>
                  </a:lnTo>
                  <a:lnTo>
                    <a:pt x="2769747" y="957786"/>
                  </a:lnTo>
                  <a:lnTo>
                    <a:pt x="2787280" y="916219"/>
                  </a:lnTo>
                  <a:lnTo>
                    <a:pt x="2793491" y="869950"/>
                  </a:lnTo>
                  <a:lnTo>
                    <a:pt x="2793491" y="173989"/>
                  </a:lnTo>
                  <a:lnTo>
                    <a:pt x="2787280" y="127720"/>
                  </a:lnTo>
                  <a:lnTo>
                    <a:pt x="2769747" y="86153"/>
                  </a:lnTo>
                  <a:lnTo>
                    <a:pt x="2742549" y="50942"/>
                  </a:lnTo>
                  <a:lnTo>
                    <a:pt x="2707338" y="23744"/>
                  </a:lnTo>
                  <a:lnTo>
                    <a:pt x="2665771" y="6211"/>
                  </a:lnTo>
                  <a:lnTo>
                    <a:pt x="2619501" y="0"/>
                  </a:lnTo>
                  <a:close/>
                </a:path>
              </a:pathLst>
            </a:custGeom>
            <a:solidFill>
              <a:srgbClr val="FFFF0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13909" y="1568957"/>
              <a:ext cx="2794000" cy="1043940"/>
            </a:xfrm>
            <a:custGeom>
              <a:avLst/>
              <a:gdLst/>
              <a:ahLst/>
              <a:cxnLst/>
              <a:rect l="l" t="t" r="r" b="b"/>
              <a:pathLst>
                <a:path w="2794000" h="1043939">
                  <a:moveTo>
                    <a:pt x="0" y="173989"/>
                  </a:moveTo>
                  <a:lnTo>
                    <a:pt x="6211" y="127720"/>
                  </a:lnTo>
                  <a:lnTo>
                    <a:pt x="23744" y="86153"/>
                  </a:lnTo>
                  <a:lnTo>
                    <a:pt x="50942" y="50942"/>
                  </a:lnTo>
                  <a:lnTo>
                    <a:pt x="86153" y="23744"/>
                  </a:lnTo>
                  <a:lnTo>
                    <a:pt x="127720" y="6211"/>
                  </a:lnTo>
                  <a:lnTo>
                    <a:pt x="173989" y="0"/>
                  </a:lnTo>
                  <a:lnTo>
                    <a:pt x="2619501" y="0"/>
                  </a:lnTo>
                  <a:lnTo>
                    <a:pt x="2665771" y="6211"/>
                  </a:lnTo>
                  <a:lnTo>
                    <a:pt x="2707338" y="23744"/>
                  </a:lnTo>
                  <a:lnTo>
                    <a:pt x="2742549" y="50942"/>
                  </a:lnTo>
                  <a:lnTo>
                    <a:pt x="2769747" y="86153"/>
                  </a:lnTo>
                  <a:lnTo>
                    <a:pt x="2787280" y="127720"/>
                  </a:lnTo>
                  <a:lnTo>
                    <a:pt x="2793491" y="173989"/>
                  </a:lnTo>
                  <a:lnTo>
                    <a:pt x="2793491" y="869950"/>
                  </a:lnTo>
                  <a:lnTo>
                    <a:pt x="2787280" y="916219"/>
                  </a:lnTo>
                  <a:lnTo>
                    <a:pt x="2769747" y="957786"/>
                  </a:lnTo>
                  <a:lnTo>
                    <a:pt x="2742549" y="992997"/>
                  </a:lnTo>
                  <a:lnTo>
                    <a:pt x="2707338" y="1020195"/>
                  </a:lnTo>
                  <a:lnTo>
                    <a:pt x="2665771" y="1037728"/>
                  </a:lnTo>
                  <a:lnTo>
                    <a:pt x="2619501" y="1043939"/>
                  </a:lnTo>
                  <a:lnTo>
                    <a:pt x="173989" y="1043939"/>
                  </a:lnTo>
                  <a:lnTo>
                    <a:pt x="127720" y="1037728"/>
                  </a:lnTo>
                  <a:lnTo>
                    <a:pt x="86153" y="1020195"/>
                  </a:lnTo>
                  <a:lnTo>
                    <a:pt x="50942" y="992997"/>
                  </a:lnTo>
                  <a:lnTo>
                    <a:pt x="23744" y="957786"/>
                  </a:lnTo>
                  <a:lnTo>
                    <a:pt x="6211" y="916219"/>
                  </a:lnTo>
                  <a:lnTo>
                    <a:pt x="0" y="869950"/>
                  </a:lnTo>
                  <a:lnTo>
                    <a:pt x="0" y="173989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768722" y="1753870"/>
            <a:ext cx="2490470" cy="629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-5715" algn="ctr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latin typeface="Calibri"/>
                <a:cs typeface="Calibri"/>
              </a:rPr>
              <a:t>described two laws that </a:t>
            </a:r>
            <a:r>
              <a:rPr sz="1400" spc="-10" dirty="0">
                <a:latin typeface="Calibri"/>
                <a:cs typeface="Calibri"/>
              </a:rPr>
              <a:t>became  </a:t>
            </a:r>
            <a:r>
              <a:rPr sz="1400" spc="-5" dirty="0">
                <a:latin typeface="Calibri"/>
                <a:cs typeface="Calibri"/>
              </a:rPr>
              <a:t>central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electrical </a:t>
            </a:r>
            <a:r>
              <a:rPr sz="1400" dirty="0">
                <a:latin typeface="Calibri"/>
                <a:cs typeface="Calibri"/>
              </a:rPr>
              <a:t>engineering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 </a:t>
            </a:r>
            <a:r>
              <a:rPr sz="1400" spc="-5" dirty="0">
                <a:latin typeface="Calibri"/>
                <a:cs typeface="Calibri"/>
              </a:rPr>
              <a:t>1845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64379" y="2729483"/>
            <a:ext cx="2893060" cy="1069975"/>
            <a:chOff x="4564379" y="2729483"/>
            <a:chExt cx="2893060" cy="1069975"/>
          </a:xfrm>
        </p:grpSpPr>
        <p:sp>
          <p:nvSpPr>
            <p:cNvPr id="7" name="object 7"/>
            <p:cNvSpPr/>
            <p:nvPr/>
          </p:nvSpPr>
          <p:spPr>
            <a:xfrm>
              <a:off x="4577333" y="2742437"/>
              <a:ext cx="2867025" cy="1043940"/>
            </a:xfrm>
            <a:custGeom>
              <a:avLst/>
              <a:gdLst/>
              <a:ahLst/>
              <a:cxnLst/>
              <a:rect l="l" t="t" r="r" b="b"/>
              <a:pathLst>
                <a:path w="2867025" h="1043939">
                  <a:moveTo>
                    <a:pt x="2692654" y="0"/>
                  </a:moveTo>
                  <a:lnTo>
                    <a:pt x="173989" y="0"/>
                  </a:lnTo>
                  <a:lnTo>
                    <a:pt x="127720" y="6211"/>
                  </a:lnTo>
                  <a:lnTo>
                    <a:pt x="86153" y="23744"/>
                  </a:lnTo>
                  <a:lnTo>
                    <a:pt x="50942" y="50942"/>
                  </a:lnTo>
                  <a:lnTo>
                    <a:pt x="23744" y="86153"/>
                  </a:lnTo>
                  <a:lnTo>
                    <a:pt x="6211" y="127720"/>
                  </a:lnTo>
                  <a:lnTo>
                    <a:pt x="0" y="173989"/>
                  </a:lnTo>
                  <a:lnTo>
                    <a:pt x="0" y="869950"/>
                  </a:lnTo>
                  <a:lnTo>
                    <a:pt x="6211" y="916219"/>
                  </a:lnTo>
                  <a:lnTo>
                    <a:pt x="23744" y="957786"/>
                  </a:lnTo>
                  <a:lnTo>
                    <a:pt x="50942" y="992997"/>
                  </a:lnTo>
                  <a:lnTo>
                    <a:pt x="86153" y="1020195"/>
                  </a:lnTo>
                  <a:lnTo>
                    <a:pt x="127720" y="1037728"/>
                  </a:lnTo>
                  <a:lnTo>
                    <a:pt x="173989" y="1043939"/>
                  </a:lnTo>
                  <a:lnTo>
                    <a:pt x="2692654" y="1043939"/>
                  </a:lnTo>
                  <a:lnTo>
                    <a:pt x="2738923" y="1037728"/>
                  </a:lnTo>
                  <a:lnTo>
                    <a:pt x="2780490" y="1020195"/>
                  </a:lnTo>
                  <a:lnTo>
                    <a:pt x="2815701" y="992997"/>
                  </a:lnTo>
                  <a:lnTo>
                    <a:pt x="2842899" y="957786"/>
                  </a:lnTo>
                  <a:lnTo>
                    <a:pt x="2860432" y="916219"/>
                  </a:lnTo>
                  <a:lnTo>
                    <a:pt x="2866643" y="869950"/>
                  </a:lnTo>
                  <a:lnTo>
                    <a:pt x="2866643" y="173989"/>
                  </a:lnTo>
                  <a:lnTo>
                    <a:pt x="2860432" y="127720"/>
                  </a:lnTo>
                  <a:lnTo>
                    <a:pt x="2842899" y="86153"/>
                  </a:lnTo>
                  <a:lnTo>
                    <a:pt x="2815701" y="50942"/>
                  </a:lnTo>
                  <a:lnTo>
                    <a:pt x="2780490" y="23744"/>
                  </a:lnTo>
                  <a:lnTo>
                    <a:pt x="2738923" y="6211"/>
                  </a:lnTo>
                  <a:lnTo>
                    <a:pt x="2692654" y="0"/>
                  </a:lnTo>
                  <a:close/>
                </a:path>
              </a:pathLst>
            </a:custGeom>
            <a:solidFill>
              <a:srgbClr val="FF000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7333" y="2742437"/>
              <a:ext cx="2867025" cy="1043940"/>
            </a:xfrm>
            <a:custGeom>
              <a:avLst/>
              <a:gdLst/>
              <a:ahLst/>
              <a:cxnLst/>
              <a:rect l="l" t="t" r="r" b="b"/>
              <a:pathLst>
                <a:path w="2867025" h="1043939">
                  <a:moveTo>
                    <a:pt x="0" y="173989"/>
                  </a:moveTo>
                  <a:lnTo>
                    <a:pt x="6211" y="127720"/>
                  </a:lnTo>
                  <a:lnTo>
                    <a:pt x="23744" y="86153"/>
                  </a:lnTo>
                  <a:lnTo>
                    <a:pt x="50942" y="50942"/>
                  </a:lnTo>
                  <a:lnTo>
                    <a:pt x="86153" y="23744"/>
                  </a:lnTo>
                  <a:lnTo>
                    <a:pt x="127720" y="6211"/>
                  </a:lnTo>
                  <a:lnTo>
                    <a:pt x="173989" y="0"/>
                  </a:lnTo>
                  <a:lnTo>
                    <a:pt x="2692654" y="0"/>
                  </a:lnTo>
                  <a:lnTo>
                    <a:pt x="2738923" y="6211"/>
                  </a:lnTo>
                  <a:lnTo>
                    <a:pt x="2780490" y="23744"/>
                  </a:lnTo>
                  <a:lnTo>
                    <a:pt x="2815701" y="50942"/>
                  </a:lnTo>
                  <a:lnTo>
                    <a:pt x="2842899" y="86153"/>
                  </a:lnTo>
                  <a:lnTo>
                    <a:pt x="2860432" y="127720"/>
                  </a:lnTo>
                  <a:lnTo>
                    <a:pt x="2866643" y="173989"/>
                  </a:lnTo>
                  <a:lnTo>
                    <a:pt x="2866643" y="869950"/>
                  </a:lnTo>
                  <a:lnTo>
                    <a:pt x="2860432" y="916219"/>
                  </a:lnTo>
                  <a:lnTo>
                    <a:pt x="2842899" y="957786"/>
                  </a:lnTo>
                  <a:lnTo>
                    <a:pt x="2815701" y="992997"/>
                  </a:lnTo>
                  <a:lnTo>
                    <a:pt x="2780490" y="1020195"/>
                  </a:lnTo>
                  <a:lnTo>
                    <a:pt x="2738923" y="1037728"/>
                  </a:lnTo>
                  <a:lnTo>
                    <a:pt x="2692654" y="1043939"/>
                  </a:lnTo>
                  <a:lnTo>
                    <a:pt x="173989" y="1043939"/>
                  </a:lnTo>
                  <a:lnTo>
                    <a:pt x="127720" y="1037728"/>
                  </a:lnTo>
                  <a:lnTo>
                    <a:pt x="86153" y="1020195"/>
                  </a:lnTo>
                  <a:lnTo>
                    <a:pt x="50942" y="992997"/>
                  </a:lnTo>
                  <a:lnTo>
                    <a:pt x="23744" y="957786"/>
                  </a:lnTo>
                  <a:lnTo>
                    <a:pt x="6211" y="916219"/>
                  </a:lnTo>
                  <a:lnTo>
                    <a:pt x="0" y="869950"/>
                  </a:lnTo>
                  <a:lnTo>
                    <a:pt x="0" y="173989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13859" y="3025901"/>
            <a:ext cx="259397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85470" marR="5080" indent="-573405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laws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were generalized from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 work of Georg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Ohm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64379" y="3902964"/>
            <a:ext cx="2893060" cy="1069975"/>
            <a:chOff x="4564379" y="3902964"/>
            <a:chExt cx="2893060" cy="1069975"/>
          </a:xfrm>
        </p:grpSpPr>
        <p:sp>
          <p:nvSpPr>
            <p:cNvPr id="11" name="object 11"/>
            <p:cNvSpPr/>
            <p:nvPr/>
          </p:nvSpPr>
          <p:spPr>
            <a:xfrm>
              <a:off x="4577333" y="3915918"/>
              <a:ext cx="2867025" cy="1043940"/>
            </a:xfrm>
            <a:custGeom>
              <a:avLst/>
              <a:gdLst/>
              <a:ahLst/>
              <a:cxnLst/>
              <a:rect l="l" t="t" r="r" b="b"/>
              <a:pathLst>
                <a:path w="2867025" h="1043939">
                  <a:moveTo>
                    <a:pt x="2692654" y="0"/>
                  </a:moveTo>
                  <a:lnTo>
                    <a:pt x="173989" y="0"/>
                  </a:lnTo>
                  <a:lnTo>
                    <a:pt x="127720" y="6211"/>
                  </a:lnTo>
                  <a:lnTo>
                    <a:pt x="86153" y="23744"/>
                  </a:lnTo>
                  <a:lnTo>
                    <a:pt x="50942" y="50942"/>
                  </a:lnTo>
                  <a:lnTo>
                    <a:pt x="23744" y="86153"/>
                  </a:lnTo>
                  <a:lnTo>
                    <a:pt x="6211" y="127720"/>
                  </a:lnTo>
                  <a:lnTo>
                    <a:pt x="0" y="173989"/>
                  </a:lnTo>
                  <a:lnTo>
                    <a:pt x="0" y="869949"/>
                  </a:lnTo>
                  <a:lnTo>
                    <a:pt x="6211" y="916219"/>
                  </a:lnTo>
                  <a:lnTo>
                    <a:pt x="23744" y="957786"/>
                  </a:lnTo>
                  <a:lnTo>
                    <a:pt x="50942" y="992997"/>
                  </a:lnTo>
                  <a:lnTo>
                    <a:pt x="86153" y="1020195"/>
                  </a:lnTo>
                  <a:lnTo>
                    <a:pt x="127720" y="1037728"/>
                  </a:lnTo>
                  <a:lnTo>
                    <a:pt x="173989" y="1043939"/>
                  </a:lnTo>
                  <a:lnTo>
                    <a:pt x="2692654" y="1043939"/>
                  </a:lnTo>
                  <a:lnTo>
                    <a:pt x="2738923" y="1037728"/>
                  </a:lnTo>
                  <a:lnTo>
                    <a:pt x="2780490" y="1020195"/>
                  </a:lnTo>
                  <a:lnTo>
                    <a:pt x="2815701" y="992997"/>
                  </a:lnTo>
                  <a:lnTo>
                    <a:pt x="2842899" y="957786"/>
                  </a:lnTo>
                  <a:lnTo>
                    <a:pt x="2860432" y="916219"/>
                  </a:lnTo>
                  <a:lnTo>
                    <a:pt x="2866643" y="869949"/>
                  </a:lnTo>
                  <a:lnTo>
                    <a:pt x="2866643" y="173989"/>
                  </a:lnTo>
                  <a:lnTo>
                    <a:pt x="2860432" y="127720"/>
                  </a:lnTo>
                  <a:lnTo>
                    <a:pt x="2842899" y="86153"/>
                  </a:lnTo>
                  <a:lnTo>
                    <a:pt x="2815701" y="50942"/>
                  </a:lnTo>
                  <a:lnTo>
                    <a:pt x="2780490" y="23744"/>
                  </a:lnTo>
                  <a:lnTo>
                    <a:pt x="2738923" y="6211"/>
                  </a:lnTo>
                  <a:lnTo>
                    <a:pt x="2692654" y="0"/>
                  </a:lnTo>
                  <a:close/>
                </a:path>
              </a:pathLst>
            </a:custGeom>
            <a:solidFill>
              <a:srgbClr val="FFFF0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7333" y="3915918"/>
              <a:ext cx="2867025" cy="1043940"/>
            </a:xfrm>
            <a:custGeom>
              <a:avLst/>
              <a:gdLst/>
              <a:ahLst/>
              <a:cxnLst/>
              <a:rect l="l" t="t" r="r" b="b"/>
              <a:pathLst>
                <a:path w="2867025" h="1043939">
                  <a:moveTo>
                    <a:pt x="0" y="173989"/>
                  </a:moveTo>
                  <a:lnTo>
                    <a:pt x="6211" y="127720"/>
                  </a:lnTo>
                  <a:lnTo>
                    <a:pt x="23744" y="86153"/>
                  </a:lnTo>
                  <a:lnTo>
                    <a:pt x="50942" y="50942"/>
                  </a:lnTo>
                  <a:lnTo>
                    <a:pt x="86153" y="23744"/>
                  </a:lnTo>
                  <a:lnTo>
                    <a:pt x="127720" y="6211"/>
                  </a:lnTo>
                  <a:lnTo>
                    <a:pt x="173989" y="0"/>
                  </a:lnTo>
                  <a:lnTo>
                    <a:pt x="2692654" y="0"/>
                  </a:lnTo>
                  <a:lnTo>
                    <a:pt x="2738923" y="6211"/>
                  </a:lnTo>
                  <a:lnTo>
                    <a:pt x="2780490" y="23744"/>
                  </a:lnTo>
                  <a:lnTo>
                    <a:pt x="2815701" y="50942"/>
                  </a:lnTo>
                  <a:lnTo>
                    <a:pt x="2842899" y="86153"/>
                  </a:lnTo>
                  <a:lnTo>
                    <a:pt x="2860432" y="127720"/>
                  </a:lnTo>
                  <a:lnTo>
                    <a:pt x="2866643" y="173989"/>
                  </a:lnTo>
                  <a:lnTo>
                    <a:pt x="2866643" y="869949"/>
                  </a:lnTo>
                  <a:lnTo>
                    <a:pt x="2860432" y="916219"/>
                  </a:lnTo>
                  <a:lnTo>
                    <a:pt x="2842899" y="957786"/>
                  </a:lnTo>
                  <a:lnTo>
                    <a:pt x="2815701" y="992997"/>
                  </a:lnTo>
                  <a:lnTo>
                    <a:pt x="2780490" y="1020195"/>
                  </a:lnTo>
                  <a:lnTo>
                    <a:pt x="2738923" y="1037728"/>
                  </a:lnTo>
                  <a:lnTo>
                    <a:pt x="2692654" y="1043939"/>
                  </a:lnTo>
                  <a:lnTo>
                    <a:pt x="173989" y="1043939"/>
                  </a:lnTo>
                  <a:lnTo>
                    <a:pt x="127720" y="1037728"/>
                  </a:lnTo>
                  <a:lnTo>
                    <a:pt x="86153" y="1020195"/>
                  </a:lnTo>
                  <a:lnTo>
                    <a:pt x="50942" y="992997"/>
                  </a:lnTo>
                  <a:lnTo>
                    <a:pt x="23744" y="957786"/>
                  </a:lnTo>
                  <a:lnTo>
                    <a:pt x="6211" y="916219"/>
                  </a:lnTo>
                  <a:lnTo>
                    <a:pt x="0" y="869949"/>
                  </a:lnTo>
                  <a:lnTo>
                    <a:pt x="0" y="173989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748910" y="4102353"/>
            <a:ext cx="2522855" cy="629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60020" marR="153670" indent="-635" algn="ctr">
              <a:lnSpc>
                <a:spcPts val="1540"/>
              </a:lnSpc>
              <a:spcBef>
                <a:spcPts val="270"/>
              </a:spcBef>
            </a:pPr>
            <a:r>
              <a:rPr sz="1400" spc="-15" dirty="0">
                <a:latin typeface="Calibri"/>
                <a:cs typeface="Calibri"/>
              </a:rPr>
              <a:t>It’s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also </a:t>
            </a:r>
            <a:r>
              <a:rPr sz="1400" spc="-5" dirty="0">
                <a:latin typeface="Calibri"/>
                <a:cs typeface="Calibri"/>
              </a:rPr>
              <a:t>be derived </a:t>
            </a:r>
            <a:r>
              <a:rPr sz="1400" spc="-10" dirty="0">
                <a:latin typeface="Calibri"/>
                <a:cs typeface="Calibri"/>
              </a:rPr>
              <a:t>from  </a:t>
            </a:r>
            <a:r>
              <a:rPr sz="1400" spc="-15" dirty="0">
                <a:latin typeface="Calibri"/>
                <a:cs typeface="Calibri"/>
              </a:rPr>
              <a:t>Maxwell’s </a:t>
            </a:r>
            <a:r>
              <a:rPr sz="1400" spc="-5" dirty="0">
                <a:latin typeface="Calibri"/>
                <a:cs typeface="Calibri"/>
              </a:rPr>
              <a:t>equations, but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were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505"/>
              </a:lnSpc>
            </a:pPr>
            <a:r>
              <a:rPr sz="1400" spc="-5" dirty="0">
                <a:latin typeface="Calibri"/>
                <a:cs typeface="Calibri"/>
              </a:rPr>
              <a:t>developed </a:t>
            </a:r>
            <a:r>
              <a:rPr sz="1400" dirty="0">
                <a:latin typeface="Calibri"/>
                <a:cs typeface="Calibri"/>
              </a:rPr>
              <a:t>prior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spc="-15" dirty="0">
                <a:latin typeface="Calibri"/>
                <a:cs typeface="Calibri"/>
              </a:rPr>
              <a:t>Maxwell’s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work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36191" y="1557554"/>
            <a:ext cx="2453640" cy="4863465"/>
            <a:chOff x="1536191" y="1557554"/>
            <a:chExt cx="2453640" cy="4863465"/>
          </a:xfrm>
        </p:grpSpPr>
        <p:sp>
          <p:nvSpPr>
            <p:cNvPr id="15" name="object 15"/>
            <p:cNvSpPr/>
            <p:nvPr/>
          </p:nvSpPr>
          <p:spPr>
            <a:xfrm>
              <a:off x="1548383" y="1557554"/>
              <a:ext cx="2410256" cy="33629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49145" y="5057521"/>
              <a:ext cx="2428240" cy="1350645"/>
            </a:xfrm>
            <a:custGeom>
              <a:avLst/>
              <a:gdLst/>
              <a:ahLst/>
              <a:cxnLst/>
              <a:rect l="l" t="t" r="r" b="b"/>
              <a:pathLst>
                <a:path w="2428240" h="1350645">
                  <a:moveTo>
                    <a:pt x="2247773" y="0"/>
                  </a:moveTo>
                  <a:lnTo>
                    <a:pt x="2247773" y="89915"/>
                  </a:lnTo>
                  <a:lnTo>
                    <a:pt x="90042" y="89915"/>
                  </a:lnTo>
                  <a:lnTo>
                    <a:pt x="54971" y="97002"/>
                  </a:lnTo>
                  <a:lnTo>
                    <a:pt x="26352" y="116316"/>
                  </a:lnTo>
                  <a:lnTo>
                    <a:pt x="7068" y="144940"/>
                  </a:lnTo>
                  <a:lnTo>
                    <a:pt x="0" y="179958"/>
                  </a:lnTo>
                  <a:lnTo>
                    <a:pt x="0" y="1260132"/>
                  </a:lnTo>
                  <a:lnTo>
                    <a:pt x="7068" y="1295165"/>
                  </a:lnTo>
                  <a:lnTo>
                    <a:pt x="26352" y="1323774"/>
                  </a:lnTo>
                  <a:lnTo>
                    <a:pt x="54971" y="1343063"/>
                  </a:lnTo>
                  <a:lnTo>
                    <a:pt x="90042" y="1350136"/>
                  </a:lnTo>
                  <a:lnTo>
                    <a:pt x="125061" y="1343063"/>
                  </a:lnTo>
                  <a:lnTo>
                    <a:pt x="153685" y="1323774"/>
                  </a:lnTo>
                  <a:lnTo>
                    <a:pt x="172999" y="1295165"/>
                  </a:lnTo>
                  <a:lnTo>
                    <a:pt x="180085" y="1260132"/>
                  </a:lnTo>
                  <a:lnTo>
                    <a:pt x="179959" y="1170114"/>
                  </a:lnTo>
                  <a:lnTo>
                    <a:pt x="2337689" y="1170114"/>
                  </a:lnTo>
                  <a:lnTo>
                    <a:pt x="2372760" y="1163041"/>
                  </a:lnTo>
                  <a:lnTo>
                    <a:pt x="2401379" y="1143750"/>
                  </a:lnTo>
                  <a:lnTo>
                    <a:pt x="2420663" y="1115137"/>
                  </a:lnTo>
                  <a:lnTo>
                    <a:pt x="2427731" y="1080096"/>
                  </a:lnTo>
                  <a:lnTo>
                    <a:pt x="2427731" y="270001"/>
                  </a:lnTo>
                  <a:lnTo>
                    <a:pt x="90042" y="270001"/>
                  </a:lnTo>
                  <a:lnTo>
                    <a:pt x="90042" y="179958"/>
                  </a:lnTo>
                  <a:lnTo>
                    <a:pt x="93567" y="162486"/>
                  </a:lnTo>
                  <a:lnTo>
                    <a:pt x="103187" y="148193"/>
                  </a:lnTo>
                  <a:lnTo>
                    <a:pt x="117475" y="138543"/>
                  </a:lnTo>
                  <a:lnTo>
                    <a:pt x="135001" y="135000"/>
                  </a:lnTo>
                  <a:lnTo>
                    <a:pt x="2427731" y="135000"/>
                  </a:lnTo>
                  <a:lnTo>
                    <a:pt x="2427731" y="90042"/>
                  </a:lnTo>
                  <a:lnTo>
                    <a:pt x="2337689" y="90042"/>
                  </a:lnTo>
                  <a:lnTo>
                    <a:pt x="2337689" y="44957"/>
                  </a:lnTo>
                  <a:lnTo>
                    <a:pt x="2292730" y="44957"/>
                  </a:lnTo>
                  <a:lnTo>
                    <a:pt x="2275205" y="41415"/>
                  </a:lnTo>
                  <a:lnTo>
                    <a:pt x="2260917" y="31765"/>
                  </a:lnTo>
                  <a:lnTo>
                    <a:pt x="2251297" y="17472"/>
                  </a:lnTo>
                  <a:lnTo>
                    <a:pt x="2247773" y="0"/>
                  </a:lnTo>
                  <a:close/>
                </a:path>
                <a:path w="2428240" h="1350645">
                  <a:moveTo>
                    <a:pt x="2427731" y="135000"/>
                  </a:moveTo>
                  <a:lnTo>
                    <a:pt x="135001" y="135000"/>
                  </a:lnTo>
                  <a:lnTo>
                    <a:pt x="152546" y="138543"/>
                  </a:lnTo>
                  <a:lnTo>
                    <a:pt x="166878" y="148193"/>
                  </a:lnTo>
                  <a:lnTo>
                    <a:pt x="176541" y="162486"/>
                  </a:lnTo>
                  <a:lnTo>
                    <a:pt x="180085" y="179958"/>
                  </a:lnTo>
                  <a:lnTo>
                    <a:pt x="172999" y="215030"/>
                  </a:lnTo>
                  <a:lnTo>
                    <a:pt x="153685" y="243649"/>
                  </a:lnTo>
                  <a:lnTo>
                    <a:pt x="125061" y="262933"/>
                  </a:lnTo>
                  <a:lnTo>
                    <a:pt x="90042" y="270001"/>
                  </a:lnTo>
                  <a:lnTo>
                    <a:pt x="2427731" y="270001"/>
                  </a:lnTo>
                  <a:lnTo>
                    <a:pt x="2427731" y="135000"/>
                  </a:lnTo>
                  <a:close/>
                </a:path>
                <a:path w="2428240" h="1350645">
                  <a:moveTo>
                    <a:pt x="2427731" y="0"/>
                  </a:moveTo>
                  <a:lnTo>
                    <a:pt x="2420663" y="35018"/>
                  </a:lnTo>
                  <a:lnTo>
                    <a:pt x="2401379" y="63642"/>
                  </a:lnTo>
                  <a:lnTo>
                    <a:pt x="2372760" y="82956"/>
                  </a:lnTo>
                  <a:lnTo>
                    <a:pt x="2337689" y="90042"/>
                  </a:lnTo>
                  <a:lnTo>
                    <a:pt x="2427731" y="90042"/>
                  </a:lnTo>
                  <a:lnTo>
                    <a:pt x="2427731" y="0"/>
                  </a:lnTo>
                  <a:close/>
                </a:path>
                <a:path w="2428240" h="1350645">
                  <a:moveTo>
                    <a:pt x="2337689" y="0"/>
                  </a:moveTo>
                  <a:lnTo>
                    <a:pt x="2334164" y="17472"/>
                  </a:lnTo>
                  <a:lnTo>
                    <a:pt x="2324544" y="31765"/>
                  </a:lnTo>
                  <a:lnTo>
                    <a:pt x="2310257" y="41415"/>
                  </a:lnTo>
                  <a:lnTo>
                    <a:pt x="2292730" y="44957"/>
                  </a:lnTo>
                  <a:lnTo>
                    <a:pt x="2337689" y="44957"/>
                  </a:lnTo>
                  <a:lnTo>
                    <a:pt x="233768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39188" y="4967478"/>
              <a:ext cx="2338070" cy="360045"/>
            </a:xfrm>
            <a:custGeom>
              <a:avLst/>
              <a:gdLst/>
              <a:ahLst/>
              <a:cxnLst/>
              <a:rect l="l" t="t" r="r" b="b"/>
              <a:pathLst>
                <a:path w="2338070" h="360045">
                  <a:moveTo>
                    <a:pt x="44958" y="225044"/>
                  </a:moveTo>
                  <a:lnTo>
                    <a:pt x="27432" y="228586"/>
                  </a:lnTo>
                  <a:lnTo>
                    <a:pt x="13144" y="238236"/>
                  </a:lnTo>
                  <a:lnTo>
                    <a:pt x="3524" y="252529"/>
                  </a:lnTo>
                  <a:lnTo>
                    <a:pt x="0" y="270002"/>
                  </a:lnTo>
                  <a:lnTo>
                    <a:pt x="0" y="360045"/>
                  </a:lnTo>
                  <a:lnTo>
                    <a:pt x="35018" y="352976"/>
                  </a:lnTo>
                  <a:lnTo>
                    <a:pt x="63642" y="333692"/>
                  </a:lnTo>
                  <a:lnTo>
                    <a:pt x="82956" y="305073"/>
                  </a:lnTo>
                  <a:lnTo>
                    <a:pt x="90043" y="270002"/>
                  </a:lnTo>
                  <a:lnTo>
                    <a:pt x="86498" y="252529"/>
                  </a:lnTo>
                  <a:lnTo>
                    <a:pt x="76835" y="238236"/>
                  </a:lnTo>
                  <a:lnTo>
                    <a:pt x="62503" y="228586"/>
                  </a:lnTo>
                  <a:lnTo>
                    <a:pt x="44958" y="225044"/>
                  </a:lnTo>
                  <a:close/>
                </a:path>
                <a:path w="2338070" h="360045">
                  <a:moveTo>
                    <a:pt x="2337689" y="90043"/>
                  </a:moveTo>
                  <a:lnTo>
                    <a:pt x="2247646" y="90043"/>
                  </a:lnTo>
                  <a:lnTo>
                    <a:pt x="2247646" y="179959"/>
                  </a:lnTo>
                  <a:lnTo>
                    <a:pt x="2282717" y="172892"/>
                  </a:lnTo>
                  <a:lnTo>
                    <a:pt x="2311336" y="153622"/>
                  </a:lnTo>
                  <a:lnTo>
                    <a:pt x="2330620" y="125041"/>
                  </a:lnTo>
                  <a:lnTo>
                    <a:pt x="2337689" y="90043"/>
                  </a:lnTo>
                  <a:close/>
                </a:path>
                <a:path w="2338070" h="360045">
                  <a:moveTo>
                    <a:pt x="2247646" y="0"/>
                  </a:moveTo>
                  <a:lnTo>
                    <a:pt x="2212647" y="7068"/>
                  </a:lnTo>
                  <a:lnTo>
                    <a:pt x="2184066" y="26352"/>
                  </a:lnTo>
                  <a:lnTo>
                    <a:pt x="2164796" y="54971"/>
                  </a:lnTo>
                  <a:lnTo>
                    <a:pt x="2157730" y="90043"/>
                  </a:lnTo>
                  <a:lnTo>
                    <a:pt x="2161254" y="107515"/>
                  </a:lnTo>
                  <a:lnTo>
                    <a:pt x="2170874" y="121808"/>
                  </a:lnTo>
                  <a:lnTo>
                    <a:pt x="2185162" y="131458"/>
                  </a:lnTo>
                  <a:lnTo>
                    <a:pt x="2202688" y="135001"/>
                  </a:lnTo>
                  <a:lnTo>
                    <a:pt x="2220213" y="131458"/>
                  </a:lnTo>
                  <a:lnTo>
                    <a:pt x="2234501" y="121808"/>
                  </a:lnTo>
                  <a:lnTo>
                    <a:pt x="2244121" y="107515"/>
                  </a:lnTo>
                  <a:lnTo>
                    <a:pt x="2247646" y="90043"/>
                  </a:lnTo>
                  <a:lnTo>
                    <a:pt x="2337689" y="90043"/>
                  </a:lnTo>
                  <a:lnTo>
                    <a:pt x="2330620" y="54971"/>
                  </a:lnTo>
                  <a:lnTo>
                    <a:pt x="2311336" y="26352"/>
                  </a:lnTo>
                  <a:lnTo>
                    <a:pt x="2282717" y="7068"/>
                  </a:lnTo>
                  <a:lnTo>
                    <a:pt x="2247646" y="0"/>
                  </a:lnTo>
                  <a:close/>
                </a:path>
              </a:pathLst>
            </a:custGeom>
            <a:solidFill>
              <a:srgbClr val="CDC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49145" y="4967478"/>
              <a:ext cx="2428240" cy="1440180"/>
            </a:xfrm>
            <a:custGeom>
              <a:avLst/>
              <a:gdLst/>
              <a:ahLst/>
              <a:cxnLst/>
              <a:rect l="l" t="t" r="r" b="b"/>
              <a:pathLst>
                <a:path w="2428240" h="1440179">
                  <a:moveTo>
                    <a:pt x="0" y="270002"/>
                  </a:moveTo>
                  <a:lnTo>
                    <a:pt x="7068" y="234983"/>
                  </a:lnTo>
                  <a:lnTo>
                    <a:pt x="26352" y="206359"/>
                  </a:lnTo>
                  <a:lnTo>
                    <a:pt x="54971" y="187045"/>
                  </a:lnTo>
                  <a:lnTo>
                    <a:pt x="90042" y="179959"/>
                  </a:lnTo>
                  <a:lnTo>
                    <a:pt x="2247773" y="179959"/>
                  </a:lnTo>
                  <a:lnTo>
                    <a:pt x="2247773" y="90043"/>
                  </a:lnTo>
                  <a:lnTo>
                    <a:pt x="2254839" y="54971"/>
                  </a:lnTo>
                  <a:lnTo>
                    <a:pt x="2274109" y="26352"/>
                  </a:lnTo>
                  <a:lnTo>
                    <a:pt x="2302690" y="7068"/>
                  </a:lnTo>
                  <a:lnTo>
                    <a:pt x="2337689" y="0"/>
                  </a:lnTo>
                  <a:lnTo>
                    <a:pt x="2372760" y="7068"/>
                  </a:lnTo>
                  <a:lnTo>
                    <a:pt x="2401379" y="26352"/>
                  </a:lnTo>
                  <a:lnTo>
                    <a:pt x="2420663" y="54971"/>
                  </a:lnTo>
                  <a:lnTo>
                    <a:pt x="2427731" y="90043"/>
                  </a:lnTo>
                  <a:lnTo>
                    <a:pt x="2427731" y="1170152"/>
                  </a:lnTo>
                  <a:lnTo>
                    <a:pt x="2420663" y="1205186"/>
                  </a:lnTo>
                  <a:lnTo>
                    <a:pt x="2401379" y="1233795"/>
                  </a:lnTo>
                  <a:lnTo>
                    <a:pt x="2372760" y="1253084"/>
                  </a:lnTo>
                  <a:lnTo>
                    <a:pt x="2337689" y="1260157"/>
                  </a:lnTo>
                  <a:lnTo>
                    <a:pt x="179959" y="1260157"/>
                  </a:lnTo>
                  <a:lnTo>
                    <a:pt x="179959" y="1350175"/>
                  </a:lnTo>
                  <a:lnTo>
                    <a:pt x="172892" y="1385208"/>
                  </a:lnTo>
                  <a:lnTo>
                    <a:pt x="153622" y="1413817"/>
                  </a:lnTo>
                  <a:lnTo>
                    <a:pt x="125041" y="1433106"/>
                  </a:lnTo>
                  <a:lnTo>
                    <a:pt x="90042" y="1440180"/>
                  </a:lnTo>
                  <a:lnTo>
                    <a:pt x="54971" y="1433106"/>
                  </a:lnTo>
                  <a:lnTo>
                    <a:pt x="26352" y="1413817"/>
                  </a:lnTo>
                  <a:lnTo>
                    <a:pt x="7068" y="1385208"/>
                  </a:lnTo>
                  <a:lnTo>
                    <a:pt x="0" y="1350175"/>
                  </a:lnTo>
                  <a:lnTo>
                    <a:pt x="0" y="27000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83965" y="5044566"/>
              <a:ext cx="205866" cy="1158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6191" y="5179567"/>
              <a:ext cx="205867" cy="1609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29104" y="5237479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0" y="990155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927351" y="5249036"/>
            <a:ext cx="17595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marR="213995" algn="ct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Gustav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Robert  Kirchhoff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(German </a:t>
            </a:r>
            <a:r>
              <a:rPr sz="1800" spc="-15" dirty="0">
                <a:latin typeface="Calibri"/>
                <a:cs typeface="Calibri"/>
              </a:rPr>
              <a:t>physicist)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128515" y="1964435"/>
            <a:ext cx="386080" cy="314325"/>
            <a:chOff x="4128515" y="1964435"/>
            <a:chExt cx="386080" cy="314325"/>
          </a:xfrm>
        </p:grpSpPr>
        <p:sp>
          <p:nvSpPr>
            <p:cNvPr id="24" name="object 24"/>
            <p:cNvSpPr/>
            <p:nvPr/>
          </p:nvSpPr>
          <p:spPr>
            <a:xfrm>
              <a:off x="4141469" y="1977389"/>
              <a:ext cx="360045" cy="288290"/>
            </a:xfrm>
            <a:custGeom>
              <a:avLst/>
              <a:gdLst/>
              <a:ahLst/>
              <a:cxnLst/>
              <a:rect l="l" t="t" r="r" b="b"/>
              <a:pathLst>
                <a:path w="360045" h="288289">
                  <a:moveTo>
                    <a:pt x="215645" y="0"/>
                  </a:moveTo>
                  <a:lnTo>
                    <a:pt x="215645" y="72009"/>
                  </a:lnTo>
                  <a:lnTo>
                    <a:pt x="0" y="72009"/>
                  </a:lnTo>
                  <a:lnTo>
                    <a:pt x="0" y="216026"/>
                  </a:lnTo>
                  <a:lnTo>
                    <a:pt x="215645" y="216026"/>
                  </a:lnTo>
                  <a:lnTo>
                    <a:pt x="215645" y="288036"/>
                  </a:lnTo>
                  <a:lnTo>
                    <a:pt x="359663" y="144018"/>
                  </a:lnTo>
                  <a:lnTo>
                    <a:pt x="2156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41469" y="1977389"/>
              <a:ext cx="360045" cy="288290"/>
            </a:xfrm>
            <a:custGeom>
              <a:avLst/>
              <a:gdLst/>
              <a:ahLst/>
              <a:cxnLst/>
              <a:rect l="l" t="t" r="r" b="b"/>
              <a:pathLst>
                <a:path w="360045" h="288289">
                  <a:moveTo>
                    <a:pt x="0" y="72009"/>
                  </a:moveTo>
                  <a:lnTo>
                    <a:pt x="215645" y="72009"/>
                  </a:lnTo>
                  <a:lnTo>
                    <a:pt x="215645" y="0"/>
                  </a:lnTo>
                  <a:lnTo>
                    <a:pt x="359663" y="144018"/>
                  </a:lnTo>
                  <a:lnTo>
                    <a:pt x="215645" y="288036"/>
                  </a:lnTo>
                  <a:lnTo>
                    <a:pt x="215645" y="216026"/>
                  </a:lnTo>
                  <a:lnTo>
                    <a:pt x="0" y="216026"/>
                  </a:lnTo>
                  <a:lnTo>
                    <a:pt x="0" y="7200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099559" y="3057144"/>
            <a:ext cx="387350" cy="314325"/>
            <a:chOff x="4099559" y="3057144"/>
            <a:chExt cx="387350" cy="314325"/>
          </a:xfrm>
        </p:grpSpPr>
        <p:sp>
          <p:nvSpPr>
            <p:cNvPr id="27" name="object 27"/>
            <p:cNvSpPr/>
            <p:nvPr/>
          </p:nvSpPr>
          <p:spPr>
            <a:xfrm>
              <a:off x="4112513" y="3070098"/>
              <a:ext cx="361315" cy="288290"/>
            </a:xfrm>
            <a:custGeom>
              <a:avLst/>
              <a:gdLst/>
              <a:ahLst/>
              <a:cxnLst/>
              <a:rect l="l" t="t" r="r" b="b"/>
              <a:pathLst>
                <a:path w="361314" h="288289">
                  <a:moveTo>
                    <a:pt x="217170" y="0"/>
                  </a:moveTo>
                  <a:lnTo>
                    <a:pt x="217170" y="72009"/>
                  </a:lnTo>
                  <a:lnTo>
                    <a:pt x="0" y="72009"/>
                  </a:lnTo>
                  <a:lnTo>
                    <a:pt x="0" y="216026"/>
                  </a:lnTo>
                  <a:lnTo>
                    <a:pt x="217170" y="216026"/>
                  </a:lnTo>
                  <a:lnTo>
                    <a:pt x="217170" y="288036"/>
                  </a:lnTo>
                  <a:lnTo>
                    <a:pt x="361188" y="144017"/>
                  </a:lnTo>
                  <a:lnTo>
                    <a:pt x="21717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12513" y="3070098"/>
              <a:ext cx="361315" cy="288290"/>
            </a:xfrm>
            <a:custGeom>
              <a:avLst/>
              <a:gdLst/>
              <a:ahLst/>
              <a:cxnLst/>
              <a:rect l="l" t="t" r="r" b="b"/>
              <a:pathLst>
                <a:path w="361314" h="288289">
                  <a:moveTo>
                    <a:pt x="0" y="72009"/>
                  </a:moveTo>
                  <a:lnTo>
                    <a:pt x="217170" y="72009"/>
                  </a:lnTo>
                  <a:lnTo>
                    <a:pt x="217170" y="0"/>
                  </a:lnTo>
                  <a:lnTo>
                    <a:pt x="361188" y="144017"/>
                  </a:lnTo>
                  <a:lnTo>
                    <a:pt x="217170" y="288036"/>
                  </a:lnTo>
                  <a:lnTo>
                    <a:pt x="217170" y="216026"/>
                  </a:lnTo>
                  <a:lnTo>
                    <a:pt x="0" y="216026"/>
                  </a:lnTo>
                  <a:lnTo>
                    <a:pt x="0" y="7200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128515" y="4267200"/>
            <a:ext cx="386080" cy="314325"/>
            <a:chOff x="4128515" y="4267200"/>
            <a:chExt cx="386080" cy="314325"/>
          </a:xfrm>
        </p:grpSpPr>
        <p:sp>
          <p:nvSpPr>
            <p:cNvPr id="30" name="object 30"/>
            <p:cNvSpPr/>
            <p:nvPr/>
          </p:nvSpPr>
          <p:spPr>
            <a:xfrm>
              <a:off x="4141469" y="4280153"/>
              <a:ext cx="360045" cy="288290"/>
            </a:xfrm>
            <a:custGeom>
              <a:avLst/>
              <a:gdLst/>
              <a:ahLst/>
              <a:cxnLst/>
              <a:rect l="l" t="t" r="r" b="b"/>
              <a:pathLst>
                <a:path w="360045" h="288289">
                  <a:moveTo>
                    <a:pt x="215645" y="0"/>
                  </a:moveTo>
                  <a:lnTo>
                    <a:pt x="215645" y="72009"/>
                  </a:lnTo>
                  <a:lnTo>
                    <a:pt x="0" y="72009"/>
                  </a:lnTo>
                  <a:lnTo>
                    <a:pt x="0" y="216027"/>
                  </a:lnTo>
                  <a:lnTo>
                    <a:pt x="215645" y="216027"/>
                  </a:lnTo>
                  <a:lnTo>
                    <a:pt x="215645" y="288036"/>
                  </a:lnTo>
                  <a:lnTo>
                    <a:pt x="359663" y="144018"/>
                  </a:lnTo>
                  <a:lnTo>
                    <a:pt x="2156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41469" y="4280153"/>
              <a:ext cx="360045" cy="288290"/>
            </a:xfrm>
            <a:custGeom>
              <a:avLst/>
              <a:gdLst/>
              <a:ahLst/>
              <a:cxnLst/>
              <a:rect l="l" t="t" r="r" b="b"/>
              <a:pathLst>
                <a:path w="360045" h="288289">
                  <a:moveTo>
                    <a:pt x="0" y="72009"/>
                  </a:moveTo>
                  <a:lnTo>
                    <a:pt x="215645" y="72009"/>
                  </a:lnTo>
                  <a:lnTo>
                    <a:pt x="215645" y="0"/>
                  </a:lnTo>
                  <a:lnTo>
                    <a:pt x="359663" y="144018"/>
                  </a:lnTo>
                  <a:lnTo>
                    <a:pt x="215645" y="288036"/>
                  </a:lnTo>
                  <a:lnTo>
                    <a:pt x="215645" y="216027"/>
                  </a:lnTo>
                  <a:lnTo>
                    <a:pt x="0" y="216027"/>
                  </a:lnTo>
                  <a:lnTo>
                    <a:pt x="0" y="7200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623316" y="466859"/>
            <a:ext cx="7697724" cy="648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483" y="1337259"/>
            <a:ext cx="5395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much is </a:t>
            </a:r>
            <a:r>
              <a:rPr sz="2400" spc="-10" dirty="0">
                <a:latin typeface="Calibri"/>
                <a:cs typeface="Calibri"/>
              </a:rPr>
              <a:t>current I</a:t>
            </a:r>
            <a:r>
              <a:rPr sz="2400" spc="-15" baseline="-20833" dirty="0">
                <a:latin typeface="Calibri"/>
                <a:cs typeface="Calibri"/>
              </a:rPr>
              <a:t>3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node</a:t>
            </a:r>
            <a:r>
              <a:rPr sz="2400" spc="-2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shown?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14088" y="1926335"/>
            <a:ext cx="65074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7135" y="2749295"/>
            <a:ext cx="647700" cy="652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7135" y="3576828"/>
            <a:ext cx="647700" cy="650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17135" y="4402835"/>
            <a:ext cx="647700" cy="6522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96890" y="1927098"/>
            <a:ext cx="1754505" cy="652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175"/>
              </a:spcBef>
            </a:pPr>
            <a:r>
              <a:rPr sz="3600" spc="-5" dirty="0">
                <a:latin typeface="Calibri"/>
                <a:cs typeface="Calibri"/>
              </a:rPr>
              <a:t>2A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96890" y="2768345"/>
            <a:ext cx="1754505" cy="652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175"/>
              </a:spcBef>
            </a:pPr>
            <a:r>
              <a:rPr sz="3600" spc="-5" dirty="0">
                <a:latin typeface="Calibri"/>
                <a:cs typeface="Calibri"/>
              </a:rPr>
              <a:t>-2A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96890" y="3577590"/>
            <a:ext cx="1754505" cy="65087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175"/>
              </a:spcBef>
            </a:pPr>
            <a:r>
              <a:rPr sz="3600" spc="-5" dirty="0">
                <a:latin typeface="Calibri"/>
                <a:cs typeface="Calibri"/>
              </a:rPr>
              <a:t>0A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6890" y="4417314"/>
            <a:ext cx="1754505" cy="652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185"/>
              </a:spcBef>
            </a:pPr>
            <a:r>
              <a:rPr sz="3600" spc="-5" dirty="0">
                <a:latin typeface="Calibri"/>
                <a:cs typeface="Calibri"/>
              </a:rPr>
              <a:t>8A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3275" y="1296924"/>
            <a:ext cx="628015" cy="417830"/>
            <a:chOff x="303275" y="1296924"/>
            <a:chExt cx="628015" cy="417830"/>
          </a:xfrm>
        </p:grpSpPr>
        <p:sp>
          <p:nvSpPr>
            <p:cNvPr id="12" name="object 12"/>
            <p:cNvSpPr/>
            <p:nvPr/>
          </p:nvSpPr>
          <p:spPr>
            <a:xfrm>
              <a:off x="316229" y="1309878"/>
              <a:ext cx="601980" cy="391795"/>
            </a:xfrm>
            <a:custGeom>
              <a:avLst/>
              <a:gdLst/>
              <a:ahLst/>
              <a:cxnLst/>
              <a:rect l="l" t="t" r="r" b="b"/>
              <a:pathLst>
                <a:path w="601980" h="391794">
                  <a:moveTo>
                    <a:pt x="406146" y="0"/>
                  </a:moveTo>
                  <a:lnTo>
                    <a:pt x="406146" y="97917"/>
                  </a:lnTo>
                  <a:lnTo>
                    <a:pt x="0" y="97917"/>
                  </a:lnTo>
                  <a:lnTo>
                    <a:pt x="97917" y="195834"/>
                  </a:lnTo>
                  <a:lnTo>
                    <a:pt x="0" y="293750"/>
                  </a:lnTo>
                  <a:lnTo>
                    <a:pt x="406146" y="293750"/>
                  </a:lnTo>
                  <a:lnTo>
                    <a:pt x="406146" y="391668"/>
                  </a:lnTo>
                  <a:lnTo>
                    <a:pt x="601980" y="195834"/>
                  </a:lnTo>
                  <a:lnTo>
                    <a:pt x="40614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6229" y="1309878"/>
              <a:ext cx="601980" cy="391795"/>
            </a:xfrm>
            <a:custGeom>
              <a:avLst/>
              <a:gdLst/>
              <a:ahLst/>
              <a:cxnLst/>
              <a:rect l="l" t="t" r="r" b="b"/>
              <a:pathLst>
                <a:path w="601980" h="391794">
                  <a:moveTo>
                    <a:pt x="0" y="97917"/>
                  </a:moveTo>
                  <a:lnTo>
                    <a:pt x="406146" y="97917"/>
                  </a:lnTo>
                  <a:lnTo>
                    <a:pt x="406146" y="0"/>
                  </a:lnTo>
                  <a:lnTo>
                    <a:pt x="601980" y="195834"/>
                  </a:lnTo>
                  <a:lnTo>
                    <a:pt x="406146" y="391668"/>
                  </a:lnTo>
                  <a:lnTo>
                    <a:pt x="406146" y="293750"/>
                  </a:lnTo>
                  <a:lnTo>
                    <a:pt x="0" y="293750"/>
                  </a:lnTo>
                  <a:lnTo>
                    <a:pt x="97917" y="195834"/>
                  </a:lnTo>
                  <a:lnTo>
                    <a:pt x="0" y="9791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315468" y="4021835"/>
            <a:ext cx="3950208" cy="1307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197078" y="2007756"/>
            <a:ext cx="2454910" cy="1628775"/>
            <a:chOff x="1197078" y="2007756"/>
            <a:chExt cx="2454910" cy="1628775"/>
          </a:xfrm>
        </p:grpSpPr>
        <p:sp>
          <p:nvSpPr>
            <p:cNvPr id="16" name="object 16"/>
            <p:cNvSpPr/>
            <p:nvPr/>
          </p:nvSpPr>
          <p:spPr>
            <a:xfrm>
              <a:off x="1197078" y="2007756"/>
              <a:ext cx="2454425" cy="16285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2060" y="2052827"/>
              <a:ext cx="2290572" cy="14645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23010" y="2033777"/>
              <a:ext cx="2329180" cy="1503045"/>
            </a:xfrm>
            <a:custGeom>
              <a:avLst/>
              <a:gdLst/>
              <a:ahLst/>
              <a:cxnLst/>
              <a:rect l="l" t="t" r="r" b="b"/>
              <a:pathLst>
                <a:path w="2329179" h="1503045">
                  <a:moveTo>
                    <a:pt x="0" y="1502664"/>
                  </a:moveTo>
                  <a:lnTo>
                    <a:pt x="2328672" y="1502664"/>
                  </a:lnTo>
                  <a:lnTo>
                    <a:pt x="2328672" y="0"/>
                  </a:lnTo>
                  <a:lnTo>
                    <a:pt x="0" y="0"/>
                  </a:lnTo>
                  <a:lnTo>
                    <a:pt x="0" y="150266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3307" y="1158621"/>
            <a:ext cx="5394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much is </a:t>
            </a:r>
            <a:r>
              <a:rPr sz="2400" spc="-10" dirty="0">
                <a:latin typeface="Calibri"/>
                <a:cs typeface="Calibri"/>
              </a:rPr>
              <a:t>current I</a:t>
            </a:r>
            <a:r>
              <a:rPr sz="2400" spc="-15" baseline="-20833" dirty="0">
                <a:latin typeface="Calibri"/>
                <a:cs typeface="Calibri"/>
              </a:rPr>
              <a:t>4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node</a:t>
            </a:r>
            <a:r>
              <a:rPr sz="2400" spc="-2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shown?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14088" y="1926335"/>
            <a:ext cx="65074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7135" y="2749295"/>
            <a:ext cx="647700" cy="652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7135" y="3576828"/>
            <a:ext cx="647700" cy="650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17135" y="4402835"/>
            <a:ext cx="647700" cy="6522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96890" y="1927098"/>
            <a:ext cx="1754505" cy="652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175"/>
              </a:spcBef>
            </a:pPr>
            <a:r>
              <a:rPr sz="3600" spc="-5" dirty="0">
                <a:latin typeface="Calibri"/>
                <a:cs typeface="Calibri"/>
              </a:rPr>
              <a:t>2A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96890" y="2768345"/>
            <a:ext cx="1754505" cy="652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175"/>
              </a:spcBef>
            </a:pPr>
            <a:r>
              <a:rPr sz="3600" spc="-5" dirty="0">
                <a:latin typeface="Calibri"/>
                <a:cs typeface="Calibri"/>
              </a:rPr>
              <a:t>-2A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96890" y="3577590"/>
            <a:ext cx="1754505" cy="65087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175"/>
              </a:spcBef>
            </a:pPr>
            <a:r>
              <a:rPr sz="3600" spc="-5" dirty="0">
                <a:latin typeface="Calibri"/>
                <a:cs typeface="Calibri"/>
              </a:rPr>
              <a:t>18A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6890" y="4417314"/>
            <a:ext cx="1754505" cy="652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185"/>
              </a:spcBef>
            </a:pPr>
            <a:r>
              <a:rPr sz="3600" spc="-5" dirty="0">
                <a:latin typeface="Calibri"/>
                <a:cs typeface="Calibri"/>
              </a:rPr>
              <a:t>8A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2251" y="984503"/>
            <a:ext cx="1460500" cy="760730"/>
            <a:chOff x="492251" y="984503"/>
            <a:chExt cx="1460500" cy="760730"/>
          </a:xfrm>
        </p:grpSpPr>
        <p:sp>
          <p:nvSpPr>
            <p:cNvPr id="12" name="object 12"/>
            <p:cNvSpPr/>
            <p:nvPr/>
          </p:nvSpPr>
          <p:spPr>
            <a:xfrm>
              <a:off x="505205" y="997457"/>
              <a:ext cx="1434465" cy="734695"/>
            </a:xfrm>
            <a:custGeom>
              <a:avLst/>
              <a:gdLst/>
              <a:ahLst/>
              <a:cxnLst/>
              <a:rect l="l" t="t" r="r" b="b"/>
              <a:pathLst>
                <a:path w="1434464" h="734694">
                  <a:moveTo>
                    <a:pt x="1066800" y="0"/>
                  </a:moveTo>
                  <a:lnTo>
                    <a:pt x="1066800" y="183641"/>
                  </a:lnTo>
                  <a:lnTo>
                    <a:pt x="0" y="183641"/>
                  </a:lnTo>
                  <a:lnTo>
                    <a:pt x="183642" y="367283"/>
                  </a:lnTo>
                  <a:lnTo>
                    <a:pt x="0" y="550926"/>
                  </a:lnTo>
                  <a:lnTo>
                    <a:pt x="1066800" y="550926"/>
                  </a:lnTo>
                  <a:lnTo>
                    <a:pt x="1066800" y="734567"/>
                  </a:lnTo>
                  <a:lnTo>
                    <a:pt x="1434083" y="367283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5205" y="997457"/>
              <a:ext cx="1434465" cy="734695"/>
            </a:xfrm>
            <a:custGeom>
              <a:avLst/>
              <a:gdLst/>
              <a:ahLst/>
              <a:cxnLst/>
              <a:rect l="l" t="t" r="r" b="b"/>
              <a:pathLst>
                <a:path w="1434464" h="734694">
                  <a:moveTo>
                    <a:pt x="0" y="183641"/>
                  </a:moveTo>
                  <a:lnTo>
                    <a:pt x="1066800" y="183641"/>
                  </a:lnTo>
                  <a:lnTo>
                    <a:pt x="1066800" y="0"/>
                  </a:lnTo>
                  <a:lnTo>
                    <a:pt x="1434083" y="367283"/>
                  </a:lnTo>
                  <a:lnTo>
                    <a:pt x="1066800" y="734567"/>
                  </a:lnTo>
                  <a:lnTo>
                    <a:pt x="1066800" y="550926"/>
                  </a:lnTo>
                  <a:lnTo>
                    <a:pt x="0" y="550926"/>
                  </a:lnTo>
                  <a:lnTo>
                    <a:pt x="183642" y="367283"/>
                  </a:lnTo>
                  <a:lnTo>
                    <a:pt x="0" y="183641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93548" y="1808987"/>
            <a:ext cx="1307591" cy="39502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788357" y="2257724"/>
            <a:ext cx="2564765" cy="1764664"/>
            <a:chOff x="1788357" y="2257724"/>
            <a:chExt cx="2564765" cy="1764664"/>
          </a:xfrm>
        </p:grpSpPr>
        <p:sp>
          <p:nvSpPr>
            <p:cNvPr id="16" name="object 16"/>
            <p:cNvSpPr/>
            <p:nvPr/>
          </p:nvSpPr>
          <p:spPr>
            <a:xfrm>
              <a:off x="1788357" y="2257724"/>
              <a:ext cx="2564186" cy="176411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33371" y="2302764"/>
              <a:ext cx="2400300" cy="1600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14321" y="2283714"/>
              <a:ext cx="2438400" cy="1638300"/>
            </a:xfrm>
            <a:custGeom>
              <a:avLst/>
              <a:gdLst/>
              <a:ahLst/>
              <a:cxnLst/>
              <a:rect l="l" t="t" r="r" b="b"/>
              <a:pathLst>
                <a:path w="2438400" h="1638300">
                  <a:moveTo>
                    <a:pt x="0" y="1638300"/>
                  </a:moveTo>
                  <a:lnTo>
                    <a:pt x="2438400" y="1638300"/>
                  </a:lnTo>
                  <a:lnTo>
                    <a:pt x="2438400" y="0"/>
                  </a:lnTo>
                  <a:lnTo>
                    <a:pt x="0" y="0"/>
                  </a:lnTo>
                  <a:lnTo>
                    <a:pt x="0" y="16383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1201" y="1059256"/>
            <a:ext cx="606806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much is </a:t>
            </a:r>
            <a:r>
              <a:rPr sz="2400" spc="-20" dirty="0">
                <a:latin typeface="Calibri"/>
                <a:cs typeface="Calibri"/>
              </a:rPr>
              <a:t>voltage 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spc="-22" baseline="-20833" dirty="0">
                <a:latin typeface="Calibri"/>
                <a:cs typeface="Calibri"/>
              </a:rPr>
              <a:t>3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closed loop</a:t>
            </a:r>
            <a:r>
              <a:rPr sz="2400" spc="-1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circuit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shown?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14088" y="1926335"/>
            <a:ext cx="65074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7135" y="2749295"/>
            <a:ext cx="647700" cy="652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7135" y="3576828"/>
            <a:ext cx="647700" cy="650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17135" y="4402835"/>
            <a:ext cx="647700" cy="6522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96890" y="1927098"/>
            <a:ext cx="1754505" cy="652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175"/>
              </a:spcBef>
            </a:pPr>
            <a:r>
              <a:rPr sz="3600" spc="-5" dirty="0">
                <a:latin typeface="Calibri"/>
                <a:cs typeface="Calibri"/>
              </a:rPr>
              <a:t>2A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96890" y="2768345"/>
            <a:ext cx="1754505" cy="652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175"/>
              </a:spcBef>
            </a:pPr>
            <a:r>
              <a:rPr sz="3600" spc="-5" dirty="0">
                <a:latin typeface="Calibri"/>
                <a:cs typeface="Calibri"/>
              </a:rPr>
              <a:t>-2A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96890" y="3577590"/>
            <a:ext cx="1754505" cy="65087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175"/>
              </a:spcBef>
            </a:pPr>
            <a:r>
              <a:rPr sz="3600" spc="-5" dirty="0">
                <a:latin typeface="Calibri"/>
                <a:cs typeface="Calibri"/>
              </a:rPr>
              <a:t>10A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6890" y="4417314"/>
            <a:ext cx="1754505" cy="652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185"/>
              </a:spcBef>
            </a:pPr>
            <a:r>
              <a:rPr sz="3600" spc="-5" dirty="0">
                <a:latin typeface="Calibri"/>
                <a:cs typeface="Calibri"/>
              </a:rPr>
              <a:t>-10A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524" y="1051560"/>
            <a:ext cx="1758950" cy="1358265"/>
            <a:chOff x="382524" y="1051560"/>
            <a:chExt cx="1758950" cy="1358265"/>
          </a:xfrm>
        </p:grpSpPr>
        <p:sp>
          <p:nvSpPr>
            <p:cNvPr id="12" name="object 12"/>
            <p:cNvSpPr/>
            <p:nvPr/>
          </p:nvSpPr>
          <p:spPr>
            <a:xfrm>
              <a:off x="1526285" y="1244346"/>
              <a:ext cx="601980" cy="391795"/>
            </a:xfrm>
            <a:custGeom>
              <a:avLst/>
              <a:gdLst/>
              <a:ahLst/>
              <a:cxnLst/>
              <a:rect l="l" t="t" r="r" b="b"/>
              <a:pathLst>
                <a:path w="601980" h="391794">
                  <a:moveTo>
                    <a:pt x="406145" y="0"/>
                  </a:moveTo>
                  <a:lnTo>
                    <a:pt x="406145" y="97916"/>
                  </a:lnTo>
                  <a:lnTo>
                    <a:pt x="0" y="97916"/>
                  </a:lnTo>
                  <a:lnTo>
                    <a:pt x="97916" y="195833"/>
                  </a:lnTo>
                  <a:lnTo>
                    <a:pt x="0" y="293750"/>
                  </a:lnTo>
                  <a:lnTo>
                    <a:pt x="406145" y="293750"/>
                  </a:lnTo>
                  <a:lnTo>
                    <a:pt x="406145" y="391667"/>
                  </a:lnTo>
                  <a:lnTo>
                    <a:pt x="601980" y="195833"/>
                  </a:lnTo>
                  <a:lnTo>
                    <a:pt x="40614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6285" y="1244346"/>
              <a:ext cx="601980" cy="391795"/>
            </a:xfrm>
            <a:custGeom>
              <a:avLst/>
              <a:gdLst/>
              <a:ahLst/>
              <a:cxnLst/>
              <a:rect l="l" t="t" r="r" b="b"/>
              <a:pathLst>
                <a:path w="601980" h="391794">
                  <a:moveTo>
                    <a:pt x="0" y="97916"/>
                  </a:moveTo>
                  <a:lnTo>
                    <a:pt x="406145" y="97916"/>
                  </a:lnTo>
                  <a:lnTo>
                    <a:pt x="406145" y="0"/>
                  </a:lnTo>
                  <a:lnTo>
                    <a:pt x="601980" y="195833"/>
                  </a:lnTo>
                  <a:lnTo>
                    <a:pt x="406145" y="391667"/>
                  </a:lnTo>
                  <a:lnTo>
                    <a:pt x="406145" y="293750"/>
                  </a:lnTo>
                  <a:lnTo>
                    <a:pt x="0" y="293750"/>
                  </a:lnTo>
                  <a:lnTo>
                    <a:pt x="97916" y="195833"/>
                  </a:lnTo>
                  <a:lnTo>
                    <a:pt x="0" y="97916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524" y="1051560"/>
              <a:ext cx="1143000" cy="13578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43863" y="2704396"/>
            <a:ext cx="3291204" cy="2216785"/>
            <a:chOff x="643863" y="2704396"/>
            <a:chExt cx="3291204" cy="2216785"/>
          </a:xfrm>
        </p:grpSpPr>
        <p:sp>
          <p:nvSpPr>
            <p:cNvPr id="16" name="object 16"/>
            <p:cNvSpPr/>
            <p:nvPr/>
          </p:nvSpPr>
          <p:spPr>
            <a:xfrm>
              <a:off x="643863" y="2704396"/>
              <a:ext cx="3291104" cy="22165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8847" y="2749295"/>
              <a:ext cx="3127248" cy="205282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9797" y="2730245"/>
              <a:ext cx="3165475" cy="2091055"/>
            </a:xfrm>
            <a:custGeom>
              <a:avLst/>
              <a:gdLst/>
              <a:ahLst/>
              <a:cxnLst/>
              <a:rect l="l" t="t" r="r" b="b"/>
              <a:pathLst>
                <a:path w="3165475" h="2091054">
                  <a:moveTo>
                    <a:pt x="0" y="2090927"/>
                  </a:moveTo>
                  <a:lnTo>
                    <a:pt x="3165348" y="2090927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2090927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6241" y="1002284"/>
            <a:ext cx="6068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much is </a:t>
            </a:r>
            <a:r>
              <a:rPr sz="2400" spc="-15" dirty="0">
                <a:latin typeface="Calibri"/>
                <a:cs typeface="Calibri"/>
              </a:rPr>
              <a:t>voltage </a:t>
            </a:r>
            <a:r>
              <a:rPr sz="2400" spc="-10" dirty="0">
                <a:latin typeface="Calibri"/>
                <a:cs typeface="Calibri"/>
              </a:rPr>
              <a:t>V</a:t>
            </a:r>
            <a:r>
              <a:rPr sz="2400" spc="-15" baseline="-20833" dirty="0">
                <a:latin typeface="Calibri"/>
                <a:cs typeface="Calibri"/>
              </a:rPr>
              <a:t>4 </a:t>
            </a:r>
            <a:r>
              <a:rPr sz="2400" dirty="0">
                <a:latin typeface="Calibri"/>
                <a:cs typeface="Calibri"/>
              </a:rPr>
              <a:t>in the closed </a:t>
            </a:r>
            <a:r>
              <a:rPr sz="2400" spc="-5" dirty="0">
                <a:latin typeface="Calibri"/>
                <a:cs typeface="Calibri"/>
              </a:rPr>
              <a:t>loop circuit  shown?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70247" y="1926335"/>
            <a:ext cx="652272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70247" y="2749295"/>
            <a:ext cx="647700" cy="652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70247" y="3572255"/>
            <a:ext cx="647700" cy="6507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0059" y="4395215"/>
            <a:ext cx="647700" cy="6507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72278" y="1940814"/>
            <a:ext cx="1754505" cy="652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175"/>
              </a:spcBef>
            </a:pPr>
            <a:r>
              <a:rPr sz="3600" spc="-5" dirty="0">
                <a:latin typeface="Calibri"/>
                <a:cs typeface="Calibri"/>
              </a:rPr>
              <a:t>4A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2278" y="2782061"/>
            <a:ext cx="1754505" cy="652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175"/>
              </a:spcBef>
            </a:pPr>
            <a:r>
              <a:rPr sz="3600" spc="-5" dirty="0">
                <a:latin typeface="Calibri"/>
                <a:cs typeface="Calibri"/>
              </a:rPr>
              <a:t>-4A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2278" y="3595878"/>
            <a:ext cx="1754505" cy="65087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175"/>
              </a:spcBef>
            </a:pPr>
            <a:r>
              <a:rPr sz="3600" spc="-5" dirty="0">
                <a:latin typeface="Calibri"/>
                <a:cs typeface="Calibri"/>
              </a:rPr>
              <a:t>8A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2946" y="4395978"/>
            <a:ext cx="1755775" cy="65087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175"/>
              </a:spcBef>
            </a:pPr>
            <a:r>
              <a:rPr sz="3600" spc="-5" dirty="0">
                <a:latin typeface="Calibri"/>
                <a:cs typeface="Calibri"/>
              </a:rPr>
              <a:t>-8A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244" y="1008888"/>
            <a:ext cx="628015" cy="417830"/>
            <a:chOff x="47244" y="1008888"/>
            <a:chExt cx="628015" cy="417830"/>
          </a:xfrm>
        </p:grpSpPr>
        <p:sp>
          <p:nvSpPr>
            <p:cNvPr id="12" name="object 12"/>
            <p:cNvSpPr/>
            <p:nvPr/>
          </p:nvSpPr>
          <p:spPr>
            <a:xfrm>
              <a:off x="60198" y="1021842"/>
              <a:ext cx="601980" cy="391795"/>
            </a:xfrm>
            <a:custGeom>
              <a:avLst/>
              <a:gdLst/>
              <a:ahLst/>
              <a:cxnLst/>
              <a:rect l="l" t="t" r="r" b="b"/>
              <a:pathLst>
                <a:path w="601980" h="391794">
                  <a:moveTo>
                    <a:pt x="406145" y="0"/>
                  </a:moveTo>
                  <a:lnTo>
                    <a:pt x="406145" y="97917"/>
                  </a:lnTo>
                  <a:lnTo>
                    <a:pt x="0" y="97917"/>
                  </a:lnTo>
                  <a:lnTo>
                    <a:pt x="97916" y="195834"/>
                  </a:lnTo>
                  <a:lnTo>
                    <a:pt x="0" y="293750"/>
                  </a:lnTo>
                  <a:lnTo>
                    <a:pt x="406145" y="293750"/>
                  </a:lnTo>
                  <a:lnTo>
                    <a:pt x="406145" y="391668"/>
                  </a:lnTo>
                  <a:lnTo>
                    <a:pt x="601980" y="195834"/>
                  </a:lnTo>
                  <a:lnTo>
                    <a:pt x="40614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198" y="1021842"/>
              <a:ext cx="601980" cy="391795"/>
            </a:xfrm>
            <a:custGeom>
              <a:avLst/>
              <a:gdLst/>
              <a:ahLst/>
              <a:cxnLst/>
              <a:rect l="l" t="t" r="r" b="b"/>
              <a:pathLst>
                <a:path w="601980" h="391794">
                  <a:moveTo>
                    <a:pt x="0" y="97917"/>
                  </a:moveTo>
                  <a:lnTo>
                    <a:pt x="406145" y="97917"/>
                  </a:lnTo>
                  <a:lnTo>
                    <a:pt x="406145" y="0"/>
                  </a:lnTo>
                  <a:lnTo>
                    <a:pt x="601980" y="195834"/>
                  </a:lnTo>
                  <a:lnTo>
                    <a:pt x="406145" y="391668"/>
                  </a:lnTo>
                  <a:lnTo>
                    <a:pt x="406145" y="293750"/>
                  </a:lnTo>
                  <a:lnTo>
                    <a:pt x="0" y="293750"/>
                  </a:lnTo>
                  <a:lnTo>
                    <a:pt x="97916" y="195834"/>
                  </a:lnTo>
                  <a:lnTo>
                    <a:pt x="0" y="9791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7374635" y="978408"/>
            <a:ext cx="1600200" cy="1600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457927" y="2425412"/>
            <a:ext cx="3328035" cy="2567305"/>
            <a:chOff x="457927" y="2425412"/>
            <a:chExt cx="3328035" cy="2567305"/>
          </a:xfrm>
        </p:grpSpPr>
        <p:sp>
          <p:nvSpPr>
            <p:cNvPr id="16" name="object 16"/>
            <p:cNvSpPr/>
            <p:nvPr/>
          </p:nvSpPr>
          <p:spPr>
            <a:xfrm>
              <a:off x="457927" y="2425412"/>
              <a:ext cx="3327688" cy="256721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920" y="2470404"/>
              <a:ext cx="3163824" cy="24033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3870" y="2451354"/>
              <a:ext cx="3202305" cy="2441575"/>
            </a:xfrm>
            <a:custGeom>
              <a:avLst/>
              <a:gdLst/>
              <a:ahLst/>
              <a:cxnLst/>
              <a:rect l="l" t="t" r="r" b="b"/>
              <a:pathLst>
                <a:path w="3202304" h="2441575">
                  <a:moveTo>
                    <a:pt x="0" y="2441448"/>
                  </a:moveTo>
                  <a:lnTo>
                    <a:pt x="3201924" y="2441448"/>
                  </a:lnTo>
                  <a:lnTo>
                    <a:pt x="3201924" y="0"/>
                  </a:lnTo>
                  <a:lnTo>
                    <a:pt x="0" y="0"/>
                  </a:lnTo>
                  <a:lnTo>
                    <a:pt x="0" y="2441448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3430" y="1173860"/>
            <a:ext cx="54184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KVL, </a:t>
            </a:r>
            <a:r>
              <a:rPr sz="2400" spc="-5" dirty="0">
                <a:latin typeface="Calibri"/>
                <a:cs typeface="Calibri"/>
              </a:rPr>
              <a:t>find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baseline="-20833" dirty="0">
                <a:latin typeface="Calibri"/>
                <a:cs typeface="Calibri"/>
              </a:rPr>
              <a:t>x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circuit  </a:t>
            </a:r>
            <a:r>
              <a:rPr sz="2400" spc="-10" dirty="0">
                <a:latin typeface="Calibri"/>
                <a:cs typeface="Calibri"/>
              </a:rPr>
              <a:t>shown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70247" y="1926335"/>
            <a:ext cx="652272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70247" y="2749295"/>
            <a:ext cx="647700" cy="652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70247" y="3572255"/>
            <a:ext cx="647700" cy="6507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0059" y="4395215"/>
            <a:ext cx="647700" cy="6507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72278" y="1940814"/>
            <a:ext cx="1754505" cy="652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175"/>
              </a:spcBef>
            </a:pPr>
            <a:r>
              <a:rPr sz="3600" spc="-5" dirty="0">
                <a:latin typeface="Calibri"/>
                <a:cs typeface="Calibri"/>
              </a:rPr>
              <a:t>8Ω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2278" y="2782061"/>
            <a:ext cx="1754505" cy="652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175"/>
              </a:spcBef>
            </a:pPr>
            <a:r>
              <a:rPr sz="3600" spc="-5" dirty="0">
                <a:latin typeface="Calibri"/>
                <a:cs typeface="Calibri"/>
              </a:rPr>
              <a:t>4Ω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2278" y="3595878"/>
            <a:ext cx="1754505" cy="65087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175"/>
              </a:spcBef>
            </a:pPr>
            <a:r>
              <a:rPr sz="3600" spc="-5" dirty="0">
                <a:latin typeface="Calibri"/>
                <a:cs typeface="Calibri"/>
              </a:rPr>
              <a:t>2Ω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2946" y="4395978"/>
            <a:ext cx="1755775" cy="65087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175"/>
              </a:spcBef>
            </a:pPr>
            <a:r>
              <a:rPr sz="3600" spc="-5" dirty="0">
                <a:latin typeface="Calibri"/>
                <a:cs typeface="Calibri"/>
              </a:rPr>
              <a:t>1Ω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19729" y="1763648"/>
            <a:ext cx="923925" cy="1032510"/>
            <a:chOff x="2919729" y="1763648"/>
            <a:chExt cx="923925" cy="1032510"/>
          </a:xfrm>
        </p:grpSpPr>
        <p:sp>
          <p:nvSpPr>
            <p:cNvPr id="12" name="object 12"/>
            <p:cNvSpPr/>
            <p:nvPr/>
          </p:nvSpPr>
          <p:spPr>
            <a:xfrm>
              <a:off x="2932429" y="1776348"/>
              <a:ext cx="898525" cy="1007110"/>
            </a:xfrm>
            <a:custGeom>
              <a:avLst/>
              <a:gdLst/>
              <a:ahLst/>
              <a:cxnLst/>
              <a:rect l="l" t="t" r="r" b="b"/>
              <a:pathLst>
                <a:path w="898525" h="1007110">
                  <a:moveTo>
                    <a:pt x="604519" y="0"/>
                  </a:moveTo>
                  <a:lnTo>
                    <a:pt x="0" y="293750"/>
                  </a:lnTo>
                  <a:lnTo>
                    <a:pt x="224536" y="371475"/>
                  </a:lnTo>
                  <a:lnTo>
                    <a:pt x="58546" y="851408"/>
                  </a:lnTo>
                  <a:lnTo>
                    <a:pt x="360806" y="704468"/>
                  </a:lnTo>
                  <a:lnTo>
                    <a:pt x="507745" y="1006728"/>
                  </a:lnTo>
                  <a:lnTo>
                    <a:pt x="673734" y="526796"/>
                  </a:lnTo>
                  <a:lnTo>
                    <a:pt x="898270" y="604520"/>
                  </a:lnTo>
                  <a:lnTo>
                    <a:pt x="60451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32429" y="1776348"/>
              <a:ext cx="898525" cy="1007110"/>
            </a:xfrm>
            <a:custGeom>
              <a:avLst/>
              <a:gdLst/>
              <a:ahLst/>
              <a:cxnLst/>
              <a:rect l="l" t="t" r="r" b="b"/>
              <a:pathLst>
                <a:path w="898525" h="1007110">
                  <a:moveTo>
                    <a:pt x="58546" y="851408"/>
                  </a:moveTo>
                  <a:lnTo>
                    <a:pt x="224536" y="371475"/>
                  </a:lnTo>
                  <a:lnTo>
                    <a:pt x="0" y="293750"/>
                  </a:lnTo>
                  <a:lnTo>
                    <a:pt x="604519" y="0"/>
                  </a:lnTo>
                  <a:lnTo>
                    <a:pt x="898270" y="604520"/>
                  </a:lnTo>
                  <a:lnTo>
                    <a:pt x="673734" y="526796"/>
                  </a:lnTo>
                  <a:lnTo>
                    <a:pt x="507745" y="1006728"/>
                  </a:lnTo>
                  <a:lnTo>
                    <a:pt x="360806" y="704468"/>
                  </a:lnTo>
                  <a:lnTo>
                    <a:pt x="58546" y="851408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201168" y="1130808"/>
            <a:ext cx="2499360" cy="27218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557017" y="3943421"/>
            <a:ext cx="3047365" cy="2007870"/>
            <a:chOff x="557017" y="3943421"/>
            <a:chExt cx="3047365" cy="2007870"/>
          </a:xfrm>
        </p:grpSpPr>
        <p:sp>
          <p:nvSpPr>
            <p:cNvPr id="16" name="object 16"/>
            <p:cNvSpPr/>
            <p:nvPr/>
          </p:nvSpPr>
          <p:spPr>
            <a:xfrm>
              <a:off x="557017" y="3943421"/>
              <a:ext cx="3047242" cy="200779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1979" y="3988307"/>
              <a:ext cx="2883408" cy="18440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2929" y="3969257"/>
              <a:ext cx="2921635" cy="1882139"/>
            </a:xfrm>
            <a:custGeom>
              <a:avLst/>
              <a:gdLst/>
              <a:ahLst/>
              <a:cxnLst/>
              <a:rect l="l" t="t" r="r" b="b"/>
              <a:pathLst>
                <a:path w="2921635" h="1882139">
                  <a:moveTo>
                    <a:pt x="0" y="1882139"/>
                  </a:moveTo>
                  <a:lnTo>
                    <a:pt x="2921508" y="1882139"/>
                  </a:lnTo>
                  <a:lnTo>
                    <a:pt x="2921508" y="0"/>
                  </a:lnTo>
                  <a:lnTo>
                    <a:pt x="0" y="0"/>
                  </a:lnTo>
                  <a:lnTo>
                    <a:pt x="0" y="188213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1852" y="3395471"/>
            <a:ext cx="4658868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5496" y="1170889"/>
            <a:ext cx="2163731" cy="1949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705280" y="1298384"/>
            <a:ext cx="831215" cy="951230"/>
            <a:chOff x="7705280" y="1298384"/>
            <a:chExt cx="831215" cy="951230"/>
          </a:xfrm>
        </p:grpSpPr>
        <p:sp>
          <p:nvSpPr>
            <p:cNvPr id="5" name="object 5"/>
            <p:cNvSpPr/>
            <p:nvPr/>
          </p:nvSpPr>
          <p:spPr>
            <a:xfrm>
              <a:off x="7718298" y="131140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4">
                  <a:moveTo>
                    <a:pt x="402335" y="0"/>
                  </a:moveTo>
                  <a:lnTo>
                    <a:pt x="0" y="201168"/>
                  </a:lnTo>
                  <a:lnTo>
                    <a:pt x="0" y="723900"/>
                  </a:lnTo>
                  <a:lnTo>
                    <a:pt x="402335" y="925068"/>
                  </a:lnTo>
                  <a:lnTo>
                    <a:pt x="804672" y="723900"/>
                  </a:lnTo>
                  <a:lnTo>
                    <a:pt x="804672" y="201168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18298" y="131140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4">
                  <a:moveTo>
                    <a:pt x="402335" y="0"/>
                  </a:moveTo>
                  <a:lnTo>
                    <a:pt x="804672" y="201168"/>
                  </a:lnTo>
                  <a:lnTo>
                    <a:pt x="804672" y="723900"/>
                  </a:lnTo>
                  <a:lnTo>
                    <a:pt x="402335" y="925068"/>
                  </a:lnTo>
                  <a:lnTo>
                    <a:pt x="0" y="723900"/>
                  </a:lnTo>
                  <a:lnTo>
                    <a:pt x="0" y="201168"/>
                  </a:lnTo>
                  <a:lnTo>
                    <a:pt x="402335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966709" y="1587499"/>
            <a:ext cx="3086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latin typeface="Calibri"/>
                <a:cs typeface="Calibri"/>
              </a:rPr>
              <a:t>Q2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30504" y="1298384"/>
            <a:ext cx="829310" cy="951230"/>
            <a:chOff x="6830504" y="1298384"/>
            <a:chExt cx="829310" cy="951230"/>
          </a:xfrm>
        </p:grpSpPr>
        <p:sp>
          <p:nvSpPr>
            <p:cNvPr id="9" name="object 9"/>
            <p:cNvSpPr/>
            <p:nvPr/>
          </p:nvSpPr>
          <p:spPr>
            <a:xfrm>
              <a:off x="6843522" y="1311402"/>
              <a:ext cx="803275" cy="925194"/>
            </a:xfrm>
            <a:custGeom>
              <a:avLst/>
              <a:gdLst/>
              <a:ahLst/>
              <a:cxnLst/>
              <a:rect l="l" t="t" r="r" b="b"/>
              <a:pathLst>
                <a:path w="803275" h="925194">
                  <a:moveTo>
                    <a:pt x="401574" y="0"/>
                  </a:moveTo>
                  <a:lnTo>
                    <a:pt x="0" y="200787"/>
                  </a:lnTo>
                  <a:lnTo>
                    <a:pt x="0" y="724281"/>
                  </a:lnTo>
                  <a:lnTo>
                    <a:pt x="401574" y="925068"/>
                  </a:lnTo>
                  <a:lnTo>
                    <a:pt x="803148" y="724281"/>
                  </a:lnTo>
                  <a:lnTo>
                    <a:pt x="803148" y="200787"/>
                  </a:lnTo>
                  <a:lnTo>
                    <a:pt x="4015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43522" y="1311402"/>
              <a:ext cx="803275" cy="925194"/>
            </a:xfrm>
            <a:custGeom>
              <a:avLst/>
              <a:gdLst/>
              <a:ahLst/>
              <a:cxnLst/>
              <a:rect l="l" t="t" r="r" b="b"/>
              <a:pathLst>
                <a:path w="803275" h="925194">
                  <a:moveTo>
                    <a:pt x="401574" y="0"/>
                  </a:moveTo>
                  <a:lnTo>
                    <a:pt x="803148" y="200787"/>
                  </a:lnTo>
                  <a:lnTo>
                    <a:pt x="803148" y="724281"/>
                  </a:lnTo>
                  <a:lnTo>
                    <a:pt x="401574" y="925068"/>
                  </a:lnTo>
                  <a:lnTo>
                    <a:pt x="0" y="724281"/>
                  </a:lnTo>
                  <a:lnTo>
                    <a:pt x="0" y="200787"/>
                  </a:lnTo>
                  <a:lnTo>
                    <a:pt x="401574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58130">
              <a:lnSpc>
                <a:spcPct val="100000"/>
              </a:lnSpc>
              <a:spcBef>
                <a:spcPts val="100"/>
              </a:spcBef>
            </a:pPr>
            <a:r>
              <a:rPr dirty="0"/>
              <a:t>Q1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7269416" y="2083244"/>
            <a:ext cx="831215" cy="951230"/>
            <a:chOff x="7269416" y="2083244"/>
            <a:chExt cx="831215" cy="951230"/>
          </a:xfrm>
        </p:grpSpPr>
        <p:sp>
          <p:nvSpPr>
            <p:cNvPr id="13" name="object 13"/>
            <p:cNvSpPr/>
            <p:nvPr/>
          </p:nvSpPr>
          <p:spPr>
            <a:xfrm>
              <a:off x="7282434" y="209626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4">
                  <a:moveTo>
                    <a:pt x="402336" y="0"/>
                  </a:moveTo>
                  <a:lnTo>
                    <a:pt x="0" y="201167"/>
                  </a:lnTo>
                  <a:lnTo>
                    <a:pt x="0" y="723900"/>
                  </a:lnTo>
                  <a:lnTo>
                    <a:pt x="402336" y="925067"/>
                  </a:lnTo>
                  <a:lnTo>
                    <a:pt x="804672" y="723900"/>
                  </a:lnTo>
                  <a:lnTo>
                    <a:pt x="804672" y="201167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82434" y="209626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4">
                  <a:moveTo>
                    <a:pt x="402336" y="0"/>
                  </a:moveTo>
                  <a:lnTo>
                    <a:pt x="804672" y="201167"/>
                  </a:lnTo>
                  <a:lnTo>
                    <a:pt x="804672" y="723900"/>
                  </a:lnTo>
                  <a:lnTo>
                    <a:pt x="402336" y="925067"/>
                  </a:lnTo>
                  <a:lnTo>
                    <a:pt x="0" y="723900"/>
                  </a:lnTo>
                  <a:lnTo>
                    <a:pt x="0" y="201167"/>
                  </a:lnTo>
                  <a:lnTo>
                    <a:pt x="402336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530465" y="2372360"/>
            <a:ext cx="3086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latin typeface="Calibri"/>
                <a:cs typeface="Calibri"/>
              </a:rPr>
              <a:t>Q3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138096" y="2083244"/>
            <a:ext cx="831215" cy="951230"/>
            <a:chOff x="8138096" y="2083244"/>
            <a:chExt cx="831215" cy="951230"/>
          </a:xfrm>
        </p:grpSpPr>
        <p:sp>
          <p:nvSpPr>
            <p:cNvPr id="17" name="object 17"/>
            <p:cNvSpPr/>
            <p:nvPr/>
          </p:nvSpPr>
          <p:spPr>
            <a:xfrm>
              <a:off x="8151113" y="209626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4">
                  <a:moveTo>
                    <a:pt x="402335" y="0"/>
                  </a:moveTo>
                  <a:lnTo>
                    <a:pt x="0" y="201167"/>
                  </a:lnTo>
                  <a:lnTo>
                    <a:pt x="0" y="723900"/>
                  </a:lnTo>
                  <a:lnTo>
                    <a:pt x="402335" y="925067"/>
                  </a:lnTo>
                  <a:lnTo>
                    <a:pt x="804671" y="723900"/>
                  </a:lnTo>
                  <a:lnTo>
                    <a:pt x="804671" y="201167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51113" y="209626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4">
                  <a:moveTo>
                    <a:pt x="402335" y="0"/>
                  </a:moveTo>
                  <a:lnTo>
                    <a:pt x="804671" y="201167"/>
                  </a:lnTo>
                  <a:lnTo>
                    <a:pt x="804671" y="723900"/>
                  </a:lnTo>
                  <a:lnTo>
                    <a:pt x="402335" y="925067"/>
                  </a:lnTo>
                  <a:lnTo>
                    <a:pt x="0" y="723900"/>
                  </a:lnTo>
                  <a:lnTo>
                    <a:pt x="0" y="201167"/>
                  </a:lnTo>
                  <a:lnTo>
                    <a:pt x="402335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270493" y="2216861"/>
            <a:ext cx="565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Q4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705280" y="2868104"/>
            <a:ext cx="831215" cy="951230"/>
            <a:chOff x="7705280" y="2868104"/>
            <a:chExt cx="831215" cy="951230"/>
          </a:xfrm>
        </p:grpSpPr>
        <p:sp>
          <p:nvSpPr>
            <p:cNvPr id="21" name="object 21"/>
            <p:cNvSpPr/>
            <p:nvPr/>
          </p:nvSpPr>
          <p:spPr>
            <a:xfrm>
              <a:off x="7718298" y="288112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5">
                  <a:moveTo>
                    <a:pt x="402335" y="0"/>
                  </a:moveTo>
                  <a:lnTo>
                    <a:pt x="0" y="201167"/>
                  </a:lnTo>
                  <a:lnTo>
                    <a:pt x="0" y="723900"/>
                  </a:lnTo>
                  <a:lnTo>
                    <a:pt x="402335" y="925067"/>
                  </a:lnTo>
                  <a:lnTo>
                    <a:pt x="804672" y="723900"/>
                  </a:lnTo>
                  <a:lnTo>
                    <a:pt x="804672" y="201167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18298" y="288112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5">
                  <a:moveTo>
                    <a:pt x="402335" y="0"/>
                  </a:moveTo>
                  <a:lnTo>
                    <a:pt x="804672" y="201167"/>
                  </a:lnTo>
                  <a:lnTo>
                    <a:pt x="804672" y="723900"/>
                  </a:lnTo>
                  <a:lnTo>
                    <a:pt x="402335" y="925067"/>
                  </a:lnTo>
                  <a:lnTo>
                    <a:pt x="0" y="723900"/>
                  </a:lnTo>
                  <a:lnTo>
                    <a:pt x="0" y="201167"/>
                  </a:lnTo>
                  <a:lnTo>
                    <a:pt x="402335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966709" y="3157473"/>
            <a:ext cx="3086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Q6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836600" y="2868104"/>
            <a:ext cx="831215" cy="951230"/>
            <a:chOff x="6836600" y="2868104"/>
            <a:chExt cx="831215" cy="951230"/>
          </a:xfrm>
        </p:grpSpPr>
        <p:sp>
          <p:nvSpPr>
            <p:cNvPr id="25" name="object 25"/>
            <p:cNvSpPr/>
            <p:nvPr/>
          </p:nvSpPr>
          <p:spPr>
            <a:xfrm>
              <a:off x="6849618" y="288112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5">
                  <a:moveTo>
                    <a:pt x="402335" y="0"/>
                  </a:moveTo>
                  <a:lnTo>
                    <a:pt x="0" y="201167"/>
                  </a:lnTo>
                  <a:lnTo>
                    <a:pt x="0" y="723900"/>
                  </a:lnTo>
                  <a:lnTo>
                    <a:pt x="402335" y="925067"/>
                  </a:lnTo>
                  <a:lnTo>
                    <a:pt x="804672" y="723900"/>
                  </a:lnTo>
                  <a:lnTo>
                    <a:pt x="804672" y="201167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49618" y="288112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5">
                  <a:moveTo>
                    <a:pt x="402335" y="0"/>
                  </a:moveTo>
                  <a:lnTo>
                    <a:pt x="804672" y="201167"/>
                  </a:lnTo>
                  <a:lnTo>
                    <a:pt x="804672" y="723900"/>
                  </a:lnTo>
                  <a:lnTo>
                    <a:pt x="402335" y="925067"/>
                  </a:lnTo>
                  <a:lnTo>
                    <a:pt x="0" y="723900"/>
                  </a:lnTo>
                  <a:lnTo>
                    <a:pt x="0" y="201167"/>
                  </a:lnTo>
                  <a:lnTo>
                    <a:pt x="402335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968997" y="3002407"/>
            <a:ext cx="565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Q5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269416" y="3652964"/>
            <a:ext cx="831215" cy="951230"/>
            <a:chOff x="7269416" y="3652964"/>
            <a:chExt cx="831215" cy="951230"/>
          </a:xfrm>
        </p:grpSpPr>
        <p:sp>
          <p:nvSpPr>
            <p:cNvPr id="29" name="object 29"/>
            <p:cNvSpPr/>
            <p:nvPr/>
          </p:nvSpPr>
          <p:spPr>
            <a:xfrm>
              <a:off x="7282434" y="366598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5">
                  <a:moveTo>
                    <a:pt x="402336" y="0"/>
                  </a:moveTo>
                  <a:lnTo>
                    <a:pt x="0" y="201168"/>
                  </a:lnTo>
                  <a:lnTo>
                    <a:pt x="0" y="723900"/>
                  </a:lnTo>
                  <a:lnTo>
                    <a:pt x="402336" y="925068"/>
                  </a:lnTo>
                  <a:lnTo>
                    <a:pt x="804672" y="723900"/>
                  </a:lnTo>
                  <a:lnTo>
                    <a:pt x="804672" y="201168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82434" y="366598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5">
                  <a:moveTo>
                    <a:pt x="402336" y="0"/>
                  </a:moveTo>
                  <a:lnTo>
                    <a:pt x="804672" y="201168"/>
                  </a:lnTo>
                  <a:lnTo>
                    <a:pt x="804672" y="723900"/>
                  </a:lnTo>
                  <a:lnTo>
                    <a:pt x="402336" y="925068"/>
                  </a:lnTo>
                  <a:lnTo>
                    <a:pt x="0" y="723900"/>
                  </a:lnTo>
                  <a:lnTo>
                    <a:pt x="0" y="201168"/>
                  </a:lnTo>
                  <a:lnTo>
                    <a:pt x="402336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530465" y="3942334"/>
            <a:ext cx="3086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Q7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138096" y="3652964"/>
            <a:ext cx="831215" cy="951230"/>
            <a:chOff x="8138096" y="3652964"/>
            <a:chExt cx="831215" cy="951230"/>
          </a:xfrm>
        </p:grpSpPr>
        <p:sp>
          <p:nvSpPr>
            <p:cNvPr id="33" name="object 33"/>
            <p:cNvSpPr/>
            <p:nvPr/>
          </p:nvSpPr>
          <p:spPr>
            <a:xfrm>
              <a:off x="8151113" y="366598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5">
                  <a:moveTo>
                    <a:pt x="402335" y="0"/>
                  </a:moveTo>
                  <a:lnTo>
                    <a:pt x="0" y="201168"/>
                  </a:lnTo>
                  <a:lnTo>
                    <a:pt x="0" y="723900"/>
                  </a:lnTo>
                  <a:lnTo>
                    <a:pt x="402335" y="925068"/>
                  </a:lnTo>
                  <a:lnTo>
                    <a:pt x="804671" y="723900"/>
                  </a:lnTo>
                  <a:lnTo>
                    <a:pt x="804671" y="201168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51113" y="366598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5">
                  <a:moveTo>
                    <a:pt x="402335" y="0"/>
                  </a:moveTo>
                  <a:lnTo>
                    <a:pt x="804671" y="201168"/>
                  </a:lnTo>
                  <a:lnTo>
                    <a:pt x="804671" y="723900"/>
                  </a:lnTo>
                  <a:lnTo>
                    <a:pt x="402335" y="925068"/>
                  </a:lnTo>
                  <a:lnTo>
                    <a:pt x="0" y="723900"/>
                  </a:lnTo>
                  <a:lnTo>
                    <a:pt x="0" y="201168"/>
                  </a:lnTo>
                  <a:lnTo>
                    <a:pt x="402335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270493" y="3787267"/>
            <a:ext cx="565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Q8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705280" y="4437824"/>
            <a:ext cx="831215" cy="951230"/>
            <a:chOff x="7705280" y="4437824"/>
            <a:chExt cx="831215" cy="951230"/>
          </a:xfrm>
        </p:grpSpPr>
        <p:sp>
          <p:nvSpPr>
            <p:cNvPr id="37" name="object 37"/>
            <p:cNvSpPr/>
            <p:nvPr/>
          </p:nvSpPr>
          <p:spPr>
            <a:xfrm>
              <a:off x="7718298" y="4450841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5">
                  <a:moveTo>
                    <a:pt x="402335" y="0"/>
                  </a:moveTo>
                  <a:lnTo>
                    <a:pt x="0" y="201167"/>
                  </a:lnTo>
                  <a:lnTo>
                    <a:pt x="0" y="723899"/>
                  </a:lnTo>
                  <a:lnTo>
                    <a:pt x="402335" y="925067"/>
                  </a:lnTo>
                  <a:lnTo>
                    <a:pt x="804672" y="723899"/>
                  </a:lnTo>
                  <a:lnTo>
                    <a:pt x="804672" y="201167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718298" y="4450841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5">
                  <a:moveTo>
                    <a:pt x="402335" y="0"/>
                  </a:moveTo>
                  <a:lnTo>
                    <a:pt x="804672" y="201167"/>
                  </a:lnTo>
                  <a:lnTo>
                    <a:pt x="804672" y="723899"/>
                  </a:lnTo>
                  <a:lnTo>
                    <a:pt x="402335" y="925067"/>
                  </a:lnTo>
                  <a:lnTo>
                    <a:pt x="0" y="723899"/>
                  </a:lnTo>
                  <a:lnTo>
                    <a:pt x="0" y="201167"/>
                  </a:lnTo>
                  <a:lnTo>
                    <a:pt x="402335" y="0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905750" y="4727194"/>
            <a:ext cx="4318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alibri"/>
                <a:cs typeface="Calibri"/>
              </a:rPr>
              <a:t>Q10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836664" y="4437888"/>
            <a:ext cx="830580" cy="951230"/>
            <a:chOff x="6836664" y="4437888"/>
            <a:chExt cx="830580" cy="951230"/>
          </a:xfrm>
        </p:grpSpPr>
        <p:sp>
          <p:nvSpPr>
            <p:cNvPr id="41" name="object 41"/>
            <p:cNvSpPr/>
            <p:nvPr/>
          </p:nvSpPr>
          <p:spPr>
            <a:xfrm>
              <a:off x="6849618" y="445084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5">
                  <a:moveTo>
                    <a:pt x="402335" y="0"/>
                  </a:moveTo>
                  <a:lnTo>
                    <a:pt x="0" y="201167"/>
                  </a:lnTo>
                  <a:lnTo>
                    <a:pt x="0" y="723899"/>
                  </a:lnTo>
                  <a:lnTo>
                    <a:pt x="402335" y="925067"/>
                  </a:lnTo>
                  <a:lnTo>
                    <a:pt x="804672" y="723899"/>
                  </a:lnTo>
                  <a:lnTo>
                    <a:pt x="804672" y="201167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49618" y="445084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5">
                  <a:moveTo>
                    <a:pt x="402335" y="0"/>
                  </a:moveTo>
                  <a:lnTo>
                    <a:pt x="804672" y="201167"/>
                  </a:lnTo>
                  <a:lnTo>
                    <a:pt x="804672" y="723899"/>
                  </a:lnTo>
                  <a:lnTo>
                    <a:pt x="402335" y="925067"/>
                  </a:lnTo>
                  <a:lnTo>
                    <a:pt x="0" y="723899"/>
                  </a:lnTo>
                  <a:lnTo>
                    <a:pt x="0" y="201167"/>
                  </a:lnTo>
                  <a:lnTo>
                    <a:pt x="402335" y="0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968997" y="4571822"/>
            <a:ext cx="565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Q9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152391" y="1070228"/>
            <a:ext cx="2439670" cy="2021205"/>
            <a:chOff x="4152391" y="1070228"/>
            <a:chExt cx="2439670" cy="2021205"/>
          </a:xfrm>
        </p:grpSpPr>
        <p:sp>
          <p:nvSpPr>
            <p:cNvPr id="45" name="object 45"/>
            <p:cNvSpPr/>
            <p:nvPr/>
          </p:nvSpPr>
          <p:spPr>
            <a:xfrm>
              <a:off x="4165091" y="1082928"/>
              <a:ext cx="2414270" cy="1995805"/>
            </a:xfrm>
            <a:custGeom>
              <a:avLst/>
              <a:gdLst/>
              <a:ahLst/>
              <a:cxnLst/>
              <a:rect l="l" t="t" r="r" b="b"/>
              <a:pathLst>
                <a:path w="2414270" h="1995805">
                  <a:moveTo>
                    <a:pt x="400558" y="0"/>
                  </a:moveTo>
                  <a:lnTo>
                    <a:pt x="491490" y="491490"/>
                  </a:lnTo>
                  <a:lnTo>
                    <a:pt x="0" y="582295"/>
                  </a:lnTo>
                  <a:lnTo>
                    <a:pt x="1631696" y="1704721"/>
                  </a:lnTo>
                  <a:lnTo>
                    <a:pt x="1431417" y="1995805"/>
                  </a:lnTo>
                  <a:lnTo>
                    <a:pt x="2414269" y="1814068"/>
                  </a:lnTo>
                  <a:lnTo>
                    <a:pt x="2232533" y="831215"/>
                  </a:lnTo>
                  <a:lnTo>
                    <a:pt x="2032254" y="1122299"/>
                  </a:lnTo>
                  <a:lnTo>
                    <a:pt x="40055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65091" y="1082928"/>
              <a:ext cx="2414270" cy="1995805"/>
            </a:xfrm>
            <a:custGeom>
              <a:avLst/>
              <a:gdLst/>
              <a:ahLst/>
              <a:cxnLst/>
              <a:rect l="l" t="t" r="r" b="b"/>
              <a:pathLst>
                <a:path w="2414270" h="1995805">
                  <a:moveTo>
                    <a:pt x="400558" y="0"/>
                  </a:moveTo>
                  <a:lnTo>
                    <a:pt x="2032254" y="1122299"/>
                  </a:lnTo>
                  <a:lnTo>
                    <a:pt x="2232533" y="831215"/>
                  </a:lnTo>
                  <a:lnTo>
                    <a:pt x="2414269" y="1814068"/>
                  </a:lnTo>
                  <a:lnTo>
                    <a:pt x="1431417" y="1995805"/>
                  </a:lnTo>
                  <a:lnTo>
                    <a:pt x="1631696" y="1704721"/>
                  </a:lnTo>
                  <a:lnTo>
                    <a:pt x="0" y="582295"/>
                  </a:lnTo>
                  <a:lnTo>
                    <a:pt x="491490" y="491490"/>
                  </a:lnTo>
                  <a:lnTo>
                    <a:pt x="400558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788300" y="1650872"/>
              <a:ext cx="1375136" cy="9856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8278" y="3490569"/>
            <a:ext cx="4232367" cy="1835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611" y="1074419"/>
            <a:ext cx="3191161" cy="2300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705280" y="1298384"/>
            <a:ext cx="831215" cy="951230"/>
            <a:chOff x="7705280" y="1298384"/>
            <a:chExt cx="831215" cy="951230"/>
          </a:xfrm>
        </p:grpSpPr>
        <p:sp>
          <p:nvSpPr>
            <p:cNvPr id="5" name="object 5"/>
            <p:cNvSpPr/>
            <p:nvPr/>
          </p:nvSpPr>
          <p:spPr>
            <a:xfrm>
              <a:off x="7718298" y="131140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4">
                  <a:moveTo>
                    <a:pt x="402335" y="0"/>
                  </a:moveTo>
                  <a:lnTo>
                    <a:pt x="0" y="201168"/>
                  </a:lnTo>
                  <a:lnTo>
                    <a:pt x="0" y="723900"/>
                  </a:lnTo>
                  <a:lnTo>
                    <a:pt x="402335" y="925068"/>
                  </a:lnTo>
                  <a:lnTo>
                    <a:pt x="804672" y="723900"/>
                  </a:lnTo>
                  <a:lnTo>
                    <a:pt x="804672" y="201168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18298" y="131140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4">
                  <a:moveTo>
                    <a:pt x="402335" y="0"/>
                  </a:moveTo>
                  <a:lnTo>
                    <a:pt x="804672" y="201168"/>
                  </a:lnTo>
                  <a:lnTo>
                    <a:pt x="804672" y="723900"/>
                  </a:lnTo>
                  <a:lnTo>
                    <a:pt x="402335" y="925068"/>
                  </a:lnTo>
                  <a:lnTo>
                    <a:pt x="0" y="723900"/>
                  </a:lnTo>
                  <a:lnTo>
                    <a:pt x="0" y="201168"/>
                  </a:lnTo>
                  <a:lnTo>
                    <a:pt x="402335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966709" y="1587499"/>
            <a:ext cx="3086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latin typeface="Calibri"/>
                <a:cs typeface="Calibri"/>
              </a:rPr>
              <a:t>Q2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30504" y="1298384"/>
            <a:ext cx="829310" cy="951230"/>
            <a:chOff x="6830504" y="1298384"/>
            <a:chExt cx="829310" cy="951230"/>
          </a:xfrm>
        </p:grpSpPr>
        <p:sp>
          <p:nvSpPr>
            <p:cNvPr id="9" name="object 9"/>
            <p:cNvSpPr/>
            <p:nvPr/>
          </p:nvSpPr>
          <p:spPr>
            <a:xfrm>
              <a:off x="6843522" y="1311402"/>
              <a:ext cx="803275" cy="925194"/>
            </a:xfrm>
            <a:custGeom>
              <a:avLst/>
              <a:gdLst/>
              <a:ahLst/>
              <a:cxnLst/>
              <a:rect l="l" t="t" r="r" b="b"/>
              <a:pathLst>
                <a:path w="803275" h="925194">
                  <a:moveTo>
                    <a:pt x="401574" y="0"/>
                  </a:moveTo>
                  <a:lnTo>
                    <a:pt x="0" y="200787"/>
                  </a:lnTo>
                  <a:lnTo>
                    <a:pt x="0" y="724281"/>
                  </a:lnTo>
                  <a:lnTo>
                    <a:pt x="401574" y="925068"/>
                  </a:lnTo>
                  <a:lnTo>
                    <a:pt x="803148" y="724281"/>
                  </a:lnTo>
                  <a:lnTo>
                    <a:pt x="803148" y="200787"/>
                  </a:lnTo>
                  <a:lnTo>
                    <a:pt x="4015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43522" y="1311402"/>
              <a:ext cx="803275" cy="925194"/>
            </a:xfrm>
            <a:custGeom>
              <a:avLst/>
              <a:gdLst/>
              <a:ahLst/>
              <a:cxnLst/>
              <a:rect l="l" t="t" r="r" b="b"/>
              <a:pathLst>
                <a:path w="803275" h="925194">
                  <a:moveTo>
                    <a:pt x="401574" y="0"/>
                  </a:moveTo>
                  <a:lnTo>
                    <a:pt x="803148" y="200787"/>
                  </a:lnTo>
                  <a:lnTo>
                    <a:pt x="803148" y="724281"/>
                  </a:lnTo>
                  <a:lnTo>
                    <a:pt x="401574" y="925068"/>
                  </a:lnTo>
                  <a:lnTo>
                    <a:pt x="0" y="724281"/>
                  </a:lnTo>
                  <a:lnTo>
                    <a:pt x="0" y="200787"/>
                  </a:lnTo>
                  <a:lnTo>
                    <a:pt x="401574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58130">
              <a:lnSpc>
                <a:spcPct val="100000"/>
              </a:lnSpc>
              <a:spcBef>
                <a:spcPts val="100"/>
              </a:spcBef>
            </a:pPr>
            <a:r>
              <a:rPr dirty="0"/>
              <a:t>Q1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7269416" y="2083244"/>
            <a:ext cx="831215" cy="951230"/>
            <a:chOff x="7269416" y="2083244"/>
            <a:chExt cx="831215" cy="951230"/>
          </a:xfrm>
        </p:grpSpPr>
        <p:sp>
          <p:nvSpPr>
            <p:cNvPr id="13" name="object 13"/>
            <p:cNvSpPr/>
            <p:nvPr/>
          </p:nvSpPr>
          <p:spPr>
            <a:xfrm>
              <a:off x="7282434" y="209626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4">
                  <a:moveTo>
                    <a:pt x="402336" y="0"/>
                  </a:moveTo>
                  <a:lnTo>
                    <a:pt x="0" y="201167"/>
                  </a:lnTo>
                  <a:lnTo>
                    <a:pt x="0" y="723900"/>
                  </a:lnTo>
                  <a:lnTo>
                    <a:pt x="402336" y="925067"/>
                  </a:lnTo>
                  <a:lnTo>
                    <a:pt x="804672" y="723900"/>
                  </a:lnTo>
                  <a:lnTo>
                    <a:pt x="804672" y="201167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82434" y="209626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4">
                  <a:moveTo>
                    <a:pt x="402336" y="0"/>
                  </a:moveTo>
                  <a:lnTo>
                    <a:pt x="804672" y="201167"/>
                  </a:lnTo>
                  <a:lnTo>
                    <a:pt x="804672" y="723900"/>
                  </a:lnTo>
                  <a:lnTo>
                    <a:pt x="402336" y="925067"/>
                  </a:lnTo>
                  <a:lnTo>
                    <a:pt x="0" y="723900"/>
                  </a:lnTo>
                  <a:lnTo>
                    <a:pt x="0" y="201167"/>
                  </a:lnTo>
                  <a:lnTo>
                    <a:pt x="402336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530465" y="2372360"/>
            <a:ext cx="3086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latin typeface="Calibri"/>
                <a:cs typeface="Calibri"/>
              </a:rPr>
              <a:t>Q3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138096" y="2083244"/>
            <a:ext cx="831215" cy="951230"/>
            <a:chOff x="8138096" y="2083244"/>
            <a:chExt cx="831215" cy="951230"/>
          </a:xfrm>
        </p:grpSpPr>
        <p:sp>
          <p:nvSpPr>
            <p:cNvPr id="17" name="object 17"/>
            <p:cNvSpPr/>
            <p:nvPr/>
          </p:nvSpPr>
          <p:spPr>
            <a:xfrm>
              <a:off x="8151113" y="209626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4">
                  <a:moveTo>
                    <a:pt x="402335" y="0"/>
                  </a:moveTo>
                  <a:lnTo>
                    <a:pt x="0" y="201167"/>
                  </a:lnTo>
                  <a:lnTo>
                    <a:pt x="0" y="723900"/>
                  </a:lnTo>
                  <a:lnTo>
                    <a:pt x="402335" y="925067"/>
                  </a:lnTo>
                  <a:lnTo>
                    <a:pt x="804671" y="723900"/>
                  </a:lnTo>
                  <a:lnTo>
                    <a:pt x="804671" y="201167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51113" y="209626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4">
                  <a:moveTo>
                    <a:pt x="402335" y="0"/>
                  </a:moveTo>
                  <a:lnTo>
                    <a:pt x="804671" y="201167"/>
                  </a:lnTo>
                  <a:lnTo>
                    <a:pt x="804671" y="723900"/>
                  </a:lnTo>
                  <a:lnTo>
                    <a:pt x="402335" y="925067"/>
                  </a:lnTo>
                  <a:lnTo>
                    <a:pt x="0" y="723900"/>
                  </a:lnTo>
                  <a:lnTo>
                    <a:pt x="0" y="201167"/>
                  </a:lnTo>
                  <a:lnTo>
                    <a:pt x="402335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270493" y="2216861"/>
            <a:ext cx="565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Q4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705280" y="2868104"/>
            <a:ext cx="831215" cy="951230"/>
            <a:chOff x="7705280" y="2868104"/>
            <a:chExt cx="831215" cy="951230"/>
          </a:xfrm>
        </p:grpSpPr>
        <p:sp>
          <p:nvSpPr>
            <p:cNvPr id="21" name="object 21"/>
            <p:cNvSpPr/>
            <p:nvPr/>
          </p:nvSpPr>
          <p:spPr>
            <a:xfrm>
              <a:off x="7718298" y="288112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5">
                  <a:moveTo>
                    <a:pt x="402335" y="0"/>
                  </a:moveTo>
                  <a:lnTo>
                    <a:pt x="0" y="201167"/>
                  </a:lnTo>
                  <a:lnTo>
                    <a:pt x="0" y="723900"/>
                  </a:lnTo>
                  <a:lnTo>
                    <a:pt x="402335" y="925067"/>
                  </a:lnTo>
                  <a:lnTo>
                    <a:pt x="804672" y="723900"/>
                  </a:lnTo>
                  <a:lnTo>
                    <a:pt x="804672" y="201167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18298" y="288112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5">
                  <a:moveTo>
                    <a:pt x="402335" y="0"/>
                  </a:moveTo>
                  <a:lnTo>
                    <a:pt x="804672" y="201167"/>
                  </a:lnTo>
                  <a:lnTo>
                    <a:pt x="804672" y="723900"/>
                  </a:lnTo>
                  <a:lnTo>
                    <a:pt x="402335" y="925067"/>
                  </a:lnTo>
                  <a:lnTo>
                    <a:pt x="0" y="723900"/>
                  </a:lnTo>
                  <a:lnTo>
                    <a:pt x="0" y="201167"/>
                  </a:lnTo>
                  <a:lnTo>
                    <a:pt x="402335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966709" y="3157473"/>
            <a:ext cx="3086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Q6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836600" y="2868104"/>
            <a:ext cx="831215" cy="951230"/>
            <a:chOff x="6836600" y="2868104"/>
            <a:chExt cx="831215" cy="951230"/>
          </a:xfrm>
        </p:grpSpPr>
        <p:sp>
          <p:nvSpPr>
            <p:cNvPr id="25" name="object 25"/>
            <p:cNvSpPr/>
            <p:nvPr/>
          </p:nvSpPr>
          <p:spPr>
            <a:xfrm>
              <a:off x="6849618" y="288112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5">
                  <a:moveTo>
                    <a:pt x="402335" y="0"/>
                  </a:moveTo>
                  <a:lnTo>
                    <a:pt x="0" y="201167"/>
                  </a:lnTo>
                  <a:lnTo>
                    <a:pt x="0" y="723900"/>
                  </a:lnTo>
                  <a:lnTo>
                    <a:pt x="402335" y="925067"/>
                  </a:lnTo>
                  <a:lnTo>
                    <a:pt x="804672" y="723900"/>
                  </a:lnTo>
                  <a:lnTo>
                    <a:pt x="804672" y="201167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49618" y="288112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5">
                  <a:moveTo>
                    <a:pt x="402335" y="0"/>
                  </a:moveTo>
                  <a:lnTo>
                    <a:pt x="804672" y="201167"/>
                  </a:lnTo>
                  <a:lnTo>
                    <a:pt x="804672" y="723900"/>
                  </a:lnTo>
                  <a:lnTo>
                    <a:pt x="402335" y="925067"/>
                  </a:lnTo>
                  <a:lnTo>
                    <a:pt x="0" y="723900"/>
                  </a:lnTo>
                  <a:lnTo>
                    <a:pt x="0" y="201167"/>
                  </a:lnTo>
                  <a:lnTo>
                    <a:pt x="402335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968997" y="3002407"/>
            <a:ext cx="565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Q5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269416" y="3652964"/>
            <a:ext cx="831215" cy="951230"/>
            <a:chOff x="7269416" y="3652964"/>
            <a:chExt cx="831215" cy="951230"/>
          </a:xfrm>
        </p:grpSpPr>
        <p:sp>
          <p:nvSpPr>
            <p:cNvPr id="29" name="object 29"/>
            <p:cNvSpPr/>
            <p:nvPr/>
          </p:nvSpPr>
          <p:spPr>
            <a:xfrm>
              <a:off x="7282434" y="366598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5">
                  <a:moveTo>
                    <a:pt x="402336" y="0"/>
                  </a:moveTo>
                  <a:lnTo>
                    <a:pt x="0" y="201168"/>
                  </a:lnTo>
                  <a:lnTo>
                    <a:pt x="0" y="723900"/>
                  </a:lnTo>
                  <a:lnTo>
                    <a:pt x="402336" y="925068"/>
                  </a:lnTo>
                  <a:lnTo>
                    <a:pt x="804672" y="723900"/>
                  </a:lnTo>
                  <a:lnTo>
                    <a:pt x="804672" y="201168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82434" y="366598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5">
                  <a:moveTo>
                    <a:pt x="402336" y="0"/>
                  </a:moveTo>
                  <a:lnTo>
                    <a:pt x="804672" y="201168"/>
                  </a:lnTo>
                  <a:lnTo>
                    <a:pt x="804672" y="723900"/>
                  </a:lnTo>
                  <a:lnTo>
                    <a:pt x="402336" y="925068"/>
                  </a:lnTo>
                  <a:lnTo>
                    <a:pt x="0" y="723900"/>
                  </a:lnTo>
                  <a:lnTo>
                    <a:pt x="0" y="201168"/>
                  </a:lnTo>
                  <a:lnTo>
                    <a:pt x="402336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530465" y="3942334"/>
            <a:ext cx="3086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Q7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138096" y="3652964"/>
            <a:ext cx="831215" cy="951230"/>
            <a:chOff x="8138096" y="3652964"/>
            <a:chExt cx="831215" cy="951230"/>
          </a:xfrm>
        </p:grpSpPr>
        <p:sp>
          <p:nvSpPr>
            <p:cNvPr id="33" name="object 33"/>
            <p:cNvSpPr/>
            <p:nvPr/>
          </p:nvSpPr>
          <p:spPr>
            <a:xfrm>
              <a:off x="8151113" y="366598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5">
                  <a:moveTo>
                    <a:pt x="402335" y="0"/>
                  </a:moveTo>
                  <a:lnTo>
                    <a:pt x="0" y="201168"/>
                  </a:lnTo>
                  <a:lnTo>
                    <a:pt x="0" y="723900"/>
                  </a:lnTo>
                  <a:lnTo>
                    <a:pt x="402335" y="925068"/>
                  </a:lnTo>
                  <a:lnTo>
                    <a:pt x="804671" y="723900"/>
                  </a:lnTo>
                  <a:lnTo>
                    <a:pt x="804671" y="201168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51113" y="366598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5">
                  <a:moveTo>
                    <a:pt x="402335" y="0"/>
                  </a:moveTo>
                  <a:lnTo>
                    <a:pt x="804671" y="201168"/>
                  </a:lnTo>
                  <a:lnTo>
                    <a:pt x="804671" y="723900"/>
                  </a:lnTo>
                  <a:lnTo>
                    <a:pt x="402335" y="925068"/>
                  </a:lnTo>
                  <a:lnTo>
                    <a:pt x="0" y="723900"/>
                  </a:lnTo>
                  <a:lnTo>
                    <a:pt x="0" y="201168"/>
                  </a:lnTo>
                  <a:lnTo>
                    <a:pt x="402335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270493" y="3787267"/>
            <a:ext cx="565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Q8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705280" y="4437824"/>
            <a:ext cx="831215" cy="951230"/>
            <a:chOff x="7705280" y="4437824"/>
            <a:chExt cx="831215" cy="951230"/>
          </a:xfrm>
        </p:grpSpPr>
        <p:sp>
          <p:nvSpPr>
            <p:cNvPr id="37" name="object 37"/>
            <p:cNvSpPr/>
            <p:nvPr/>
          </p:nvSpPr>
          <p:spPr>
            <a:xfrm>
              <a:off x="7718298" y="4450841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5">
                  <a:moveTo>
                    <a:pt x="402335" y="0"/>
                  </a:moveTo>
                  <a:lnTo>
                    <a:pt x="0" y="201167"/>
                  </a:lnTo>
                  <a:lnTo>
                    <a:pt x="0" y="723899"/>
                  </a:lnTo>
                  <a:lnTo>
                    <a:pt x="402335" y="925067"/>
                  </a:lnTo>
                  <a:lnTo>
                    <a:pt x="804672" y="723899"/>
                  </a:lnTo>
                  <a:lnTo>
                    <a:pt x="804672" y="201167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718298" y="4450841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5">
                  <a:moveTo>
                    <a:pt x="402335" y="0"/>
                  </a:moveTo>
                  <a:lnTo>
                    <a:pt x="804672" y="201167"/>
                  </a:lnTo>
                  <a:lnTo>
                    <a:pt x="804672" y="723899"/>
                  </a:lnTo>
                  <a:lnTo>
                    <a:pt x="402335" y="925067"/>
                  </a:lnTo>
                  <a:lnTo>
                    <a:pt x="0" y="723899"/>
                  </a:lnTo>
                  <a:lnTo>
                    <a:pt x="0" y="201167"/>
                  </a:lnTo>
                  <a:lnTo>
                    <a:pt x="402335" y="0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905750" y="4727194"/>
            <a:ext cx="4318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alibri"/>
                <a:cs typeface="Calibri"/>
              </a:rPr>
              <a:t>Q10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836664" y="4437888"/>
            <a:ext cx="830580" cy="951230"/>
            <a:chOff x="6836664" y="4437888"/>
            <a:chExt cx="830580" cy="951230"/>
          </a:xfrm>
        </p:grpSpPr>
        <p:sp>
          <p:nvSpPr>
            <p:cNvPr id="41" name="object 41"/>
            <p:cNvSpPr/>
            <p:nvPr/>
          </p:nvSpPr>
          <p:spPr>
            <a:xfrm>
              <a:off x="6849618" y="445084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5">
                  <a:moveTo>
                    <a:pt x="402335" y="0"/>
                  </a:moveTo>
                  <a:lnTo>
                    <a:pt x="0" y="201167"/>
                  </a:lnTo>
                  <a:lnTo>
                    <a:pt x="0" y="723899"/>
                  </a:lnTo>
                  <a:lnTo>
                    <a:pt x="402335" y="925067"/>
                  </a:lnTo>
                  <a:lnTo>
                    <a:pt x="804672" y="723899"/>
                  </a:lnTo>
                  <a:lnTo>
                    <a:pt x="804672" y="201167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49618" y="4450842"/>
              <a:ext cx="805180" cy="925194"/>
            </a:xfrm>
            <a:custGeom>
              <a:avLst/>
              <a:gdLst/>
              <a:ahLst/>
              <a:cxnLst/>
              <a:rect l="l" t="t" r="r" b="b"/>
              <a:pathLst>
                <a:path w="805179" h="925195">
                  <a:moveTo>
                    <a:pt x="402335" y="0"/>
                  </a:moveTo>
                  <a:lnTo>
                    <a:pt x="804672" y="201167"/>
                  </a:lnTo>
                  <a:lnTo>
                    <a:pt x="804672" y="723899"/>
                  </a:lnTo>
                  <a:lnTo>
                    <a:pt x="402335" y="925067"/>
                  </a:lnTo>
                  <a:lnTo>
                    <a:pt x="0" y="723899"/>
                  </a:lnTo>
                  <a:lnTo>
                    <a:pt x="0" y="201167"/>
                  </a:lnTo>
                  <a:lnTo>
                    <a:pt x="402335" y="0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968997" y="4571822"/>
            <a:ext cx="565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Q9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152391" y="1070228"/>
            <a:ext cx="2439670" cy="2021205"/>
            <a:chOff x="4152391" y="1070228"/>
            <a:chExt cx="2439670" cy="2021205"/>
          </a:xfrm>
        </p:grpSpPr>
        <p:sp>
          <p:nvSpPr>
            <p:cNvPr id="45" name="object 45"/>
            <p:cNvSpPr/>
            <p:nvPr/>
          </p:nvSpPr>
          <p:spPr>
            <a:xfrm>
              <a:off x="4165091" y="1082928"/>
              <a:ext cx="2414270" cy="1995805"/>
            </a:xfrm>
            <a:custGeom>
              <a:avLst/>
              <a:gdLst/>
              <a:ahLst/>
              <a:cxnLst/>
              <a:rect l="l" t="t" r="r" b="b"/>
              <a:pathLst>
                <a:path w="2414270" h="1995805">
                  <a:moveTo>
                    <a:pt x="400558" y="0"/>
                  </a:moveTo>
                  <a:lnTo>
                    <a:pt x="491490" y="491490"/>
                  </a:lnTo>
                  <a:lnTo>
                    <a:pt x="0" y="582295"/>
                  </a:lnTo>
                  <a:lnTo>
                    <a:pt x="1631696" y="1704721"/>
                  </a:lnTo>
                  <a:lnTo>
                    <a:pt x="1431417" y="1995805"/>
                  </a:lnTo>
                  <a:lnTo>
                    <a:pt x="2414269" y="1814068"/>
                  </a:lnTo>
                  <a:lnTo>
                    <a:pt x="2232533" y="831215"/>
                  </a:lnTo>
                  <a:lnTo>
                    <a:pt x="2032254" y="1122299"/>
                  </a:lnTo>
                  <a:lnTo>
                    <a:pt x="40055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65091" y="1082928"/>
              <a:ext cx="2414270" cy="1995805"/>
            </a:xfrm>
            <a:custGeom>
              <a:avLst/>
              <a:gdLst/>
              <a:ahLst/>
              <a:cxnLst/>
              <a:rect l="l" t="t" r="r" b="b"/>
              <a:pathLst>
                <a:path w="2414270" h="1995805">
                  <a:moveTo>
                    <a:pt x="400558" y="0"/>
                  </a:moveTo>
                  <a:lnTo>
                    <a:pt x="2032254" y="1122299"/>
                  </a:lnTo>
                  <a:lnTo>
                    <a:pt x="2232533" y="831215"/>
                  </a:lnTo>
                  <a:lnTo>
                    <a:pt x="2414269" y="1814068"/>
                  </a:lnTo>
                  <a:lnTo>
                    <a:pt x="1431417" y="1995805"/>
                  </a:lnTo>
                  <a:lnTo>
                    <a:pt x="1631696" y="1704721"/>
                  </a:lnTo>
                  <a:lnTo>
                    <a:pt x="0" y="582295"/>
                  </a:lnTo>
                  <a:lnTo>
                    <a:pt x="491490" y="491490"/>
                  </a:lnTo>
                  <a:lnTo>
                    <a:pt x="400558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788300" y="1650872"/>
              <a:ext cx="1375136" cy="9856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50300" y="1144460"/>
            <a:ext cx="6779259" cy="1792605"/>
            <a:chOff x="2150300" y="1144460"/>
            <a:chExt cx="6779259" cy="1792605"/>
          </a:xfrm>
        </p:grpSpPr>
        <p:sp>
          <p:nvSpPr>
            <p:cNvPr id="3" name="object 3"/>
            <p:cNvSpPr/>
            <p:nvPr/>
          </p:nvSpPr>
          <p:spPr>
            <a:xfrm>
              <a:off x="2163318" y="1157477"/>
              <a:ext cx="6753225" cy="1766570"/>
            </a:xfrm>
            <a:custGeom>
              <a:avLst/>
              <a:gdLst/>
              <a:ahLst/>
              <a:cxnLst/>
              <a:rect l="l" t="t" r="r" b="b"/>
              <a:pathLst>
                <a:path w="6753225" h="1766570">
                  <a:moveTo>
                    <a:pt x="6458458" y="0"/>
                  </a:moveTo>
                  <a:lnTo>
                    <a:pt x="0" y="0"/>
                  </a:lnTo>
                  <a:lnTo>
                    <a:pt x="0" y="1766316"/>
                  </a:lnTo>
                  <a:lnTo>
                    <a:pt x="6458458" y="1766316"/>
                  </a:lnTo>
                  <a:lnTo>
                    <a:pt x="6506202" y="1762462"/>
                  </a:lnTo>
                  <a:lnTo>
                    <a:pt x="6551497" y="1751305"/>
                  </a:lnTo>
                  <a:lnTo>
                    <a:pt x="6593734" y="1733452"/>
                  </a:lnTo>
                  <a:lnTo>
                    <a:pt x="6632307" y="1709509"/>
                  </a:lnTo>
                  <a:lnTo>
                    <a:pt x="6666610" y="1680083"/>
                  </a:lnTo>
                  <a:lnTo>
                    <a:pt x="6696037" y="1645779"/>
                  </a:lnTo>
                  <a:lnTo>
                    <a:pt x="6719980" y="1607206"/>
                  </a:lnTo>
                  <a:lnTo>
                    <a:pt x="6737833" y="1564969"/>
                  </a:lnTo>
                  <a:lnTo>
                    <a:pt x="6748990" y="1519674"/>
                  </a:lnTo>
                  <a:lnTo>
                    <a:pt x="6752843" y="1471930"/>
                  </a:lnTo>
                  <a:lnTo>
                    <a:pt x="6752843" y="294386"/>
                  </a:lnTo>
                  <a:lnTo>
                    <a:pt x="6748990" y="246641"/>
                  </a:lnTo>
                  <a:lnTo>
                    <a:pt x="6737833" y="201346"/>
                  </a:lnTo>
                  <a:lnTo>
                    <a:pt x="6719980" y="159109"/>
                  </a:lnTo>
                  <a:lnTo>
                    <a:pt x="6696037" y="120536"/>
                  </a:lnTo>
                  <a:lnTo>
                    <a:pt x="6666610" y="86233"/>
                  </a:lnTo>
                  <a:lnTo>
                    <a:pt x="6632307" y="56806"/>
                  </a:lnTo>
                  <a:lnTo>
                    <a:pt x="6593734" y="32863"/>
                  </a:lnTo>
                  <a:lnTo>
                    <a:pt x="6551497" y="15010"/>
                  </a:lnTo>
                  <a:lnTo>
                    <a:pt x="6506202" y="3853"/>
                  </a:lnTo>
                  <a:lnTo>
                    <a:pt x="6458458" y="0"/>
                  </a:lnTo>
                  <a:close/>
                </a:path>
              </a:pathLst>
            </a:custGeom>
            <a:solidFill>
              <a:srgbClr val="FFFF0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63318" y="1157477"/>
              <a:ext cx="6753225" cy="1766570"/>
            </a:xfrm>
            <a:custGeom>
              <a:avLst/>
              <a:gdLst/>
              <a:ahLst/>
              <a:cxnLst/>
              <a:rect l="l" t="t" r="r" b="b"/>
              <a:pathLst>
                <a:path w="6753225" h="1766570">
                  <a:moveTo>
                    <a:pt x="6752843" y="294386"/>
                  </a:moveTo>
                  <a:lnTo>
                    <a:pt x="6752843" y="1471930"/>
                  </a:lnTo>
                  <a:lnTo>
                    <a:pt x="6748990" y="1519674"/>
                  </a:lnTo>
                  <a:lnTo>
                    <a:pt x="6737833" y="1564969"/>
                  </a:lnTo>
                  <a:lnTo>
                    <a:pt x="6719980" y="1607206"/>
                  </a:lnTo>
                  <a:lnTo>
                    <a:pt x="6696037" y="1645779"/>
                  </a:lnTo>
                  <a:lnTo>
                    <a:pt x="6666610" y="1680083"/>
                  </a:lnTo>
                  <a:lnTo>
                    <a:pt x="6632307" y="1709509"/>
                  </a:lnTo>
                  <a:lnTo>
                    <a:pt x="6593734" y="1733452"/>
                  </a:lnTo>
                  <a:lnTo>
                    <a:pt x="6551497" y="1751305"/>
                  </a:lnTo>
                  <a:lnTo>
                    <a:pt x="6506202" y="1762462"/>
                  </a:lnTo>
                  <a:lnTo>
                    <a:pt x="6458458" y="1766316"/>
                  </a:lnTo>
                  <a:lnTo>
                    <a:pt x="0" y="1766316"/>
                  </a:lnTo>
                  <a:lnTo>
                    <a:pt x="0" y="0"/>
                  </a:lnTo>
                  <a:lnTo>
                    <a:pt x="6458458" y="0"/>
                  </a:lnTo>
                  <a:lnTo>
                    <a:pt x="6506202" y="3853"/>
                  </a:lnTo>
                  <a:lnTo>
                    <a:pt x="6551497" y="15010"/>
                  </a:lnTo>
                  <a:lnTo>
                    <a:pt x="6593734" y="32863"/>
                  </a:lnTo>
                  <a:lnTo>
                    <a:pt x="6632307" y="56806"/>
                  </a:lnTo>
                  <a:lnTo>
                    <a:pt x="6666610" y="86233"/>
                  </a:lnTo>
                  <a:lnTo>
                    <a:pt x="6696037" y="120536"/>
                  </a:lnTo>
                  <a:lnTo>
                    <a:pt x="6719980" y="159109"/>
                  </a:lnTo>
                  <a:lnTo>
                    <a:pt x="6737833" y="201346"/>
                  </a:lnTo>
                  <a:lnTo>
                    <a:pt x="6748990" y="246641"/>
                  </a:lnTo>
                  <a:lnTo>
                    <a:pt x="6752843" y="294386"/>
                  </a:lnTo>
                  <a:close/>
                </a:path>
              </a:pathLst>
            </a:custGeom>
            <a:ln w="25908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396998" y="1382394"/>
            <a:ext cx="6159500" cy="12319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99085" marR="5080" indent="-287020" algn="just">
              <a:lnSpc>
                <a:spcPts val="3070"/>
              </a:lnSpc>
              <a:spcBef>
                <a:spcPts val="439"/>
              </a:spcBef>
              <a:buChar char="•"/>
              <a:tabLst>
                <a:tab pos="29972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pair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laws </a:t>
            </a:r>
            <a:r>
              <a:rPr sz="2800" spc="-20" dirty="0">
                <a:latin typeface="Calibri"/>
                <a:cs typeface="Calibri"/>
              </a:rPr>
              <a:t>stating </a:t>
            </a:r>
            <a:r>
              <a:rPr sz="2800" spc="-15" dirty="0">
                <a:latin typeface="Calibri"/>
                <a:cs typeface="Calibri"/>
              </a:rPr>
              <a:t>general </a:t>
            </a:r>
            <a:r>
              <a:rPr sz="2800" spc="-10" dirty="0">
                <a:latin typeface="Calibri"/>
                <a:cs typeface="Calibri"/>
              </a:rPr>
              <a:t>restrictions  </a:t>
            </a:r>
            <a:r>
              <a:rPr sz="2800" spc="-5" dirty="0">
                <a:latin typeface="Calibri"/>
                <a:cs typeface="Calibri"/>
              </a:rPr>
              <a:t>on the </a:t>
            </a:r>
            <a:r>
              <a:rPr sz="2800" spc="-15" dirty="0">
                <a:latin typeface="Calibri"/>
                <a:cs typeface="Calibri"/>
              </a:rPr>
              <a:t>current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voltage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5" dirty="0">
                <a:latin typeface="Calibri"/>
                <a:cs typeface="Calibri"/>
              </a:rPr>
              <a:t>electric  </a:t>
            </a:r>
            <a:r>
              <a:rPr sz="2800" spc="-10" dirty="0">
                <a:latin typeface="Calibri"/>
                <a:cs typeface="Calibri"/>
              </a:rPr>
              <a:t>circuit.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2608" y="1132332"/>
            <a:ext cx="1884045" cy="1816735"/>
            <a:chOff x="292608" y="1132332"/>
            <a:chExt cx="1884045" cy="1816735"/>
          </a:xfrm>
        </p:grpSpPr>
        <p:sp>
          <p:nvSpPr>
            <p:cNvPr id="7" name="object 7"/>
            <p:cNvSpPr/>
            <p:nvPr/>
          </p:nvSpPr>
          <p:spPr>
            <a:xfrm>
              <a:off x="305562" y="1145286"/>
              <a:ext cx="1858010" cy="1790700"/>
            </a:xfrm>
            <a:custGeom>
              <a:avLst/>
              <a:gdLst/>
              <a:ahLst/>
              <a:cxnLst/>
              <a:rect l="l" t="t" r="r" b="b"/>
              <a:pathLst>
                <a:path w="1858010" h="1790700">
                  <a:moveTo>
                    <a:pt x="1559306" y="0"/>
                  </a:moveTo>
                  <a:lnTo>
                    <a:pt x="298450" y="0"/>
                  </a:lnTo>
                  <a:lnTo>
                    <a:pt x="250041" y="3905"/>
                  </a:lnTo>
                  <a:lnTo>
                    <a:pt x="204120" y="15213"/>
                  </a:lnTo>
                  <a:lnTo>
                    <a:pt x="161298" y="33309"/>
                  </a:lnTo>
                  <a:lnTo>
                    <a:pt x="122193" y="57578"/>
                  </a:lnTo>
                  <a:lnTo>
                    <a:pt x="87417" y="87407"/>
                  </a:lnTo>
                  <a:lnTo>
                    <a:pt x="57586" y="122182"/>
                  </a:lnTo>
                  <a:lnTo>
                    <a:pt x="33314" y="161287"/>
                  </a:lnTo>
                  <a:lnTo>
                    <a:pt x="15216" y="204110"/>
                  </a:lnTo>
                  <a:lnTo>
                    <a:pt x="3906" y="250035"/>
                  </a:lnTo>
                  <a:lnTo>
                    <a:pt x="0" y="298450"/>
                  </a:lnTo>
                  <a:lnTo>
                    <a:pt x="0" y="1492250"/>
                  </a:lnTo>
                  <a:lnTo>
                    <a:pt x="3906" y="1540664"/>
                  </a:lnTo>
                  <a:lnTo>
                    <a:pt x="15216" y="1586589"/>
                  </a:lnTo>
                  <a:lnTo>
                    <a:pt x="33314" y="1629412"/>
                  </a:lnTo>
                  <a:lnTo>
                    <a:pt x="57586" y="1668517"/>
                  </a:lnTo>
                  <a:lnTo>
                    <a:pt x="87417" y="1703292"/>
                  </a:lnTo>
                  <a:lnTo>
                    <a:pt x="122193" y="1733121"/>
                  </a:lnTo>
                  <a:lnTo>
                    <a:pt x="161298" y="1757390"/>
                  </a:lnTo>
                  <a:lnTo>
                    <a:pt x="204120" y="1775486"/>
                  </a:lnTo>
                  <a:lnTo>
                    <a:pt x="250041" y="1786794"/>
                  </a:lnTo>
                  <a:lnTo>
                    <a:pt x="298450" y="1790700"/>
                  </a:lnTo>
                  <a:lnTo>
                    <a:pt x="1559306" y="1790700"/>
                  </a:lnTo>
                  <a:lnTo>
                    <a:pt x="1607720" y="1786794"/>
                  </a:lnTo>
                  <a:lnTo>
                    <a:pt x="1653645" y="1775486"/>
                  </a:lnTo>
                  <a:lnTo>
                    <a:pt x="1696468" y="1757390"/>
                  </a:lnTo>
                  <a:lnTo>
                    <a:pt x="1735573" y="1733121"/>
                  </a:lnTo>
                  <a:lnTo>
                    <a:pt x="1770348" y="1703292"/>
                  </a:lnTo>
                  <a:lnTo>
                    <a:pt x="1800177" y="1668517"/>
                  </a:lnTo>
                  <a:lnTo>
                    <a:pt x="1824446" y="1629412"/>
                  </a:lnTo>
                  <a:lnTo>
                    <a:pt x="1842542" y="1586589"/>
                  </a:lnTo>
                  <a:lnTo>
                    <a:pt x="1853850" y="1540664"/>
                  </a:lnTo>
                  <a:lnTo>
                    <a:pt x="1857756" y="1492250"/>
                  </a:lnTo>
                  <a:lnTo>
                    <a:pt x="1857756" y="298450"/>
                  </a:lnTo>
                  <a:lnTo>
                    <a:pt x="1853850" y="250035"/>
                  </a:lnTo>
                  <a:lnTo>
                    <a:pt x="1842542" y="204110"/>
                  </a:lnTo>
                  <a:lnTo>
                    <a:pt x="1824446" y="161287"/>
                  </a:lnTo>
                  <a:lnTo>
                    <a:pt x="1800177" y="122182"/>
                  </a:lnTo>
                  <a:lnTo>
                    <a:pt x="1770348" y="87407"/>
                  </a:lnTo>
                  <a:lnTo>
                    <a:pt x="1735573" y="57578"/>
                  </a:lnTo>
                  <a:lnTo>
                    <a:pt x="1696468" y="33309"/>
                  </a:lnTo>
                  <a:lnTo>
                    <a:pt x="1653645" y="15213"/>
                  </a:lnTo>
                  <a:lnTo>
                    <a:pt x="1607720" y="3905"/>
                  </a:lnTo>
                  <a:lnTo>
                    <a:pt x="155930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5562" y="1145286"/>
              <a:ext cx="1858010" cy="1790700"/>
            </a:xfrm>
            <a:custGeom>
              <a:avLst/>
              <a:gdLst/>
              <a:ahLst/>
              <a:cxnLst/>
              <a:rect l="l" t="t" r="r" b="b"/>
              <a:pathLst>
                <a:path w="1858010" h="1790700">
                  <a:moveTo>
                    <a:pt x="0" y="298450"/>
                  </a:moveTo>
                  <a:lnTo>
                    <a:pt x="3906" y="250035"/>
                  </a:lnTo>
                  <a:lnTo>
                    <a:pt x="15216" y="204110"/>
                  </a:lnTo>
                  <a:lnTo>
                    <a:pt x="33314" y="161287"/>
                  </a:lnTo>
                  <a:lnTo>
                    <a:pt x="57586" y="122182"/>
                  </a:lnTo>
                  <a:lnTo>
                    <a:pt x="87417" y="87407"/>
                  </a:lnTo>
                  <a:lnTo>
                    <a:pt x="122193" y="57578"/>
                  </a:lnTo>
                  <a:lnTo>
                    <a:pt x="161298" y="33309"/>
                  </a:lnTo>
                  <a:lnTo>
                    <a:pt x="204120" y="15213"/>
                  </a:lnTo>
                  <a:lnTo>
                    <a:pt x="250041" y="3905"/>
                  </a:lnTo>
                  <a:lnTo>
                    <a:pt x="298450" y="0"/>
                  </a:lnTo>
                  <a:lnTo>
                    <a:pt x="1559306" y="0"/>
                  </a:lnTo>
                  <a:lnTo>
                    <a:pt x="1607720" y="3905"/>
                  </a:lnTo>
                  <a:lnTo>
                    <a:pt x="1653645" y="15213"/>
                  </a:lnTo>
                  <a:lnTo>
                    <a:pt x="1696468" y="33309"/>
                  </a:lnTo>
                  <a:lnTo>
                    <a:pt x="1735573" y="57578"/>
                  </a:lnTo>
                  <a:lnTo>
                    <a:pt x="1770348" y="87407"/>
                  </a:lnTo>
                  <a:lnTo>
                    <a:pt x="1800177" y="122182"/>
                  </a:lnTo>
                  <a:lnTo>
                    <a:pt x="1824446" y="161287"/>
                  </a:lnTo>
                  <a:lnTo>
                    <a:pt x="1842542" y="204110"/>
                  </a:lnTo>
                  <a:lnTo>
                    <a:pt x="1853850" y="250035"/>
                  </a:lnTo>
                  <a:lnTo>
                    <a:pt x="1857756" y="298450"/>
                  </a:lnTo>
                  <a:lnTo>
                    <a:pt x="1857756" y="1492250"/>
                  </a:lnTo>
                  <a:lnTo>
                    <a:pt x="1853850" y="1540664"/>
                  </a:lnTo>
                  <a:lnTo>
                    <a:pt x="1842542" y="1586589"/>
                  </a:lnTo>
                  <a:lnTo>
                    <a:pt x="1824446" y="1629412"/>
                  </a:lnTo>
                  <a:lnTo>
                    <a:pt x="1800177" y="1668517"/>
                  </a:lnTo>
                  <a:lnTo>
                    <a:pt x="1770348" y="1703292"/>
                  </a:lnTo>
                  <a:lnTo>
                    <a:pt x="1735573" y="1733121"/>
                  </a:lnTo>
                  <a:lnTo>
                    <a:pt x="1696468" y="1757390"/>
                  </a:lnTo>
                  <a:lnTo>
                    <a:pt x="1653645" y="1775486"/>
                  </a:lnTo>
                  <a:lnTo>
                    <a:pt x="1607720" y="1786794"/>
                  </a:lnTo>
                  <a:lnTo>
                    <a:pt x="1559306" y="1790700"/>
                  </a:lnTo>
                  <a:lnTo>
                    <a:pt x="298450" y="1790700"/>
                  </a:lnTo>
                  <a:lnTo>
                    <a:pt x="250041" y="1786794"/>
                  </a:lnTo>
                  <a:lnTo>
                    <a:pt x="204120" y="1775486"/>
                  </a:lnTo>
                  <a:lnTo>
                    <a:pt x="161298" y="1757390"/>
                  </a:lnTo>
                  <a:lnTo>
                    <a:pt x="122193" y="1733121"/>
                  </a:lnTo>
                  <a:lnTo>
                    <a:pt x="87417" y="1703292"/>
                  </a:lnTo>
                  <a:lnTo>
                    <a:pt x="57586" y="1668517"/>
                  </a:lnTo>
                  <a:lnTo>
                    <a:pt x="33314" y="1629412"/>
                  </a:lnTo>
                  <a:lnTo>
                    <a:pt x="15216" y="1586589"/>
                  </a:lnTo>
                  <a:lnTo>
                    <a:pt x="3906" y="1540664"/>
                  </a:lnTo>
                  <a:lnTo>
                    <a:pt x="0" y="1492250"/>
                  </a:lnTo>
                  <a:lnTo>
                    <a:pt x="0" y="29845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9597" y="1663445"/>
            <a:ext cx="1389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Wh</a:t>
            </a:r>
            <a:r>
              <a:rPr sz="4000" spc="-30" dirty="0"/>
              <a:t>a</a:t>
            </a:r>
            <a:r>
              <a:rPr sz="4000" spc="-5" dirty="0"/>
              <a:t>t?</a:t>
            </a:r>
            <a:endParaRPr sz="4000"/>
          </a:p>
        </p:txBody>
      </p:sp>
      <p:grpSp>
        <p:nvGrpSpPr>
          <p:cNvPr id="10" name="object 10"/>
          <p:cNvGrpSpPr/>
          <p:nvPr/>
        </p:nvGrpSpPr>
        <p:grpSpPr>
          <a:xfrm>
            <a:off x="2164016" y="3110420"/>
            <a:ext cx="6762115" cy="3027045"/>
            <a:chOff x="2164016" y="3110420"/>
            <a:chExt cx="6762115" cy="3027045"/>
          </a:xfrm>
        </p:grpSpPr>
        <p:sp>
          <p:nvSpPr>
            <p:cNvPr id="11" name="object 11"/>
            <p:cNvSpPr/>
            <p:nvPr/>
          </p:nvSpPr>
          <p:spPr>
            <a:xfrm>
              <a:off x="2177034" y="3123437"/>
              <a:ext cx="6736080" cy="3001010"/>
            </a:xfrm>
            <a:custGeom>
              <a:avLst/>
              <a:gdLst/>
              <a:ahLst/>
              <a:cxnLst/>
              <a:rect l="l" t="t" r="r" b="b"/>
              <a:pathLst>
                <a:path w="6736080" h="3001010">
                  <a:moveTo>
                    <a:pt x="6235954" y="0"/>
                  </a:moveTo>
                  <a:lnTo>
                    <a:pt x="0" y="0"/>
                  </a:lnTo>
                  <a:lnTo>
                    <a:pt x="0" y="3000756"/>
                  </a:lnTo>
                  <a:lnTo>
                    <a:pt x="6235954" y="3000756"/>
                  </a:lnTo>
                  <a:lnTo>
                    <a:pt x="6284121" y="2998466"/>
                  </a:lnTo>
                  <a:lnTo>
                    <a:pt x="6330993" y="2991737"/>
                  </a:lnTo>
                  <a:lnTo>
                    <a:pt x="6376359" y="2980778"/>
                  </a:lnTo>
                  <a:lnTo>
                    <a:pt x="6420010" y="2965799"/>
                  </a:lnTo>
                  <a:lnTo>
                    <a:pt x="6461737" y="2947010"/>
                  </a:lnTo>
                  <a:lnTo>
                    <a:pt x="6501330" y="2924620"/>
                  </a:lnTo>
                  <a:lnTo>
                    <a:pt x="6538579" y="2898838"/>
                  </a:lnTo>
                  <a:lnTo>
                    <a:pt x="6573276" y="2869875"/>
                  </a:lnTo>
                  <a:lnTo>
                    <a:pt x="6605209" y="2837940"/>
                  </a:lnTo>
                  <a:lnTo>
                    <a:pt x="6634171" y="2803242"/>
                  </a:lnTo>
                  <a:lnTo>
                    <a:pt x="6659951" y="2765991"/>
                  </a:lnTo>
                  <a:lnTo>
                    <a:pt x="6682339" y="2726398"/>
                  </a:lnTo>
                  <a:lnTo>
                    <a:pt x="6701127" y="2684670"/>
                  </a:lnTo>
                  <a:lnTo>
                    <a:pt x="6716104" y="2641019"/>
                  </a:lnTo>
                  <a:lnTo>
                    <a:pt x="6727062" y="2595653"/>
                  </a:lnTo>
                  <a:lnTo>
                    <a:pt x="6733790" y="2548782"/>
                  </a:lnTo>
                  <a:lnTo>
                    <a:pt x="6736080" y="2500617"/>
                  </a:lnTo>
                  <a:lnTo>
                    <a:pt x="6736080" y="500125"/>
                  </a:lnTo>
                  <a:lnTo>
                    <a:pt x="6733790" y="451958"/>
                  </a:lnTo>
                  <a:lnTo>
                    <a:pt x="6727062" y="405086"/>
                  </a:lnTo>
                  <a:lnTo>
                    <a:pt x="6716104" y="359720"/>
                  </a:lnTo>
                  <a:lnTo>
                    <a:pt x="6701127" y="316069"/>
                  </a:lnTo>
                  <a:lnTo>
                    <a:pt x="6682339" y="274342"/>
                  </a:lnTo>
                  <a:lnTo>
                    <a:pt x="6659951" y="234749"/>
                  </a:lnTo>
                  <a:lnTo>
                    <a:pt x="6634171" y="197500"/>
                  </a:lnTo>
                  <a:lnTo>
                    <a:pt x="6605209" y="162803"/>
                  </a:lnTo>
                  <a:lnTo>
                    <a:pt x="6573276" y="130870"/>
                  </a:lnTo>
                  <a:lnTo>
                    <a:pt x="6538579" y="101908"/>
                  </a:lnTo>
                  <a:lnTo>
                    <a:pt x="6501330" y="76128"/>
                  </a:lnTo>
                  <a:lnTo>
                    <a:pt x="6461737" y="53740"/>
                  </a:lnTo>
                  <a:lnTo>
                    <a:pt x="6420010" y="34952"/>
                  </a:lnTo>
                  <a:lnTo>
                    <a:pt x="6376359" y="19975"/>
                  </a:lnTo>
                  <a:lnTo>
                    <a:pt x="6330993" y="9017"/>
                  </a:lnTo>
                  <a:lnTo>
                    <a:pt x="6284121" y="2289"/>
                  </a:lnTo>
                  <a:lnTo>
                    <a:pt x="6235954" y="0"/>
                  </a:lnTo>
                  <a:close/>
                </a:path>
              </a:pathLst>
            </a:custGeom>
            <a:solidFill>
              <a:srgbClr val="FF000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77034" y="3123437"/>
              <a:ext cx="6736080" cy="3001010"/>
            </a:xfrm>
            <a:custGeom>
              <a:avLst/>
              <a:gdLst/>
              <a:ahLst/>
              <a:cxnLst/>
              <a:rect l="l" t="t" r="r" b="b"/>
              <a:pathLst>
                <a:path w="6736080" h="3001010">
                  <a:moveTo>
                    <a:pt x="6736080" y="500125"/>
                  </a:moveTo>
                  <a:lnTo>
                    <a:pt x="6736080" y="2500617"/>
                  </a:lnTo>
                  <a:lnTo>
                    <a:pt x="6733790" y="2548782"/>
                  </a:lnTo>
                  <a:lnTo>
                    <a:pt x="6727062" y="2595653"/>
                  </a:lnTo>
                  <a:lnTo>
                    <a:pt x="6716104" y="2641019"/>
                  </a:lnTo>
                  <a:lnTo>
                    <a:pt x="6701127" y="2684670"/>
                  </a:lnTo>
                  <a:lnTo>
                    <a:pt x="6682339" y="2726398"/>
                  </a:lnTo>
                  <a:lnTo>
                    <a:pt x="6659951" y="2765991"/>
                  </a:lnTo>
                  <a:lnTo>
                    <a:pt x="6634171" y="2803242"/>
                  </a:lnTo>
                  <a:lnTo>
                    <a:pt x="6605209" y="2837940"/>
                  </a:lnTo>
                  <a:lnTo>
                    <a:pt x="6573276" y="2869875"/>
                  </a:lnTo>
                  <a:lnTo>
                    <a:pt x="6538579" y="2898838"/>
                  </a:lnTo>
                  <a:lnTo>
                    <a:pt x="6501330" y="2924620"/>
                  </a:lnTo>
                  <a:lnTo>
                    <a:pt x="6461737" y="2947010"/>
                  </a:lnTo>
                  <a:lnTo>
                    <a:pt x="6420010" y="2965799"/>
                  </a:lnTo>
                  <a:lnTo>
                    <a:pt x="6376359" y="2980778"/>
                  </a:lnTo>
                  <a:lnTo>
                    <a:pt x="6330993" y="2991737"/>
                  </a:lnTo>
                  <a:lnTo>
                    <a:pt x="6284121" y="2998466"/>
                  </a:lnTo>
                  <a:lnTo>
                    <a:pt x="6235954" y="3000756"/>
                  </a:lnTo>
                  <a:lnTo>
                    <a:pt x="0" y="3000756"/>
                  </a:lnTo>
                  <a:lnTo>
                    <a:pt x="0" y="0"/>
                  </a:lnTo>
                  <a:lnTo>
                    <a:pt x="6235954" y="0"/>
                  </a:lnTo>
                  <a:lnTo>
                    <a:pt x="6284121" y="2289"/>
                  </a:lnTo>
                  <a:lnTo>
                    <a:pt x="6330993" y="9017"/>
                  </a:lnTo>
                  <a:lnTo>
                    <a:pt x="6376359" y="19975"/>
                  </a:lnTo>
                  <a:lnTo>
                    <a:pt x="6420010" y="34952"/>
                  </a:lnTo>
                  <a:lnTo>
                    <a:pt x="6461737" y="53740"/>
                  </a:lnTo>
                  <a:lnTo>
                    <a:pt x="6501330" y="76128"/>
                  </a:lnTo>
                  <a:lnTo>
                    <a:pt x="6538579" y="101908"/>
                  </a:lnTo>
                  <a:lnTo>
                    <a:pt x="6573276" y="130870"/>
                  </a:lnTo>
                  <a:lnTo>
                    <a:pt x="6605209" y="162803"/>
                  </a:lnTo>
                  <a:lnTo>
                    <a:pt x="6634171" y="197500"/>
                  </a:lnTo>
                  <a:lnTo>
                    <a:pt x="6659951" y="234749"/>
                  </a:lnTo>
                  <a:lnTo>
                    <a:pt x="6682339" y="274342"/>
                  </a:lnTo>
                  <a:lnTo>
                    <a:pt x="6701127" y="316069"/>
                  </a:lnTo>
                  <a:lnTo>
                    <a:pt x="6716104" y="359720"/>
                  </a:lnTo>
                  <a:lnTo>
                    <a:pt x="6727062" y="405086"/>
                  </a:lnTo>
                  <a:lnTo>
                    <a:pt x="6733790" y="451958"/>
                  </a:lnTo>
                  <a:lnTo>
                    <a:pt x="6736080" y="500125"/>
                  </a:lnTo>
                  <a:close/>
                </a:path>
              </a:pathLst>
            </a:custGeom>
            <a:ln w="25908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011045" marR="490855" indent="-228600">
              <a:lnSpc>
                <a:spcPct val="91500"/>
              </a:lnSpc>
              <a:spcBef>
                <a:spcPts val="345"/>
              </a:spcBef>
              <a:buChar char="•"/>
              <a:tabLst>
                <a:tab pos="2011045" algn="l"/>
              </a:tabLst>
            </a:pPr>
            <a:r>
              <a:rPr spc="-5" dirty="0"/>
              <a:t>The </a:t>
            </a:r>
            <a:r>
              <a:rPr spc="-20" dirty="0"/>
              <a:t>first </a:t>
            </a:r>
            <a:r>
              <a:rPr spc="-5" dirty="0"/>
              <a:t>of </a:t>
            </a:r>
            <a:r>
              <a:rPr dirty="0"/>
              <a:t>these </a:t>
            </a:r>
            <a:r>
              <a:rPr spc="-20" dirty="0"/>
              <a:t>states </a:t>
            </a:r>
            <a:r>
              <a:rPr spc="-10" dirty="0"/>
              <a:t>that </a:t>
            </a:r>
            <a:r>
              <a:rPr spc="-15" dirty="0"/>
              <a:t>at </a:t>
            </a:r>
            <a:r>
              <a:rPr spc="-20" dirty="0"/>
              <a:t>any </a:t>
            </a:r>
            <a:r>
              <a:rPr spc="-10" dirty="0"/>
              <a:t>given  </a:t>
            </a:r>
            <a:r>
              <a:rPr spc="-15" dirty="0"/>
              <a:t>instant </a:t>
            </a:r>
            <a:r>
              <a:rPr dirty="0"/>
              <a:t>the </a:t>
            </a:r>
            <a:r>
              <a:rPr spc="-5" dirty="0"/>
              <a:t>sum of </a:t>
            </a:r>
            <a:r>
              <a:rPr dirty="0"/>
              <a:t>the </a:t>
            </a:r>
            <a:r>
              <a:rPr spc="-15" dirty="0"/>
              <a:t>voltages </a:t>
            </a:r>
            <a:r>
              <a:rPr spc="-10" dirty="0"/>
              <a:t>around </a:t>
            </a:r>
            <a:r>
              <a:rPr spc="-20" dirty="0"/>
              <a:t>any  </a:t>
            </a:r>
            <a:r>
              <a:rPr dirty="0"/>
              <a:t>closed </a:t>
            </a:r>
            <a:r>
              <a:rPr spc="-10" dirty="0"/>
              <a:t>path, </a:t>
            </a:r>
            <a:r>
              <a:rPr spc="-5" dirty="0"/>
              <a:t>or </a:t>
            </a:r>
            <a:r>
              <a:rPr dirty="0"/>
              <a:t>loop, in the </a:t>
            </a:r>
            <a:r>
              <a:rPr spc="-10" dirty="0"/>
              <a:t>network </a:t>
            </a:r>
            <a:r>
              <a:rPr dirty="0"/>
              <a:t>is</a:t>
            </a:r>
            <a:r>
              <a:rPr spc="-45" dirty="0"/>
              <a:t> </a:t>
            </a:r>
            <a:r>
              <a:rPr spc="-20" dirty="0"/>
              <a:t>zero.</a:t>
            </a:r>
          </a:p>
          <a:p>
            <a:pPr marL="2011045" marR="5080" indent="-228600">
              <a:lnSpc>
                <a:spcPct val="91600"/>
              </a:lnSpc>
              <a:spcBef>
                <a:spcPts val="445"/>
              </a:spcBef>
              <a:buChar char="•"/>
              <a:tabLst>
                <a:tab pos="2011045" algn="l"/>
              </a:tabLst>
            </a:pPr>
            <a:r>
              <a:rPr spc="-5" dirty="0"/>
              <a:t>The </a:t>
            </a:r>
            <a:r>
              <a:rPr spc="-10" dirty="0"/>
              <a:t>second </a:t>
            </a:r>
            <a:r>
              <a:rPr spc="-20" dirty="0"/>
              <a:t>states </a:t>
            </a:r>
            <a:r>
              <a:rPr spc="-10" dirty="0"/>
              <a:t>that </a:t>
            </a:r>
            <a:r>
              <a:rPr spc="-15" dirty="0"/>
              <a:t>at </a:t>
            </a:r>
            <a:r>
              <a:rPr spc="-20" dirty="0"/>
              <a:t>any </a:t>
            </a:r>
            <a:r>
              <a:rPr spc="-5" dirty="0"/>
              <a:t>junction of paths,  or </a:t>
            </a:r>
            <a:r>
              <a:rPr spc="-10" dirty="0"/>
              <a:t>node, </a:t>
            </a:r>
            <a:r>
              <a:rPr dirty="0"/>
              <a:t>in a </a:t>
            </a:r>
            <a:r>
              <a:rPr spc="-10" dirty="0"/>
              <a:t>network </a:t>
            </a:r>
            <a:r>
              <a:rPr dirty="0"/>
              <a:t>the </a:t>
            </a:r>
            <a:r>
              <a:rPr spc="-5" dirty="0"/>
              <a:t>sum </a:t>
            </a:r>
            <a:r>
              <a:rPr spc="-10" dirty="0"/>
              <a:t>of </a:t>
            </a:r>
            <a:r>
              <a:rPr dirty="0"/>
              <a:t>the </a:t>
            </a:r>
            <a:r>
              <a:rPr spc="-10" dirty="0"/>
              <a:t>currents  </a:t>
            </a:r>
            <a:r>
              <a:rPr dirty="0"/>
              <a:t>arriving </a:t>
            </a:r>
            <a:r>
              <a:rPr spc="-15" dirty="0"/>
              <a:t>at </a:t>
            </a:r>
            <a:r>
              <a:rPr spc="-20" dirty="0"/>
              <a:t>any </a:t>
            </a:r>
            <a:r>
              <a:rPr spc="-15" dirty="0"/>
              <a:t>instant </a:t>
            </a:r>
            <a:r>
              <a:rPr dirty="0"/>
              <a:t>is equal </a:t>
            </a:r>
            <a:r>
              <a:rPr spc="-15" dirty="0"/>
              <a:t>to </a:t>
            </a:r>
            <a:r>
              <a:rPr dirty="0"/>
              <a:t>the </a:t>
            </a:r>
            <a:r>
              <a:rPr spc="-5" dirty="0"/>
              <a:t>sum </a:t>
            </a:r>
            <a:r>
              <a:rPr spc="-10" dirty="0"/>
              <a:t>of  </a:t>
            </a:r>
            <a:r>
              <a:rPr dirty="0"/>
              <a:t>the </a:t>
            </a:r>
            <a:r>
              <a:rPr spc="-10" dirty="0"/>
              <a:t>currents </a:t>
            </a:r>
            <a:r>
              <a:rPr spc="-5" dirty="0"/>
              <a:t>flowing</a:t>
            </a:r>
            <a:r>
              <a:rPr spc="-10" dirty="0"/>
              <a:t> </a:t>
            </a:r>
            <a:r>
              <a:rPr spc="-50" dirty="0"/>
              <a:t>away.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292608" y="3622547"/>
            <a:ext cx="1897380" cy="2002789"/>
            <a:chOff x="292608" y="3622547"/>
            <a:chExt cx="1897380" cy="2002789"/>
          </a:xfrm>
        </p:grpSpPr>
        <p:sp>
          <p:nvSpPr>
            <p:cNvPr id="15" name="object 15"/>
            <p:cNvSpPr/>
            <p:nvPr/>
          </p:nvSpPr>
          <p:spPr>
            <a:xfrm>
              <a:off x="305562" y="3635501"/>
              <a:ext cx="1871980" cy="1976755"/>
            </a:xfrm>
            <a:custGeom>
              <a:avLst/>
              <a:gdLst/>
              <a:ahLst/>
              <a:cxnLst/>
              <a:rect l="l" t="t" r="r" b="b"/>
              <a:pathLst>
                <a:path w="1871980" h="1976754">
                  <a:moveTo>
                    <a:pt x="1559560" y="0"/>
                  </a:moveTo>
                  <a:lnTo>
                    <a:pt x="311912" y="0"/>
                  </a:lnTo>
                  <a:lnTo>
                    <a:pt x="265820" y="3383"/>
                  </a:lnTo>
                  <a:lnTo>
                    <a:pt x="221828" y="13210"/>
                  </a:lnTo>
                  <a:lnTo>
                    <a:pt x="180418" y="28998"/>
                  </a:lnTo>
                  <a:lnTo>
                    <a:pt x="142073" y="50264"/>
                  </a:lnTo>
                  <a:lnTo>
                    <a:pt x="107275" y="76524"/>
                  </a:lnTo>
                  <a:lnTo>
                    <a:pt x="76507" y="107296"/>
                  </a:lnTo>
                  <a:lnTo>
                    <a:pt x="50251" y="142095"/>
                  </a:lnTo>
                  <a:lnTo>
                    <a:pt x="28990" y="180440"/>
                  </a:lnTo>
                  <a:lnTo>
                    <a:pt x="13206" y="221846"/>
                  </a:lnTo>
                  <a:lnTo>
                    <a:pt x="3381" y="265831"/>
                  </a:lnTo>
                  <a:lnTo>
                    <a:pt x="0" y="311912"/>
                  </a:lnTo>
                  <a:lnTo>
                    <a:pt x="0" y="1664716"/>
                  </a:lnTo>
                  <a:lnTo>
                    <a:pt x="3381" y="1710796"/>
                  </a:lnTo>
                  <a:lnTo>
                    <a:pt x="13206" y="1754781"/>
                  </a:lnTo>
                  <a:lnTo>
                    <a:pt x="28990" y="1796187"/>
                  </a:lnTo>
                  <a:lnTo>
                    <a:pt x="50251" y="1834532"/>
                  </a:lnTo>
                  <a:lnTo>
                    <a:pt x="76507" y="1869331"/>
                  </a:lnTo>
                  <a:lnTo>
                    <a:pt x="107275" y="1900103"/>
                  </a:lnTo>
                  <a:lnTo>
                    <a:pt x="142073" y="1926363"/>
                  </a:lnTo>
                  <a:lnTo>
                    <a:pt x="180418" y="1947629"/>
                  </a:lnTo>
                  <a:lnTo>
                    <a:pt x="221828" y="1963417"/>
                  </a:lnTo>
                  <a:lnTo>
                    <a:pt x="265820" y="1973244"/>
                  </a:lnTo>
                  <a:lnTo>
                    <a:pt x="311912" y="1976628"/>
                  </a:lnTo>
                  <a:lnTo>
                    <a:pt x="1559560" y="1976628"/>
                  </a:lnTo>
                  <a:lnTo>
                    <a:pt x="1605640" y="1973244"/>
                  </a:lnTo>
                  <a:lnTo>
                    <a:pt x="1649625" y="1963417"/>
                  </a:lnTo>
                  <a:lnTo>
                    <a:pt x="1691031" y="1947629"/>
                  </a:lnTo>
                  <a:lnTo>
                    <a:pt x="1729376" y="1926363"/>
                  </a:lnTo>
                  <a:lnTo>
                    <a:pt x="1764175" y="1900103"/>
                  </a:lnTo>
                  <a:lnTo>
                    <a:pt x="1794947" y="1869331"/>
                  </a:lnTo>
                  <a:lnTo>
                    <a:pt x="1821207" y="1834532"/>
                  </a:lnTo>
                  <a:lnTo>
                    <a:pt x="1842473" y="1796187"/>
                  </a:lnTo>
                  <a:lnTo>
                    <a:pt x="1858261" y="1754781"/>
                  </a:lnTo>
                  <a:lnTo>
                    <a:pt x="1868088" y="1710796"/>
                  </a:lnTo>
                  <a:lnTo>
                    <a:pt x="1871471" y="1664716"/>
                  </a:lnTo>
                  <a:lnTo>
                    <a:pt x="1871471" y="311912"/>
                  </a:lnTo>
                  <a:lnTo>
                    <a:pt x="1868088" y="265831"/>
                  </a:lnTo>
                  <a:lnTo>
                    <a:pt x="1858261" y="221846"/>
                  </a:lnTo>
                  <a:lnTo>
                    <a:pt x="1842473" y="180440"/>
                  </a:lnTo>
                  <a:lnTo>
                    <a:pt x="1821207" y="142095"/>
                  </a:lnTo>
                  <a:lnTo>
                    <a:pt x="1794947" y="107296"/>
                  </a:lnTo>
                  <a:lnTo>
                    <a:pt x="1764175" y="76524"/>
                  </a:lnTo>
                  <a:lnTo>
                    <a:pt x="1729376" y="50264"/>
                  </a:lnTo>
                  <a:lnTo>
                    <a:pt x="1691031" y="28998"/>
                  </a:lnTo>
                  <a:lnTo>
                    <a:pt x="1649625" y="13210"/>
                  </a:lnTo>
                  <a:lnTo>
                    <a:pt x="1605640" y="3383"/>
                  </a:lnTo>
                  <a:lnTo>
                    <a:pt x="15595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5562" y="3635501"/>
              <a:ext cx="1871980" cy="1976755"/>
            </a:xfrm>
            <a:custGeom>
              <a:avLst/>
              <a:gdLst/>
              <a:ahLst/>
              <a:cxnLst/>
              <a:rect l="l" t="t" r="r" b="b"/>
              <a:pathLst>
                <a:path w="1871980" h="1976754">
                  <a:moveTo>
                    <a:pt x="0" y="311912"/>
                  </a:moveTo>
                  <a:lnTo>
                    <a:pt x="3381" y="265831"/>
                  </a:lnTo>
                  <a:lnTo>
                    <a:pt x="13206" y="221846"/>
                  </a:lnTo>
                  <a:lnTo>
                    <a:pt x="28990" y="180440"/>
                  </a:lnTo>
                  <a:lnTo>
                    <a:pt x="50251" y="142095"/>
                  </a:lnTo>
                  <a:lnTo>
                    <a:pt x="76507" y="107296"/>
                  </a:lnTo>
                  <a:lnTo>
                    <a:pt x="107275" y="76524"/>
                  </a:lnTo>
                  <a:lnTo>
                    <a:pt x="142073" y="50264"/>
                  </a:lnTo>
                  <a:lnTo>
                    <a:pt x="180418" y="28998"/>
                  </a:lnTo>
                  <a:lnTo>
                    <a:pt x="221828" y="13210"/>
                  </a:lnTo>
                  <a:lnTo>
                    <a:pt x="265820" y="3383"/>
                  </a:lnTo>
                  <a:lnTo>
                    <a:pt x="311912" y="0"/>
                  </a:lnTo>
                  <a:lnTo>
                    <a:pt x="1559560" y="0"/>
                  </a:lnTo>
                  <a:lnTo>
                    <a:pt x="1605640" y="3383"/>
                  </a:lnTo>
                  <a:lnTo>
                    <a:pt x="1649625" y="13210"/>
                  </a:lnTo>
                  <a:lnTo>
                    <a:pt x="1691031" y="28998"/>
                  </a:lnTo>
                  <a:lnTo>
                    <a:pt x="1729376" y="50264"/>
                  </a:lnTo>
                  <a:lnTo>
                    <a:pt x="1764175" y="76524"/>
                  </a:lnTo>
                  <a:lnTo>
                    <a:pt x="1794947" y="107296"/>
                  </a:lnTo>
                  <a:lnTo>
                    <a:pt x="1821207" y="142095"/>
                  </a:lnTo>
                  <a:lnTo>
                    <a:pt x="1842473" y="180440"/>
                  </a:lnTo>
                  <a:lnTo>
                    <a:pt x="1858261" y="221846"/>
                  </a:lnTo>
                  <a:lnTo>
                    <a:pt x="1868088" y="265831"/>
                  </a:lnTo>
                  <a:lnTo>
                    <a:pt x="1871471" y="311912"/>
                  </a:lnTo>
                  <a:lnTo>
                    <a:pt x="1871471" y="1664716"/>
                  </a:lnTo>
                  <a:lnTo>
                    <a:pt x="1868088" y="1710796"/>
                  </a:lnTo>
                  <a:lnTo>
                    <a:pt x="1858261" y="1754781"/>
                  </a:lnTo>
                  <a:lnTo>
                    <a:pt x="1842473" y="1796187"/>
                  </a:lnTo>
                  <a:lnTo>
                    <a:pt x="1821207" y="1834532"/>
                  </a:lnTo>
                  <a:lnTo>
                    <a:pt x="1794947" y="1869331"/>
                  </a:lnTo>
                  <a:lnTo>
                    <a:pt x="1764175" y="1900103"/>
                  </a:lnTo>
                  <a:lnTo>
                    <a:pt x="1729376" y="1926363"/>
                  </a:lnTo>
                  <a:lnTo>
                    <a:pt x="1691031" y="1947629"/>
                  </a:lnTo>
                  <a:lnTo>
                    <a:pt x="1649625" y="1963417"/>
                  </a:lnTo>
                  <a:lnTo>
                    <a:pt x="1605640" y="1973244"/>
                  </a:lnTo>
                  <a:lnTo>
                    <a:pt x="1559560" y="1976628"/>
                  </a:lnTo>
                  <a:lnTo>
                    <a:pt x="311912" y="1976628"/>
                  </a:lnTo>
                  <a:lnTo>
                    <a:pt x="265820" y="1973244"/>
                  </a:lnTo>
                  <a:lnTo>
                    <a:pt x="221828" y="1963417"/>
                  </a:lnTo>
                  <a:lnTo>
                    <a:pt x="180418" y="1947629"/>
                  </a:lnTo>
                  <a:lnTo>
                    <a:pt x="142073" y="1926363"/>
                  </a:lnTo>
                  <a:lnTo>
                    <a:pt x="107275" y="1900103"/>
                  </a:lnTo>
                  <a:lnTo>
                    <a:pt x="76507" y="1869331"/>
                  </a:lnTo>
                  <a:lnTo>
                    <a:pt x="50251" y="1834532"/>
                  </a:lnTo>
                  <a:lnTo>
                    <a:pt x="28990" y="1796187"/>
                  </a:lnTo>
                  <a:lnTo>
                    <a:pt x="13206" y="1754781"/>
                  </a:lnTo>
                  <a:lnTo>
                    <a:pt x="3381" y="1710796"/>
                  </a:lnTo>
                  <a:lnTo>
                    <a:pt x="0" y="1664716"/>
                  </a:lnTo>
                  <a:lnTo>
                    <a:pt x="0" y="3119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77087" y="4208526"/>
            <a:ext cx="13277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Calibri"/>
                <a:cs typeface="Calibri"/>
              </a:rPr>
              <a:t>How?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51570" y="323715"/>
            <a:ext cx="4178832" cy="624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395" y="2316302"/>
            <a:ext cx="119443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100" spc="-5" dirty="0">
                <a:latin typeface="Calibri"/>
                <a:cs typeface="Calibri"/>
              </a:rPr>
              <a:t>KVL</a:t>
            </a:r>
            <a:endParaRPr sz="6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5361" y="1924050"/>
            <a:ext cx="411480" cy="1925320"/>
          </a:xfrm>
          <a:custGeom>
            <a:avLst/>
            <a:gdLst/>
            <a:ahLst/>
            <a:cxnLst/>
            <a:rect l="l" t="t" r="r" b="b"/>
            <a:pathLst>
              <a:path w="411480" h="1925320">
                <a:moveTo>
                  <a:pt x="411480" y="1924812"/>
                </a:moveTo>
                <a:lnTo>
                  <a:pt x="356772" y="1919664"/>
                </a:lnTo>
                <a:lnTo>
                  <a:pt x="307622" y="1905141"/>
                </a:lnTo>
                <a:lnTo>
                  <a:pt x="265985" y="1882616"/>
                </a:lnTo>
                <a:lnTo>
                  <a:pt x="233821" y="1853466"/>
                </a:lnTo>
                <a:lnTo>
                  <a:pt x="213086" y="1819066"/>
                </a:lnTo>
                <a:lnTo>
                  <a:pt x="205739" y="1780794"/>
                </a:lnTo>
                <a:lnTo>
                  <a:pt x="205739" y="1106424"/>
                </a:lnTo>
                <a:lnTo>
                  <a:pt x="198393" y="1068151"/>
                </a:lnTo>
                <a:lnTo>
                  <a:pt x="177658" y="1033751"/>
                </a:lnTo>
                <a:lnTo>
                  <a:pt x="145494" y="1004601"/>
                </a:lnTo>
                <a:lnTo>
                  <a:pt x="103857" y="982076"/>
                </a:lnTo>
                <a:lnTo>
                  <a:pt x="54707" y="967553"/>
                </a:lnTo>
                <a:lnTo>
                  <a:pt x="0" y="962405"/>
                </a:lnTo>
                <a:lnTo>
                  <a:pt x="54707" y="957258"/>
                </a:lnTo>
                <a:lnTo>
                  <a:pt x="103857" y="942735"/>
                </a:lnTo>
                <a:lnTo>
                  <a:pt x="145494" y="920210"/>
                </a:lnTo>
                <a:lnTo>
                  <a:pt x="177658" y="891060"/>
                </a:lnTo>
                <a:lnTo>
                  <a:pt x="198393" y="856660"/>
                </a:lnTo>
                <a:lnTo>
                  <a:pt x="205739" y="818388"/>
                </a:lnTo>
                <a:lnTo>
                  <a:pt x="205739" y="144017"/>
                </a:lnTo>
                <a:lnTo>
                  <a:pt x="213086" y="105745"/>
                </a:lnTo>
                <a:lnTo>
                  <a:pt x="233821" y="71345"/>
                </a:lnTo>
                <a:lnTo>
                  <a:pt x="265985" y="42195"/>
                </a:lnTo>
                <a:lnTo>
                  <a:pt x="307622" y="19670"/>
                </a:lnTo>
                <a:lnTo>
                  <a:pt x="356772" y="5147"/>
                </a:lnTo>
                <a:lnTo>
                  <a:pt x="411480" y="0"/>
                </a:lnTo>
              </a:path>
            </a:pathLst>
          </a:custGeom>
          <a:ln w="25907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078479" y="1911095"/>
            <a:ext cx="5622290" cy="1950720"/>
            <a:chOff x="3078479" y="1911095"/>
            <a:chExt cx="5622290" cy="1950720"/>
          </a:xfrm>
        </p:grpSpPr>
        <p:sp>
          <p:nvSpPr>
            <p:cNvPr id="5" name="object 5"/>
            <p:cNvSpPr/>
            <p:nvPr/>
          </p:nvSpPr>
          <p:spPr>
            <a:xfrm>
              <a:off x="3091433" y="1924049"/>
              <a:ext cx="5596255" cy="1925320"/>
            </a:xfrm>
            <a:custGeom>
              <a:avLst/>
              <a:gdLst/>
              <a:ahLst/>
              <a:cxnLst/>
              <a:rect l="l" t="t" r="r" b="b"/>
              <a:pathLst>
                <a:path w="5596255" h="1925320">
                  <a:moveTo>
                    <a:pt x="5596128" y="0"/>
                  </a:moveTo>
                  <a:lnTo>
                    <a:pt x="0" y="0"/>
                  </a:lnTo>
                  <a:lnTo>
                    <a:pt x="0" y="1924812"/>
                  </a:lnTo>
                  <a:lnTo>
                    <a:pt x="5596128" y="1924812"/>
                  </a:lnTo>
                  <a:lnTo>
                    <a:pt x="559612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1433" y="1924049"/>
              <a:ext cx="5596255" cy="1925320"/>
            </a:xfrm>
            <a:custGeom>
              <a:avLst/>
              <a:gdLst/>
              <a:ahLst/>
              <a:cxnLst/>
              <a:rect l="l" t="t" r="r" b="b"/>
              <a:pathLst>
                <a:path w="5596255" h="1925320">
                  <a:moveTo>
                    <a:pt x="0" y="1924812"/>
                  </a:moveTo>
                  <a:lnTo>
                    <a:pt x="5596128" y="1924812"/>
                  </a:lnTo>
                  <a:lnTo>
                    <a:pt x="5596128" y="0"/>
                  </a:lnTo>
                  <a:lnTo>
                    <a:pt x="0" y="0"/>
                  </a:lnTo>
                  <a:lnTo>
                    <a:pt x="0" y="19248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91433" y="1924050"/>
            <a:ext cx="5596255" cy="192532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492125" marR="633730" indent="-287020">
              <a:lnSpc>
                <a:spcPts val="5930"/>
              </a:lnSpc>
              <a:spcBef>
                <a:spcPts val="1380"/>
              </a:spcBef>
              <a:buSzPct val="98148"/>
              <a:buChar char="•"/>
              <a:tabLst>
                <a:tab pos="548005" algn="l"/>
              </a:tabLst>
            </a:pPr>
            <a:r>
              <a:rPr sz="5400" spc="-20" dirty="0">
                <a:latin typeface="Calibri"/>
                <a:cs typeface="Calibri"/>
              </a:rPr>
              <a:t>Kirchoff</a:t>
            </a:r>
            <a:r>
              <a:rPr sz="5400" spc="-60" dirty="0">
                <a:latin typeface="Calibri"/>
                <a:cs typeface="Calibri"/>
              </a:rPr>
              <a:t> </a:t>
            </a:r>
            <a:r>
              <a:rPr sz="5400" spc="-55" dirty="0">
                <a:latin typeface="Calibri"/>
                <a:cs typeface="Calibri"/>
              </a:rPr>
              <a:t>Voltage  </a:t>
            </a:r>
            <a:r>
              <a:rPr sz="5400" spc="-15" dirty="0">
                <a:latin typeface="Calibri"/>
                <a:cs typeface="Calibri"/>
              </a:rPr>
              <a:t>Law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6259" y="4367276"/>
            <a:ext cx="1136650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100" spc="-235" dirty="0">
                <a:latin typeface="Calibri"/>
                <a:cs typeface="Calibri"/>
              </a:rPr>
              <a:t>K</a:t>
            </a:r>
            <a:r>
              <a:rPr sz="6100" spc="-10" dirty="0">
                <a:latin typeface="Calibri"/>
                <a:cs typeface="Calibri"/>
              </a:rPr>
              <a:t>CL</a:t>
            </a:r>
            <a:endParaRPr sz="6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15361" y="4068317"/>
            <a:ext cx="411480" cy="1736089"/>
          </a:xfrm>
          <a:custGeom>
            <a:avLst/>
            <a:gdLst/>
            <a:ahLst/>
            <a:cxnLst/>
            <a:rect l="l" t="t" r="r" b="b"/>
            <a:pathLst>
              <a:path w="411480" h="1736089">
                <a:moveTo>
                  <a:pt x="411480" y="1735835"/>
                </a:moveTo>
                <a:lnTo>
                  <a:pt x="356772" y="1730691"/>
                </a:lnTo>
                <a:lnTo>
                  <a:pt x="307622" y="1716173"/>
                </a:lnTo>
                <a:lnTo>
                  <a:pt x="265985" y="1693654"/>
                </a:lnTo>
                <a:lnTo>
                  <a:pt x="233821" y="1664507"/>
                </a:lnTo>
                <a:lnTo>
                  <a:pt x="213086" y="1630104"/>
                </a:lnTo>
                <a:lnTo>
                  <a:pt x="205739" y="1591817"/>
                </a:lnTo>
                <a:lnTo>
                  <a:pt x="205739" y="1011935"/>
                </a:lnTo>
                <a:lnTo>
                  <a:pt x="198393" y="973663"/>
                </a:lnTo>
                <a:lnTo>
                  <a:pt x="177658" y="939263"/>
                </a:lnTo>
                <a:lnTo>
                  <a:pt x="145494" y="910113"/>
                </a:lnTo>
                <a:lnTo>
                  <a:pt x="103857" y="887588"/>
                </a:lnTo>
                <a:lnTo>
                  <a:pt x="54707" y="873065"/>
                </a:lnTo>
                <a:lnTo>
                  <a:pt x="0" y="867917"/>
                </a:lnTo>
                <a:lnTo>
                  <a:pt x="54707" y="862770"/>
                </a:lnTo>
                <a:lnTo>
                  <a:pt x="103857" y="848247"/>
                </a:lnTo>
                <a:lnTo>
                  <a:pt x="145494" y="825722"/>
                </a:lnTo>
                <a:lnTo>
                  <a:pt x="177658" y="796572"/>
                </a:lnTo>
                <a:lnTo>
                  <a:pt x="198393" y="762172"/>
                </a:lnTo>
                <a:lnTo>
                  <a:pt x="205739" y="723899"/>
                </a:lnTo>
                <a:lnTo>
                  <a:pt x="205739" y="144017"/>
                </a:lnTo>
                <a:lnTo>
                  <a:pt x="213086" y="105745"/>
                </a:lnTo>
                <a:lnTo>
                  <a:pt x="233821" y="71345"/>
                </a:lnTo>
                <a:lnTo>
                  <a:pt x="265985" y="42195"/>
                </a:lnTo>
                <a:lnTo>
                  <a:pt x="307622" y="19670"/>
                </a:lnTo>
                <a:lnTo>
                  <a:pt x="356772" y="5147"/>
                </a:lnTo>
                <a:lnTo>
                  <a:pt x="411480" y="0"/>
                </a:lnTo>
              </a:path>
            </a:pathLst>
          </a:custGeom>
          <a:ln w="25907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078479" y="4055364"/>
            <a:ext cx="5622290" cy="1762125"/>
            <a:chOff x="3078479" y="4055364"/>
            <a:chExt cx="5622290" cy="1762125"/>
          </a:xfrm>
        </p:grpSpPr>
        <p:sp>
          <p:nvSpPr>
            <p:cNvPr id="11" name="object 11"/>
            <p:cNvSpPr/>
            <p:nvPr/>
          </p:nvSpPr>
          <p:spPr>
            <a:xfrm>
              <a:off x="3091433" y="4068318"/>
              <a:ext cx="5596255" cy="1736089"/>
            </a:xfrm>
            <a:custGeom>
              <a:avLst/>
              <a:gdLst/>
              <a:ahLst/>
              <a:cxnLst/>
              <a:rect l="l" t="t" r="r" b="b"/>
              <a:pathLst>
                <a:path w="5596255" h="1736089">
                  <a:moveTo>
                    <a:pt x="5596128" y="0"/>
                  </a:moveTo>
                  <a:lnTo>
                    <a:pt x="0" y="0"/>
                  </a:lnTo>
                  <a:lnTo>
                    <a:pt x="0" y="1735836"/>
                  </a:lnTo>
                  <a:lnTo>
                    <a:pt x="5596128" y="1735836"/>
                  </a:lnTo>
                  <a:lnTo>
                    <a:pt x="55961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1433" y="4068318"/>
              <a:ext cx="5596255" cy="1736089"/>
            </a:xfrm>
            <a:custGeom>
              <a:avLst/>
              <a:gdLst/>
              <a:ahLst/>
              <a:cxnLst/>
              <a:rect l="l" t="t" r="r" b="b"/>
              <a:pathLst>
                <a:path w="5596255" h="1736089">
                  <a:moveTo>
                    <a:pt x="0" y="1735836"/>
                  </a:moveTo>
                  <a:lnTo>
                    <a:pt x="5596128" y="1735836"/>
                  </a:lnTo>
                  <a:lnTo>
                    <a:pt x="5596128" y="0"/>
                  </a:lnTo>
                  <a:lnTo>
                    <a:pt x="0" y="0"/>
                  </a:lnTo>
                  <a:lnTo>
                    <a:pt x="0" y="17358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91433" y="4068317"/>
            <a:ext cx="5596255" cy="173608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469265" marR="1156335" indent="-287020">
              <a:lnSpc>
                <a:spcPts val="5280"/>
              </a:lnSpc>
              <a:spcBef>
                <a:spcPts val="1320"/>
              </a:spcBef>
              <a:buSzPct val="97916"/>
              <a:buChar char="•"/>
              <a:tabLst>
                <a:tab pos="487680" algn="l"/>
              </a:tabLst>
            </a:pPr>
            <a:r>
              <a:rPr sz="4800" spc="-20" dirty="0">
                <a:latin typeface="Calibri"/>
                <a:cs typeface="Calibri"/>
              </a:rPr>
              <a:t>Kirchoff </a:t>
            </a:r>
            <a:r>
              <a:rPr sz="4800" spc="-25" dirty="0">
                <a:latin typeface="Calibri"/>
                <a:cs typeface="Calibri"/>
              </a:rPr>
              <a:t>Current  </a:t>
            </a:r>
            <a:r>
              <a:rPr sz="4800" spc="-15" dirty="0">
                <a:latin typeface="Calibri"/>
                <a:cs typeface="Calibri"/>
              </a:rPr>
              <a:t>Law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9345" y="515627"/>
            <a:ext cx="7014225" cy="648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1076" y="1511808"/>
            <a:ext cx="6146800" cy="1371600"/>
            <a:chOff x="1751076" y="1511808"/>
            <a:chExt cx="6146800" cy="1371600"/>
          </a:xfrm>
        </p:grpSpPr>
        <p:sp>
          <p:nvSpPr>
            <p:cNvPr id="3" name="object 3"/>
            <p:cNvSpPr/>
            <p:nvPr/>
          </p:nvSpPr>
          <p:spPr>
            <a:xfrm>
              <a:off x="1764030" y="2013966"/>
              <a:ext cx="6120765" cy="856615"/>
            </a:xfrm>
            <a:custGeom>
              <a:avLst/>
              <a:gdLst/>
              <a:ahLst/>
              <a:cxnLst/>
              <a:rect l="l" t="t" r="r" b="b"/>
              <a:pathLst>
                <a:path w="6120765" h="856614">
                  <a:moveTo>
                    <a:pt x="0" y="856488"/>
                  </a:moveTo>
                  <a:lnTo>
                    <a:pt x="6120384" y="856488"/>
                  </a:lnTo>
                  <a:lnTo>
                    <a:pt x="6120384" y="0"/>
                  </a:lnTo>
                  <a:lnTo>
                    <a:pt x="0" y="0"/>
                  </a:lnTo>
                  <a:lnTo>
                    <a:pt x="0" y="856488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77974" y="1524762"/>
              <a:ext cx="4284345" cy="1003300"/>
            </a:xfrm>
            <a:custGeom>
              <a:avLst/>
              <a:gdLst/>
              <a:ahLst/>
              <a:cxnLst/>
              <a:rect l="l" t="t" r="r" b="b"/>
              <a:pathLst>
                <a:path w="4284345" h="1003300">
                  <a:moveTo>
                    <a:pt x="4116831" y="0"/>
                  </a:moveTo>
                  <a:lnTo>
                    <a:pt x="167131" y="0"/>
                  </a:lnTo>
                  <a:lnTo>
                    <a:pt x="122693" y="5968"/>
                  </a:lnTo>
                  <a:lnTo>
                    <a:pt x="82766" y="22812"/>
                  </a:lnTo>
                  <a:lnTo>
                    <a:pt x="48942" y="48942"/>
                  </a:lnTo>
                  <a:lnTo>
                    <a:pt x="22812" y="82766"/>
                  </a:lnTo>
                  <a:lnTo>
                    <a:pt x="5968" y="122693"/>
                  </a:lnTo>
                  <a:lnTo>
                    <a:pt x="0" y="167132"/>
                  </a:lnTo>
                  <a:lnTo>
                    <a:pt x="0" y="835660"/>
                  </a:lnTo>
                  <a:lnTo>
                    <a:pt x="5968" y="880098"/>
                  </a:lnTo>
                  <a:lnTo>
                    <a:pt x="22812" y="920025"/>
                  </a:lnTo>
                  <a:lnTo>
                    <a:pt x="48942" y="953849"/>
                  </a:lnTo>
                  <a:lnTo>
                    <a:pt x="82766" y="979979"/>
                  </a:lnTo>
                  <a:lnTo>
                    <a:pt x="122693" y="996823"/>
                  </a:lnTo>
                  <a:lnTo>
                    <a:pt x="167131" y="1002791"/>
                  </a:lnTo>
                  <a:lnTo>
                    <a:pt x="4116831" y="1002791"/>
                  </a:lnTo>
                  <a:lnTo>
                    <a:pt x="4161270" y="996823"/>
                  </a:lnTo>
                  <a:lnTo>
                    <a:pt x="4201197" y="979979"/>
                  </a:lnTo>
                  <a:lnTo>
                    <a:pt x="4235021" y="953849"/>
                  </a:lnTo>
                  <a:lnTo>
                    <a:pt x="4261151" y="920025"/>
                  </a:lnTo>
                  <a:lnTo>
                    <a:pt x="4277995" y="880098"/>
                  </a:lnTo>
                  <a:lnTo>
                    <a:pt x="4283964" y="835660"/>
                  </a:lnTo>
                  <a:lnTo>
                    <a:pt x="4283964" y="167132"/>
                  </a:lnTo>
                  <a:lnTo>
                    <a:pt x="4277995" y="122693"/>
                  </a:lnTo>
                  <a:lnTo>
                    <a:pt x="4261151" y="82766"/>
                  </a:lnTo>
                  <a:lnTo>
                    <a:pt x="4235021" y="48942"/>
                  </a:lnTo>
                  <a:lnTo>
                    <a:pt x="4201197" y="22812"/>
                  </a:lnTo>
                  <a:lnTo>
                    <a:pt x="4161270" y="5968"/>
                  </a:lnTo>
                  <a:lnTo>
                    <a:pt x="41168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77974" y="1524762"/>
              <a:ext cx="4284345" cy="1003300"/>
            </a:xfrm>
            <a:custGeom>
              <a:avLst/>
              <a:gdLst/>
              <a:ahLst/>
              <a:cxnLst/>
              <a:rect l="l" t="t" r="r" b="b"/>
              <a:pathLst>
                <a:path w="4284345" h="1003300">
                  <a:moveTo>
                    <a:pt x="0" y="167132"/>
                  </a:moveTo>
                  <a:lnTo>
                    <a:pt x="5968" y="122693"/>
                  </a:lnTo>
                  <a:lnTo>
                    <a:pt x="22812" y="82766"/>
                  </a:lnTo>
                  <a:lnTo>
                    <a:pt x="48942" y="48942"/>
                  </a:lnTo>
                  <a:lnTo>
                    <a:pt x="82766" y="22812"/>
                  </a:lnTo>
                  <a:lnTo>
                    <a:pt x="122693" y="5968"/>
                  </a:lnTo>
                  <a:lnTo>
                    <a:pt x="167131" y="0"/>
                  </a:lnTo>
                  <a:lnTo>
                    <a:pt x="4116831" y="0"/>
                  </a:lnTo>
                  <a:lnTo>
                    <a:pt x="4161270" y="5968"/>
                  </a:lnTo>
                  <a:lnTo>
                    <a:pt x="4201197" y="22812"/>
                  </a:lnTo>
                  <a:lnTo>
                    <a:pt x="4235021" y="48942"/>
                  </a:lnTo>
                  <a:lnTo>
                    <a:pt x="4261151" y="82766"/>
                  </a:lnTo>
                  <a:lnTo>
                    <a:pt x="4277995" y="122693"/>
                  </a:lnTo>
                  <a:lnTo>
                    <a:pt x="4283964" y="167132"/>
                  </a:lnTo>
                  <a:lnTo>
                    <a:pt x="4283964" y="835660"/>
                  </a:lnTo>
                  <a:lnTo>
                    <a:pt x="4277995" y="880098"/>
                  </a:lnTo>
                  <a:lnTo>
                    <a:pt x="4261151" y="920025"/>
                  </a:lnTo>
                  <a:lnTo>
                    <a:pt x="4235021" y="953849"/>
                  </a:lnTo>
                  <a:lnTo>
                    <a:pt x="4201197" y="979979"/>
                  </a:lnTo>
                  <a:lnTo>
                    <a:pt x="4161270" y="996823"/>
                  </a:lnTo>
                  <a:lnTo>
                    <a:pt x="4116831" y="1002791"/>
                  </a:lnTo>
                  <a:lnTo>
                    <a:pt x="167131" y="1002791"/>
                  </a:lnTo>
                  <a:lnTo>
                    <a:pt x="122693" y="996823"/>
                  </a:lnTo>
                  <a:lnTo>
                    <a:pt x="82766" y="979979"/>
                  </a:lnTo>
                  <a:lnTo>
                    <a:pt x="48942" y="953849"/>
                  </a:lnTo>
                  <a:lnTo>
                    <a:pt x="22812" y="920025"/>
                  </a:lnTo>
                  <a:lnTo>
                    <a:pt x="5968" y="880098"/>
                  </a:lnTo>
                  <a:lnTo>
                    <a:pt x="0" y="835660"/>
                  </a:lnTo>
                  <a:lnTo>
                    <a:pt x="0" y="16713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03094" y="1702688"/>
            <a:ext cx="363283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INTRODUCTION</a:t>
            </a:r>
            <a:r>
              <a:rPr sz="34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KVL</a:t>
            </a:r>
            <a:endParaRPr sz="3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51076" y="3041904"/>
            <a:ext cx="6146800" cy="1384300"/>
            <a:chOff x="1751076" y="3041904"/>
            <a:chExt cx="6146800" cy="1384300"/>
          </a:xfrm>
        </p:grpSpPr>
        <p:sp>
          <p:nvSpPr>
            <p:cNvPr id="8" name="object 8"/>
            <p:cNvSpPr/>
            <p:nvPr/>
          </p:nvSpPr>
          <p:spPr>
            <a:xfrm>
              <a:off x="1764030" y="3556254"/>
              <a:ext cx="6120765" cy="856615"/>
            </a:xfrm>
            <a:custGeom>
              <a:avLst/>
              <a:gdLst/>
              <a:ahLst/>
              <a:cxnLst/>
              <a:rect l="l" t="t" r="r" b="b"/>
              <a:pathLst>
                <a:path w="6120765" h="856614">
                  <a:moveTo>
                    <a:pt x="0" y="856488"/>
                  </a:moveTo>
                  <a:lnTo>
                    <a:pt x="6120384" y="856488"/>
                  </a:lnTo>
                  <a:lnTo>
                    <a:pt x="6120384" y="0"/>
                  </a:lnTo>
                  <a:lnTo>
                    <a:pt x="0" y="0"/>
                  </a:lnTo>
                  <a:lnTo>
                    <a:pt x="0" y="856488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70354" y="3054858"/>
              <a:ext cx="4284345" cy="1003300"/>
            </a:xfrm>
            <a:custGeom>
              <a:avLst/>
              <a:gdLst/>
              <a:ahLst/>
              <a:cxnLst/>
              <a:rect l="l" t="t" r="r" b="b"/>
              <a:pathLst>
                <a:path w="4284345" h="1003300">
                  <a:moveTo>
                    <a:pt x="4116831" y="0"/>
                  </a:moveTo>
                  <a:lnTo>
                    <a:pt x="167131" y="0"/>
                  </a:lnTo>
                  <a:lnTo>
                    <a:pt x="122693" y="5968"/>
                  </a:lnTo>
                  <a:lnTo>
                    <a:pt x="82766" y="22812"/>
                  </a:lnTo>
                  <a:lnTo>
                    <a:pt x="48942" y="48942"/>
                  </a:lnTo>
                  <a:lnTo>
                    <a:pt x="22812" y="82766"/>
                  </a:lnTo>
                  <a:lnTo>
                    <a:pt x="5968" y="122693"/>
                  </a:lnTo>
                  <a:lnTo>
                    <a:pt x="0" y="167131"/>
                  </a:lnTo>
                  <a:lnTo>
                    <a:pt x="0" y="835659"/>
                  </a:lnTo>
                  <a:lnTo>
                    <a:pt x="5968" y="880098"/>
                  </a:lnTo>
                  <a:lnTo>
                    <a:pt x="22812" y="920025"/>
                  </a:lnTo>
                  <a:lnTo>
                    <a:pt x="48942" y="953849"/>
                  </a:lnTo>
                  <a:lnTo>
                    <a:pt x="82766" y="979979"/>
                  </a:lnTo>
                  <a:lnTo>
                    <a:pt x="122693" y="996823"/>
                  </a:lnTo>
                  <a:lnTo>
                    <a:pt x="167131" y="1002791"/>
                  </a:lnTo>
                  <a:lnTo>
                    <a:pt x="4116831" y="1002791"/>
                  </a:lnTo>
                  <a:lnTo>
                    <a:pt x="4161270" y="996823"/>
                  </a:lnTo>
                  <a:lnTo>
                    <a:pt x="4201197" y="979979"/>
                  </a:lnTo>
                  <a:lnTo>
                    <a:pt x="4235021" y="953849"/>
                  </a:lnTo>
                  <a:lnTo>
                    <a:pt x="4261151" y="920025"/>
                  </a:lnTo>
                  <a:lnTo>
                    <a:pt x="4277995" y="880098"/>
                  </a:lnTo>
                  <a:lnTo>
                    <a:pt x="4283963" y="835659"/>
                  </a:lnTo>
                  <a:lnTo>
                    <a:pt x="4283963" y="167131"/>
                  </a:lnTo>
                  <a:lnTo>
                    <a:pt x="4277995" y="122693"/>
                  </a:lnTo>
                  <a:lnTo>
                    <a:pt x="4261151" y="82766"/>
                  </a:lnTo>
                  <a:lnTo>
                    <a:pt x="4235021" y="48942"/>
                  </a:lnTo>
                  <a:lnTo>
                    <a:pt x="4201197" y="22812"/>
                  </a:lnTo>
                  <a:lnTo>
                    <a:pt x="4161270" y="5968"/>
                  </a:lnTo>
                  <a:lnTo>
                    <a:pt x="41168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70354" y="3054858"/>
              <a:ext cx="4284345" cy="1003300"/>
            </a:xfrm>
            <a:custGeom>
              <a:avLst/>
              <a:gdLst/>
              <a:ahLst/>
              <a:cxnLst/>
              <a:rect l="l" t="t" r="r" b="b"/>
              <a:pathLst>
                <a:path w="4284345" h="1003300">
                  <a:moveTo>
                    <a:pt x="0" y="167131"/>
                  </a:moveTo>
                  <a:lnTo>
                    <a:pt x="5968" y="122693"/>
                  </a:lnTo>
                  <a:lnTo>
                    <a:pt x="22812" y="82766"/>
                  </a:lnTo>
                  <a:lnTo>
                    <a:pt x="48942" y="48942"/>
                  </a:lnTo>
                  <a:lnTo>
                    <a:pt x="82766" y="22812"/>
                  </a:lnTo>
                  <a:lnTo>
                    <a:pt x="122693" y="5968"/>
                  </a:lnTo>
                  <a:lnTo>
                    <a:pt x="167131" y="0"/>
                  </a:lnTo>
                  <a:lnTo>
                    <a:pt x="4116831" y="0"/>
                  </a:lnTo>
                  <a:lnTo>
                    <a:pt x="4161270" y="5968"/>
                  </a:lnTo>
                  <a:lnTo>
                    <a:pt x="4201197" y="22812"/>
                  </a:lnTo>
                  <a:lnTo>
                    <a:pt x="4235021" y="48942"/>
                  </a:lnTo>
                  <a:lnTo>
                    <a:pt x="4261151" y="82766"/>
                  </a:lnTo>
                  <a:lnTo>
                    <a:pt x="4277995" y="122693"/>
                  </a:lnTo>
                  <a:lnTo>
                    <a:pt x="4283963" y="167131"/>
                  </a:lnTo>
                  <a:lnTo>
                    <a:pt x="4283963" y="835659"/>
                  </a:lnTo>
                  <a:lnTo>
                    <a:pt x="4277995" y="880098"/>
                  </a:lnTo>
                  <a:lnTo>
                    <a:pt x="4261151" y="920025"/>
                  </a:lnTo>
                  <a:lnTo>
                    <a:pt x="4235021" y="953849"/>
                  </a:lnTo>
                  <a:lnTo>
                    <a:pt x="4201197" y="979979"/>
                  </a:lnTo>
                  <a:lnTo>
                    <a:pt x="4161270" y="996823"/>
                  </a:lnTo>
                  <a:lnTo>
                    <a:pt x="4116831" y="1002791"/>
                  </a:lnTo>
                  <a:lnTo>
                    <a:pt x="167131" y="1002791"/>
                  </a:lnTo>
                  <a:lnTo>
                    <a:pt x="122693" y="996823"/>
                  </a:lnTo>
                  <a:lnTo>
                    <a:pt x="82766" y="979979"/>
                  </a:lnTo>
                  <a:lnTo>
                    <a:pt x="48942" y="953849"/>
                  </a:lnTo>
                  <a:lnTo>
                    <a:pt x="22812" y="920025"/>
                  </a:lnTo>
                  <a:lnTo>
                    <a:pt x="5968" y="880098"/>
                  </a:lnTo>
                  <a:lnTo>
                    <a:pt x="0" y="835659"/>
                  </a:lnTo>
                  <a:lnTo>
                    <a:pt x="0" y="16713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751076" y="4584191"/>
            <a:ext cx="6146800" cy="1384300"/>
            <a:chOff x="1751076" y="4584191"/>
            <a:chExt cx="6146800" cy="1384300"/>
          </a:xfrm>
        </p:grpSpPr>
        <p:sp>
          <p:nvSpPr>
            <p:cNvPr id="12" name="object 12"/>
            <p:cNvSpPr/>
            <p:nvPr/>
          </p:nvSpPr>
          <p:spPr>
            <a:xfrm>
              <a:off x="1764030" y="5098541"/>
              <a:ext cx="6120765" cy="856615"/>
            </a:xfrm>
            <a:custGeom>
              <a:avLst/>
              <a:gdLst/>
              <a:ahLst/>
              <a:cxnLst/>
              <a:rect l="l" t="t" r="r" b="b"/>
              <a:pathLst>
                <a:path w="6120765" h="856614">
                  <a:moveTo>
                    <a:pt x="0" y="856487"/>
                  </a:moveTo>
                  <a:lnTo>
                    <a:pt x="6120384" y="856487"/>
                  </a:lnTo>
                  <a:lnTo>
                    <a:pt x="6120384" y="0"/>
                  </a:lnTo>
                  <a:lnTo>
                    <a:pt x="0" y="0"/>
                  </a:lnTo>
                  <a:lnTo>
                    <a:pt x="0" y="856487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70354" y="4597145"/>
              <a:ext cx="4284345" cy="1003300"/>
            </a:xfrm>
            <a:custGeom>
              <a:avLst/>
              <a:gdLst/>
              <a:ahLst/>
              <a:cxnLst/>
              <a:rect l="l" t="t" r="r" b="b"/>
              <a:pathLst>
                <a:path w="4284345" h="1003300">
                  <a:moveTo>
                    <a:pt x="4116831" y="0"/>
                  </a:moveTo>
                  <a:lnTo>
                    <a:pt x="167131" y="0"/>
                  </a:lnTo>
                  <a:lnTo>
                    <a:pt x="122693" y="5968"/>
                  </a:lnTo>
                  <a:lnTo>
                    <a:pt x="82766" y="22812"/>
                  </a:lnTo>
                  <a:lnTo>
                    <a:pt x="48942" y="48942"/>
                  </a:lnTo>
                  <a:lnTo>
                    <a:pt x="22812" y="82766"/>
                  </a:lnTo>
                  <a:lnTo>
                    <a:pt x="5968" y="122693"/>
                  </a:lnTo>
                  <a:lnTo>
                    <a:pt x="0" y="167131"/>
                  </a:lnTo>
                  <a:lnTo>
                    <a:pt x="0" y="835659"/>
                  </a:lnTo>
                  <a:lnTo>
                    <a:pt x="5968" y="880098"/>
                  </a:lnTo>
                  <a:lnTo>
                    <a:pt x="22812" y="920025"/>
                  </a:lnTo>
                  <a:lnTo>
                    <a:pt x="48942" y="953849"/>
                  </a:lnTo>
                  <a:lnTo>
                    <a:pt x="82766" y="979979"/>
                  </a:lnTo>
                  <a:lnTo>
                    <a:pt x="122693" y="996823"/>
                  </a:lnTo>
                  <a:lnTo>
                    <a:pt x="167131" y="1002791"/>
                  </a:lnTo>
                  <a:lnTo>
                    <a:pt x="4116831" y="1002791"/>
                  </a:lnTo>
                  <a:lnTo>
                    <a:pt x="4161270" y="996823"/>
                  </a:lnTo>
                  <a:lnTo>
                    <a:pt x="4201197" y="979979"/>
                  </a:lnTo>
                  <a:lnTo>
                    <a:pt x="4235021" y="953849"/>
                  </a:lnTo>
                  <a:lnTo>
                    <a:pt x="4261151" y="920025"/>
                  </a:lnTo>
                  <a:lnTo>
                    <a:pt x="4277995" y="880098"/>
                  </a:lnTo>
                  <a:lnTo>
                    <a:pt x="4283963" y="835659"/>
                  </a:lnTo>
                  <a:lnTo>
                    <a:pt x="4283963" y="167131"/>
                  </a:lnTo>
                  <a:lnTo>
                    <a:pt x="4277995" y="122693"/>
                  </a:lnTo>
                  <a:lnTo>
                    <a:pt x="4261151" y="82766"/>
                  </a:lnTo>
                  <a:lnTo>
                    <a:pt x="4235021" y="48942"/>
                  </a:lnTo>
                  <a:lnTo>
                    <a:pt x="4201197" y="22812"/>
                  </a:lnTo>
                  <a:lnTo>
                    <a:pt x="4161270" y="5968"/>
                  </a:lnTo>
                  <a:lnTo>
                    <a:pt x="41168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70354" y="4597145"/>
              <a:ext cx="4284345" cy="1003300"/>
            </a:xfrm>
            <a:custGeom>
              <a:avLst/>
              <a:gdLst/>
              <a:ahLst/>
              <a:cxnLst/>
              <a:rect l="l" t="t" r="r" b="b"/>
              <a:pathLst>
                <a:path w="4284345" h="1003300">
                  <a:moveTo>
                    <a:pt x="0" y="167131"/>
                  </a:moveTo>
                  <a:lnTo>
                    <a:pt x="5968" y="122693"/>
                  </a:lnTo>
                  <a:lnTo>
                    <a:pt x="22812" y="82766"/>
                  </a:lnTo>
                  <a:lnTo>
                    <a:pt x="48942" y="48942"/>
                  </a:lnTo>
                  <a:lnTo>
                    <a:pt x="82766" y="22812"/>
                  </a:lnTo>
                  <a:lnTo>
                    <a:pt x="122693" y="5968"/>
                  </a:lnTo>
                  <a:lnTo>
                    <a:pt x="167131" y="0"/>
                  </a:lnTo>
                  <a:lnTo>
                    <a:pt x="4116831" y="0"/>
                  </a:lnTo>
                  <a:lnTo>
                    <a:pt x="4161270" y="5968"/>
                  </a:lnTo>
                  <a:lnTo>
                    <a:pt x="4201197" y="22812"/>
                  </a:lnTo>
                  <a:lnTo>
                    <a:pt x="4235021" y="48942"/>
                  </a:lnTo>
                  <a:lnTo>
                    <a:pt x="4261151" y="82766"/>
                  </a:lnTo>
                  <a:lnTo>
                    <a:pt x="4277995" y="122693"/>
                  </a:lnTo>
                  <a:lnTo>
                    <a:pt x="4283963" y="167131"/>
                  </a:lnTo>
                  <a:lnTo>
                    <a:pt x="4283963" y="835659"/>
                  </a:lnTo>
                  <a:lnTo>
                    <a:pt x="4277995" y="880098"/>
                  </a:lnTo>
                  <a:lnTo>
                    <a:pt x="4261151" y="920025"/>
                  </a:lnTo>
                  <a:lnTo>
                    <a:pt x="4235021" y="953849"/>
                  </a:lnTo>
                  <a:lnTo>
                    <a:pt x="4201197" y="979979"/>
                  </a:lnTo>
                  <a:lnTo>
                    <a:pt x="4161270" y="996823"/>
                  </a:lnTo>
                  <a:lnTo>
                    <a:pt x="4116831" y="1002791"/>
                  </a:lnTo>
                  <a:lnTo>
                    <a:pt x="167131" y="1002791"/>
                  </a:lnTo>
                  <a:lnTo>
                    <a:pt x="122693" y="996823"/>
                  </a:lnTo>
                  <a:lnTo>
                    <a:pt x="82766" y="979979"/>
                  </a:lnTo>
                  <a:lnTo>
                    <a:pt x="48942" y="953849"/>
                  </a:lnTo>
                  <a:lnTo>
                    <a:pt x="22812" y="920025"/>
                  </a:lnTo>
                  <a:lnTo>
                    <a:pt x="5968" y="880098"/>
                  </a:lnTo>
                  <a:lnTo>
                    <a:pt x="0" y="835659"/>
                  </a:lnTo>
                  <a:lnTo>
                    <a:pt x="0" y="16713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775966" y="3233165"/>
            <a:ext cx="2874010" cy="20853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400" b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MESH</a:t>
            </a:r>
            <a:r>
              <a:rPr sz="3400" b="1" u="heavy" spc="-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3400" b="1" u="heavy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ANALYSIS</a:t>
            </a:r>
            <a:endParaRPr sz="3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4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EXERCISE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7595" y="421292"/>
            <a:ext cx="7573909" cy="672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7304" y="1147572"/>
            <a:ext cx="8307705" cy="1010919"/>
            <a:chOff x="527304" y="1147572"/>
            <a:chExt cx="8307705" cy="1010919"/>
          </a:xfrm>
        </p:grpSpPr>
        <p:sp>
          <p:nvSpPr>
            <p:cNvPr id="3" name="object 3"/>
            <p:cNvSpPr/>
            <p:nvPr/>
          </p:nvSpPr>
          <p:spPr>
            <a:xfrm>
              <a:off x="540258" y="1413510"/>
              <a:ext cx="8281670" cy="731520"/>
            </a:xfrm>
            <a:custGeom>
              <a:avLst/>
              <a:gdLst/>
              <a:ahLst/>
              <a:cxnLst/>
              <a:rect l="l" t="t" r="r" b="b"/>
              <a:pathLst>
                <a:path w="8281670" h="731519">
                  <a:moveTo>
                    <a:pt x="0" y="731520"/>
                  </a:moveTo>
                  <a:lnTo>
                    <a:pt x="8281416" y="731520"/>
                  </a:lnTo>
                  <a:lnTo>
                    <a:pt x="8281416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4786" y="1160526"/>
              <a:ext cx="7676515" cy="855344"/>
            </a:xfrm>
            <a:custGeom>
              <a:avLst/>
              <a:gdLst/>
              <a:ahLst/>
              <a:cxnLst/>
              <a:rect l="l" t="t" r="r" b="b"/>
              <a:pathLst>
                <a:path w="7676515" h="855344">
                  <a:moveTo>
                    <a:pt x="7533894" y="0"/>
                  </a:moveTo>
                  <a:lnTo>
                    <a:pt x="142494" y="0"/>
                  </a:lnTo>
                  <a:lnTo>
                    <a:pt x="97453" y="7260"/>
                  </a:lnTo>
                  <a:lnTo>
                    <a:pt x="58336" y="27480"/>
                  </a:lnTo>
                  <a:lnTo>
                    <a:pt x="27491" y="58320"/>
                  </a:lnTo>
                  <a:lnTo>
                    <a:pt x="7263" y="97438"/>
                  </a:lnTo>
                  <a:lnTo>
                    <a:pt x="0" y="142494"/>
                  </a:lnTo>
                  <a:lnTo>
                    <a:pt x="0" y="712470"/>
                  </a:lnTo>
                  <a:lnTo>
                    <a:pt x="7263" y="757525"/>
                  </a:lnTo>
                  <a:lnTo>
                    <a:pt x="27491" y="796643"/>
                  </a:lnTo>
                  <a:lnTo>
                    <a:pt x="58336" y="827483"/>
                  </a:lnTo>
                  <a:lnTo>
                    <a:pt x="97453" y="847703"/>
                  </a:lnTo>
                  <a:lnTo>
                    <a:pt x="142494" y="854963"/>
                  </a:lnTo>
                  <a:lnTo>
                    <a:pt x="7533894" y="854963"/>
                  </a:lnTo>
                  <a:lnTo>
                    <a:pt x="7578949" y="847703"/>
                  </a:lnTo>
                  <a:lnTo>
                    <a:pt x="7618067" y="827483"/>
                  </a:lnTo>
                  <a:lnTo>
                    <a:pt x="7648907" y="796643"/>
                  </a:lnTo>
                  <a:lnTo>
                    <a:pt x="7669127" y="757525"/>
                  </a:lnTo>
                  <a:lnTo>
                    <a:pt x="7676388" y="712470"/>
                  </a:lnTo>
                  <a:lnTo>
                    <a:pt x="7676388" y="142494"/>
                  </a:lnTo>
                  <a:lnTo>
                    <a:pt x="7669127" y="97438"/>
                  </a:lnTo>
                  <a:lnTo>
                    <a:pt x="7648907" y="58320"/>
                  </a:lnTo>
                  <a:lnTo>
                    <a:pt x="7618067" y="27480"/>
                  </a:lnTo>
                  <a:lnTo>
                    <a:pt x="7578949" y="7260"/>
                  </a:lnTo>
                  <a:lnTo>
                    <a:pt x="75338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4786" y="1160526"/>
              <a:ext cx="7676515" cy="855344"/>
            </a:xfrm>
            <a:custGeom>
              <a:avLst/>
              <a:gdLst/>
              <a:ahLst/>
              <a:cxnLst/>
              <a:rect l="l" t="t" r="r" b="b"/>
              <a:pathLst>
                <a:path w="7676515" h="855344">
                  <a:moveTo>
                    <a:pt x="0" y="142494"/>
                  </a:moveTo>
                  <a:lnTo>
                    <a:pt x="7263" y="97438"/>
                  </a:lnTo>
                  <a:lnTo>
                    <a:pt x="27491" y="58320"/>
                  </a:lnTo>
                  <a:lnTo>
                    <a:pt x="58336" y="27480"/>
                  </a:lnTo>
                  <a:lnTo>
                    <a:pt x="97453" y="7260"/>
                  </a:lnTo>
                  <a:lnTo>
                    <a:pt x="142494" y="0"/>
                  </a:lnTo>
                  <a:lnTo>
                    <a:pt x="7533894" y="0"/>
                  </a:lnTo>
                  <a:lnTo>
                    <a:pt x="7578949" y="7260"/>
                  </a:lnTo>
                  <a:lnTo>
                    <a:pt x="7618067" y="27480"/>
                  </a:lnTo>
                  <a:lnTo>
                    <a:pt x="7648907" y="58320"/>
                  </a:lnTo>
                  <a:lnTo>
                    <a:pt x="7669127" y="97438"/>
                  </a:lnTo>
                  <a:lnTo>
                    <a:pt x="7676388" y="142494"/>
                  </a:lnTo>
                  <a:lnTo>
                    <a:pt x="7676388" y="712470"/>
                  </a:lnTo>
                  <a:lnTo>
                    <a:pt x="7669127" y="757525"/>
                  </a:lnTo>
                  <a:lnTo>
                    <a:pt x="7648907" y="796643"/>
                  </a:lnTo>
                  <a:lnTo>
                    <a:pt x="7618067" y="827483"/>
                  </a:lnTo>
                  <a:lnTo>
                    <a:pt x="7578949" y="847703"/>
                  </a:lnTo>
                  <a:lnTo>
                    <a:pt x="7533894" y="854963"/>
                  </a:lnTo>
                  <a:lnTo>
                    <a:pt x="142494" y="854963"/>
                  </a:lnTo>
                  <a:lnTo>
                    <a:pt x="97453" y="847703"/>
                  </a:lnTo>
                  <a:lnTo>
                    <a:pt x="58336" y="827483"/>
                  </a:lnTo>
                  <a:lnTo>
                    <a:pt x="27491" y="796643"/>
                  </a:lnTo>
                  <a:lnTo>
                    <a:pt x="7263" y="757525"/>
                  </a:lnTo>
                  <a:lnTo>
                    <a:pt x="0" y="712470"/>
                  </a:lnTo>
                  <a:lnTo>
                    <a:pt x="0" y="14249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01927" y="1251584"/>
            <a:ext cx="6998970" cy="6115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5" dirty="0">
                <a:latin typeface="Calibri"/>
                <a:cs typeface="Calibri"/>
              </a:rPr>
              <a:t>Kirchhoff's </a:t>
            </a:r>
            <a:r>
              <a:rPr sz="2000" spc="-20" dirty="0">
                <a:latin typeface="Calibri"/>
                <a:cs typeface="Calibri"/>
              </a:rPr>
              <a:t>Voltage </a:t>
            </a:r>
            <a:r>
              <a:rPr sz="2000" spc="-5" dirty="0">
                <a:latin typeface="Calibri"/>
                <a:cs typeface="Calibri"/>
              </a:rPr>
              <a:t>Law </a:t>
            </a:r>
            <a:r>
              <a:rPr sz="2000" dirty="0">
                <a:latin typeface="Calibri"/>
                <a:cs typeface="Calibri"/>
              </a:rPr>
              <a:t>- KVL - is one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two </a:t>
            </a:r>
            <a:r>
              <a:rPr sz="2000" spc="-5" dirty="0">
                <a:latin typeface="Calibri"/>
                <a:cs typeface="Calibri"/>
              </a:rPr>
              <a:t>fundamental </a:t>
            </a:r>
            <a:r>
              <a:rPr sz="2000" spc="-10" dirty="0">
                <a:latin typeface="Calibri"/>
                <a:cs typeface="Calibri"/>
              </a:rPr>
              <a:t>laws </a:t>
            </a:r>
            <a:r>
              <a:rPr sz="2000" dirty="0">
                <a:latin typeface="Calibri"/>
                <a:cs typeface="Calibri"/>
              </a:rPr>
              <a:t>in  </a:t>
            </a:r>
            <a:r>
              <a:rPr sz="2000" spc="-5" dirty="0">
                <a:latin typeface="Calibri"/>
                <a:cs typeface="Calibri"/>
              </a:rPr>
              <a:t>electrical </a:t>
            </a:r>
            <a:r>
              <a:rPr sz="2000" dirty="0">
                <a:latin typeface="Calibri"/>
                <a:cs typeface="Calibri"/>
              </a:rPr>
              <a:t>engineering, the </a:t>
            </a:r>
            <a:r>
              <a:rPr sz="2000" spc="-5" dirty="0">
                <a:latin typeface="Calibri"/>
                <a:cs typeface="Calibri"/>
              </a:rPr>
              <a:t>other being Kirchhoff's </a:t>
            </a:r>
            <a:r>
              <a:rPr sz="2000" spc="-10" dirty="0">
                <a:latin typeface="Calibri"/>
                <a:cs typeface="Calibri"/>
              </a:rPr>
              <a:t>Current </a:t>
            </a:r>
            <a:r>
              <a:rPr sz="2000" spc="-5" dirty="0">
                <a:latin typeface="Calibri"/>
                <a:cs typeface="Calibri"/>
              </a:rPr>
              <a:t>Law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(KCL)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7304" y="2336292"/>
            <a:ext cx="8307705" cy="1405255"/>
            <a:chOff x="527304" y="2336292"/>
            <a:chExt cx="8307705" cy="1405255"/>
          </a:xfrm>
        </p:grpSpPr>
        <p:sp>
          <p:nvSpPr>
            <p:cNvPr id="8" name="object 8"/>
            <p:cNvSpPr/>
            <p:nvPr/>
          </p:nvSpPr>
          <p:spPr>
            <a:xfrm>
              <a:off x="540258" y="2998470"/>
              <a:ext cx="8281670" cy="730250"/>
            </a:xfrm>
            <a:custGeom>
              <a:avLst/>
              <a:gdLst/>
              <a:ahLst/>
              <a:cxnLst/>
              <a:rect l="l" t="t" r="r" b="b"/>
              <a:pathLst>
                <a:path w="8281670" h="730250">
                  <a:moveTo>
                    <a:pt x="0" y="729995"/>
                  </a:moveTo>
                  <a:lnTo>
                    <a:pt x="8281416" y="729995"/>
                  </a:lnTo>
                  <a:lnTo>
                    <a:pt x="8281416" y="0"/>
                  </a:lnTo>
                  <a:lnTo>
                    <a:pt x="0" y="0"/>
                  </a:lnTo>
                  <a:lnTo>
                    <a:pt x="0" y="729995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4786" y="2349246"/>
              <a:ext cx="7679690" cy="1242060"/>
            </a:xfrm>
            <a:custGeom>
              <a:avLst/>
              <a:gdLst/>
              <a:ahLst/>
              <a:cxnLst/>
              <a:rect l="l" t="t" r="r" b="b"/>
              <a:pathLst>
                <a:path w="7679690" h="1242060">
                  <a:moveTo>
                    <a:pt x="7472425" y="0"/>
                  </a:moveTo>
                  <a:lnTo>
                    <a:pt x="207009" y="0"/>
                  </a:lnTo>
                  <a:lnTo>
                    <a:pt x="159545" y="5468"/>
                  </a:lnTo>
                  <a:lnTo>
                    <a:pt x="115973" y="21045"/>
                  </a:lnTo>
                  <a:lnTo>
                    <a:pt x="77537" y="45486"/>
                  </a:lnTo>
                  <a:lnTo>
                    <a:pt x="45478" y="77547"/>
                  </a:lnTo>
                  <a:lnTo>
                    <a:pt x="21041" y="115984"/>
                  </a:lnTo>
                  <a:lnTo>
                    <a:pt x="5467" y="159553"/>
                  </a:lnTo>
                  <a:lnTo>
                    <a:pt x="0" y="207009"/>
                  </a:lnTo>
                  <a:lnTo>
                    <a:pt x="0" y="1035050"/>
                  </a:lnTo>
                  <a:lnTo>
                    <a:pt x="5467" y="1082506"/>
                  </a:lnTo>
                  <a:lnTo>
                    <a:pt x="21041" y="1126075"/>
                  </a:lnTo>
                  <a:lnTo>
                    <a:pt x="45478" y="1164512"/>
                  </a:lnTo>
                  <a:lnTo>
                    <a:pt x="77537" y="1196573"/>
                  </a:lnTo>
                  <a:lnTo>
                    <a:pt x="115973" y="1221014"/>
                  </a:lnTo>
                  <a:lnTo>
                    <a:pt x="159545" y="1236591"/>
                  </a:lnTo>
                  <a:lnTo>
                    <a:pt x="207009" y="1242059"/>
                  </a:lnTo>
                  <a:lnTo>
                    <a:pt x="7472425" y="1242059"/>
                  </a:lnTo>
                  <a:lnTo>
                    <a:pt x="7519882" y="1236591"/>
                  </a:lnTo>
                  <a:lnTo>
                    <a:pt x="7563451" y="1221014"/>
                  </a:lnTo>
                  <a:lnTo>
                    <a:pt x="7601888" y="1196573"/>
                  </a:lnTo>
                  <a:lnTo>
                    <a:pt x="7633949" y="1164512"/>
                  </a:lnTo>
                  <a:lnTo>
                    <a:pt x="7658390" y="1126075"/>
                  </a:lnTo>
                  <a:lnTo>
                    <a:pt x="7673967" y="1082506"/>
                  </a:lnTo>
                  <a:lnTo>
                    <a:pt x="7679436" y="1035050"/>
                  </a:lnTo>
                  <a:lnTo>
                    <a:pt x="7679436" y="207009"/>
                  </a:lnTo>
                  <a:lnTo>
                    <a:pt x="7673967" y="159553"/>
                  </a:lnTo>
                  <a:lnTo>
                    <a:pt x="7658390" y="115984"/>
                  </a:lnTo>
                  <a:lnTo>
                    <a:pt x="7633949" y="77547"/>
                  </a:lnTo>
                  <a:lnTo>
                    <a:pt x="7601888" y="45486"/>
                  </a:lnTo>
                  <a:lnTo>
                    <a:pt x="7563451" y="21045"/>
                  </a:lnTo>
                  <a:lnTo>
                    <a:pt x="7519882" y="5468"/>
                  </a:lnTo>
                  <a:lnTo>
                    <a:pt x="74724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4786" y="2349246"/>
              <a:ext cx="7679690" cy="1242060"/>
            </a:xfrm>
            <a:custGeom>
              <a:avLst/>
              <a:gdLst/>
              <a:ahLst/>
              <a:cxnLst/>
              <a:rect l="l" t="t" r="r" b="b"/>
              <a:pathLst>
                <a:path w="7679690" h="1242060">
                  <a:moveTo>
                    <a:pt x="0" y="207009"/>
                  </a:moveTo>
                  <a:lnTo>
                    <a:pt x="5467" y="159553"/>
                  </a:lnTo>
                  <a:lnTo>
                    <a:pt x="21041" y="115984"/>
                  </a:lnTo>
                  <a:lnTo>
                    <a:pt x="45478" y="77547"/>
                  </a:lnTo>
                  <a:lnTo>
                    <a:pt x="77537" y="45486"/>
                  </a:lnTo>
                  <a:lnTo>
                    <a:pt x="115973" y="21045"/>
                  </a:lnTo>
                  <a:lnTo>
                    <a:pt x="159545" y="5468"/>
                  </a:lnTo>
                  <a:lnTo>
                    <a:pt x="207009" y="0"/>
                  </a:lnTo>
                  <a:lnTo>
                    <a:pt x="7472425" y="0"/>
                  </a:lnTo>
                  <a:lnTo>
                    <a:pt x="7519882" y="5468"/>
                  </a:lnTo>
                  <a:lnTo>
                    <a:pt x="7563451" y="21045"/>
                  </a:lnTo>
                  <a:lnTo>
                    <a:pt x="7601888" y="45486"/>
                  </a:lnTo>
                  <a:lnTo>
                    <a:pt x="7633949" y="77547"/>
                  </a:lnTo>
                  <a:lnTo>
                    <a:pt x="7658390" y="115984"/>
                  </a:lnTo>
                  <a:lnTo>
                    <a:pt x="7673967" y="159553"/>
                  </a:lnTo>
                  <a:lnTo>
                    <a:pt x="7679436" y="207009"/>
                  </a:lnTo>
                  <a:lnTo>
                    <a:pt x="7679436" y="1035050"/>
                  </a:lnTo>
                  <a:lnTo>
                    <a:pt x="7673967" y="1082506"/>
                  </a:lnTo>
                  <a:lnTo>
                    <a:pt x="7658390" y="1126075"/>
                  </a:lnTo>
                  <a:lnTo>
                    <a:pt x="7633949" y="1164512"/>
                  </a:lnTo>
                  <a:lnTo>
                    <a:pt x="7601888" y="1196573"/>
                  </a:lnTo>
                  <a:lnTo>
                    <a:pt x="7563451" y="1221014"/>
                  </a:lnTo>
                  <a:lnTo>
                    <a:pt x="7519882" y="1236591"/>
                  </a:lnTo>
                  <a:lnTo>
                    <a:pt x="7472425" y="1242059"/>
                  </a:lnTo>
                  <a:lnTo>
                    <a:pt x="207009" y="1242059"/>
                  </a:lnTo>
                  <a:lnTo>
                    <a:pt x="159545" y="1236591"/>
                  </a:lnTo>
                  <a:lnTo>
                    <a:pt x="115973" y="1221014"/>
                  </a:lnTo>
                  <a:lnTo>
                    <a:pt x="77537" y="1196573"/>
                  </a:lnTo>
                  <a:lnTo>
                    <a:pt x="45478" y="1164512"/>
                  </a:lnTo>
                  <a:lnTo>
                    <a:pt x="21041" y="1126075"/>
                  </a:lnTo>
                  <a:lnTo>
                    <a:pt x="5467" y="1082506"/>
                  </a:lnTo>
                  <a:lnTo>
                    <a:pt x="0" y="1035050"/>
                  </a:lnTo>
                  <a:lnTo>
                    <a:pt x="0" y="20700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20825" y="2495169"/>
            <a:ext cx="7025005" cy="89026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KVL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fundamental 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law,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fundamental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Conservation of Energy 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 mechanics,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example,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because KVL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really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conservation of  electrical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energy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7304" y="3921252"/>
            <a:ext cx="8307705" cy="1043940"/>
            <a:chOff x="527304" y="3921252"/>
            <a:chExt cx="8307705" cy="1043940"/>
          </a:xfrm>
        </p:grpSpPr>
        <p:sp>
          <p:nvSpPr>
            <p:cNvPr id="13" name="object 13"/>
            <p:cNvSpPr/>
            <p:nvPr/>
          </p:nvSpPr>
          <p:spPr>
            <a:xfrm>
              <a:off x="540258" y="4222242"/>
              <a:ext cx="8281670" cy="730250"/>
            </a:xfrm>
            <a:custGeom>
              <a:avLst/>
              <a:gdLst/>
              <a:ahLst/>
              <a:cxnLst/>
              <a:rect l="l" t="t" r="r" b="b"/>
              <a:pathLst>
                <a:path w="8281670" h="730250">
                  <a:moveTo>
                    <a:pt x="0" y="729995"/>
                  </a:moveTo>
                  <a:lnTo>
                    <a:pt x="8281416" y="729995"/>
                  </a:lnTo>
                  <a:lnTo>
                    <a:pt x="8281416" y="0"/>
                  </a:lnTo>
                  <a:lnTo>
                    <a:pt x="0" y="0"/>
                  </a:lnTo>
                  <a:lnTo>
                    <a:pt x="0" y="729995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4786" y="3934206"/>
              <a:ext cx="7614284" cy="855344"/>
            </a:xfrm>
            <a:custGeom>
              <a:avLst/>
              <a:gdLst/>
              <a:ahLst/>
              <a:cxnLst/>
              <a:rect l="l" t="t" r="r" b="b"/>
              <a:pathLst>
                <a:path w="7614284" h="855345">
                  <a:moveTo>
                    <a:pt x="7471409" y="0"/>
                  </a:moveTo>
                  <a:lnTo>
                    <a:pt x="142494" y="0"/>
                  </a:lnTo>
                  <a:lnTo>
                    <a:pt x="97453" y="7260"/>
                  </a:lnTo>
                  <a:lnTo>
                    <a:pt x="58336" y="27480"/>
                  </a:lnTo>
                  <a:lnTo>
                    <a:pt x="27491" y="58320"/>
                  </a:lnTo>
                  <a:lnTo>
                    <a:pt x="7263" y="97438"/>
                  </a:lnTo>
                  <a:lnTo>
                    <a:pt x="0" y="142494"/>
                  </a:lnTo>
                  <a:lnTo>
                    <a:pt x="0" y="712470"/>
                  </a:lnTo>
                  <a:lnTo>
                    <a:pt x="7263" y="757525"/>
                  </a:lnTo>
                  <a:lnTo>
                    <a:pt x="27491" y="796643"/>
                  </a:lnTo>
                  <a:lnTo>
                    <a:pt x="58336" y="827483"/>
                  </a:lnTo>
                  <a:lnTo>
                    <a:pt x="97453" y="847703"/>
                  </a:lnTo>
                  <a:lnTo>
                    <a:pt x="142494" y="854964"/>
                  </a:lnTo>
                  <a:lnTo>
                    <a:pt x="7471409" y="854964"/>
                  </a:lnTo>
                  <a:lnTo>
                    <a:pt x="7516465" y="847703"/>
                  </a:lnTo>
                  <a:lnTo>
                    <a:pt x="7555583" y="827483"/>
                  </a:lnTo>
                  <a:lnTo>
                    <a:pt x="7586423" y="796643"/>
                  </a:lnTo>
                  <a:lnTo>
                    <a:pt x="7606643" y="757525"/>
                  </a:lnTo>
                  <a:lnTo>
                    <a:pt x="7613904" y="712470"/>
                  </a:lnTo>
                  <a:lnTo>
                    <a:pt x="7613904" y="142494"/>
                  </a:lnTo>
                  <a:lnTo>
                    <a:pt x="7606643" y="97438"/>
                  </a:lnTo>
                  <a:lnTo>
                    <a:pt x="7586423" y="58320"/>
                  </a:lnTo>
                  <a:lnTo>
                    <a:pt x="7555583" y="27480"/>
                  </a:lnTo>
                  <a:lnTo>
                    <a:pt x="7516465" y="7260"/>
                  </a:lnTo>
                  <a:lnTo>
                    <a:pt x="747140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4786" y="3934206"/>
              <a:ext cx="7614284" cy="855344"/>
            </a:xfrm>
            <a:custGeom>
              <a:avLst/>
              <a:gdLst/>
              <a:ahLst/>
              <a:cxnLst/>
              <a:rect l="l" t="t" r="r" b="b"/>
              <a:pathLst>
                <a:path w="7614284" h="855345">
                  <a:moveTo>
                    <a:pt x="0" y="142494"/>
                  </a:moveTo>
                  <a:lnTo>
                    <a:pt x="7263" y="97438"/>
                  </a:lnTo>
                  <a:lnTo>
                    <a:pt x="27491" y="58320"/>
                  </a:lnTo>
                  <a:lnTo>
                    <a:pt x="58336" y="27480"/>
                  </a:lnTo>
                  <a:lnTo>
                    <a:pt x="97453" y="7260"/>
                  </a:lnTo>
                  <a:lnTo>
                    <a:pt x="142494" y="0"/>
                  </a:lnTo>
                  <a:lnTo>
                    <a:pt x="7471409" y="0"/>
                  </a:lnTo>
                  <a:lnTo>
                    <a:pt x="7516465" y="7260"/>
                  </a:lnTo>
                  <a:lnTo>
                    <a:pt x="7555583" y="27480"/>
                  </a:lnTo>
                  <a:lnTo>
                    <a:pt x="7586423" y="58320"/>
                  </a:lnTo>
                  <a:lnTo>
                    <a:pt x="7606643" y="97438"/>
                  </a:lnTo>
                  <a:lnTo>
                    <a:pt x="7613904" y="142494"/>
                  </a:lnTo>
                  <a:lnTo>
                    <a:pt x="7613904" y="712470"/>
                  </a:lnTo>
                  <a:lnTo>
                    <a:pt x="7606643" y="757525"/>
                  </a:lnTo>
                  <a:lnTo>
                    <a:pt x="7586423" y="796643"/>
                  </a:lnTo>
                  <a:lnTo>
                    <a:pt x="7555583" y="827483"/>
                  </a:lnTo>
                  <a:lnTo>
                    <a:pt x="7516465" y="847703"/>
                  </a:lnTo>
                  <a:lnTo>
                    <a:pt x="7471409" y="854964"/>
                  </a:lnTo>
                  <a:lnTo>
                    <a:pt x="142494" y="854964"/>
                  </a:lnTo>
                  <a:lnTo>
                    <a:pt x="97453" y="847703"/>
                  </a:lnTo>
                  <a:lnTo>
                    <a:pt x="58336" y="827483"/>
                  </a:lnTo>
                  <a:lnTo>
                    <a:pt x="27491" y="796643"/>
                  </a:lnTo>
                  <a:lnTo>
                    <a:pt x="7263" y="757525"/>
                  </a:lnTo>
                  <a:lnTo>
                    <a:pt x="0" y="712470"/>
                  </a:lnTo>
                  <a:lnTo>
                    <a:pt x="0" y="14249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01927" y="4165472"/>
            <a:ext cx="6111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KVL and </a:t>
            </a:r>
            <a:r>
              <a:rPr sz="2000" spc="-30" dirty="0">
                <a:latin typeface="Calibri"/>
                <a:cs typeface="Calibri"/>
              </a:rPr>
              <a:t>KCL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starting point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analysis of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circuit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27304" y="5145023"/>
            <a:ext cx="8307705" cy="1045844"/>
            <a:chOff x="527304" y="5145023"/>
            <a:chExt cx="8307705" cy="1045844"/>
          </a:xfrm>
        </p:grpSpPr>
        <p:sp>
          <p:nvSpPr>
            <p:cNvPr id="18" name="object 18"/>
            <p:cNvSpPr/>
            <p:nvPr/>
          </p:nvSpPr>
          <p:spPr>
            <a:xfrm>
              <a:off x="540258" y="5446013"/>
              <a:ext cx="8281670" cy="731520"/>
            </a:xfrm>
            <a:custGeom>
              <a:avLst/>
              <a:gdLst/>
              <a:ahLst/>
              <a:cxnLst/>
              <a:rect l="l" t="t" r="r" b="b"/>
              <a:pathLst>
                <a:path w="8281670" h="731520">
                  <a:moveTo>
                    <a:pt x="0" y="731520"/>
                  </a:moveTo>
                  <a:lnTo>
                    <a:pt x="8281416" y="731520"/>
                  </a:lnTo>
                  <a:lnTo>
                    <a:pt x="8281416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54786" y="5157977"/>
              <a:ext cx="7679690" cy="856615"/>
            </a:xfrm>
            <a:custGeom>
              <a:avLst/>
              <a:gdLst/>
              <a:ahLst/>
              <a:cxnLst/>
              <a:rect l="l" t="t" r="r" b="b"/>
              <a:pathLst>
                <a:path w="7679690" h="856614">
                  <a:moveTo>
                    <a:pt x="7536688" y="0"/>
                  </a:moveTo>
                  <a:lnTo>
                    <a:pt x="142760" y="0"/>
                  </a:lnTo>
                  <a:lnTo>
                    <a:pt x="97638" y="7274"/>
                  </a:lnTo>
                  <a:lnTo>
                    <a:pt x="58449" y="27533"/>
                  </a:lnTo>
                  <a:lnTo>
                    <a:pt x="27545" y="58430"/>
                  </a:lnTo>
                  <a:lnTo>
                    <a:pt x="7278" y="97617"/>
                  </a:lnTo>
                  <a:lnTo>
                    <a:pt x="0" y="142748"/>
                  </a:lnTo>
                  <a:lnTo>
                    <a:pt x="0" y="713727"/>
                  </a:lnTo>
                  <a:lnTo>
                    <a:pt x="7278" y="758849"/>
                  </a:lnTo>
                  <a:lnTo>
                    <a:pt x="27545" y="798038"/>
                  </a:lnTo>
                  <a:lnTo>
                    <a:pt x="58449" y="828942"/>
                  </a:lnTo>
                  <a:lnTo>
                    <a:pt x="97638" y="849209"/>
                  </a:lnTo>
                  <a:lnTo>
                    <a:pt x="142760" y="856488"/>
                  </a:lnTo>
                  <a:lnTo>
                    <a:pt x="7536688" y="856488"/>
                  </a:lnTo>
                  <a:lnTo>
                    <a:pt x="7581818" y="849209"/>
                  </a:lnTo>
                  <a:lnTo>
                    <a:pt x="7621005" y="828942"/>
                  </a:lnTo>
                  <a:lnTo>
                    <a:pt x="7651902" y="798038"/>
                  </a:lnTo>
                  <a:lnTo>
                    <a:pt x="7672161" y="758849"/>
                  </a:lnTo>
                  <a:lnTo>
                    <a:pt x="7679436" y="713727"/>
                  </a:lnTo>
                  <a:lnTo>
                    <a:pt x="7679436" y="142748"/>
                  </a:lnTo>
                  <a:lnTo>
                    <a:pt x="7672161" y="97617"/>
                  </a:lnTo>
                  <a:lnTo>
                    <a:pt x="7651902" y="58430"/>
                  </a:lnTo>
                  <a:lnTo>
                    <a:pt x="7621005" y="27533"/>
                  </a:lnTo>
                  <a:lnTo>
                    <a:pt x="7581818" y="7274"/>
                  </a:lnTo>
                  <a:lnTo>
                    <a:pt x="753668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54786" y="5157977"/>
              <a:ext cx="7679690" cy="856615"/>
            </a:xfrm>
            <a:custGeom>
              <a:avLst/>
              <a:gdLst/>
              <a:ahLst/>
              <a:cxnLst/>
              <a:rect l="l" t="t" r="r" b="b"/>
              <a:pathLst>
                <a:path w="7679690" h="856614">
                  <a:moveTo>
                    <a:pt x="0" y="142748"/>
                  </a:moveTo>
                  <a:lnTo>
                    <a:pt x="7278" y="97617"/>
                  </a:lnTo>
                  <a:lnTo>
                    <a:pt x="27545" y="58430"/>
                  </a:lnTo>
                  <a:lnTo>
                    <a:pt x="58449" y="27533"/>
                  </a:lnTo>
                  <a:lnTo>
                    <a:pt x="97638" y="7274"/>
                  </a:lnTo>
                  <a:lnTo>
                    <a:pt x="142760" y="0"/>
                  </a:lnTo>
                  <a:lnTo>
                    <a:pt x="7536688" y="0"/>
                  </a:lnTo>
                  <a:lnTo>
                    <a:pt x="7581818" y="7274"/>
                  </a:lnTo>
                  <a:lnTo>
                    <a:pt x="7621005" y="27533"/>
                  </a:lnTo>
                  <a:lnTo>
                    <a:pt x="7651902" y="58430"/>
                  </a:lnTo>
                  <a:lnTo>
                    <a:pt x="7672161" y="97617"/>
                  </a:lnTo>
                  <a:lnTo>
                    <a:pt x="7679436" y="142748"/>
                  </a:lnTo>
                  <a:lnTo>
                    <a:pt x="7679436" y="713727"/>
                  </a:lnTo>
                  <a:lnTo>
                    <a:pt x="7672161" y="758849"/>
                  </a:lnTo>
                  <a:lnTo>
                    <a:pt x="7651902" y="798038"/>
                  </a:lnTo>
                  <a:lnTo>
                    <a:pt x="7621005" y="828942"/>
                  </a:lnTo>
                  <a:lnTo>
                    <a:pt x="7581818" y="849209"/>
                  </a:lnTo>
                  <a:lnTo>
                    <a:pt x="7536688" y="856488"/>
                  </a:lnTo>
                  <a:lnTo>
                    <a:pt x="142760" y="856488"/>
                  </a:lnTo>
                  <a:lnTo>
                    <a:pt x="97638" y="849209"/>
                  </a:lnTo>
                  <a:lnTo>
                    <a:pt x="58449" y="828942"/>
                  </a:lnTo>
                  <a:lnTo>
                    <a:pt x="27545" y="798038"/>
                  </a:lnTo>
                  <a:lnTo>
                    <a:pt x="7278" y="758849"/>
                  </a:lnTo>
                  <a:lnTo>
                    <a:pt x="0" y="713727"/>
                  </a:lnTo>
                  <a:lnTo>
                    <a:pt x="0" y="1427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01927" y="5250307"/>
            <a:ext cx="6688455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KCL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KVL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always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hold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usually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most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useful piece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05"/>
              </a:lnSpc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information you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about 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circuit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after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circuit itself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42288" y="387409"/>
            <a:ext cx="5335523" cy="633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6220" y="1378965"/>
            <a:ext cx="750252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latin typeface="Calibri"/>
                <a:cs typeface="Calibri"/>
              </a:rPr>
              <a:t>Kirchoff’s </a:t>
            </a:r>
            <a:r>
              <a:rPr sz="3200" spc="-30" dirty="0">
                <a:latin typeface="Calibri"/>
                <a:cs typeface="Calibri"/>
              </a:rPr>
              <a:t>Voltage </a:t>
            </a:r>
            <a:r>
              <a:rPr sz="3200" spc="-10" dirty="0">
                <a:latin typeface="Calibri"/>
                <a:cs typeface="Calibri"/>
              </a:rPr>
              <a:t>Law </a:t>
            </a:r>
            <a:r>
              <a:rPr sz="3200" dirty="0">
                <a:latin typeface="Calibri"/>
                <a:cs typeface="Calibri"/>
              </a:rPr>
              <a:t>(KVL) </a:t>
            </a:r>
            <a:r>
              <a:rPr sz="3200" spc="-25" dirty="0">
                <a:latin typeface="Calibri"/>
                <a:cs typeface="Calibri"/>
              </a:rPr>
              <a:t>states </a:t>
            </a:r>
            <a:r>
              <a:rPr sz="3200" spc="-5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10" dirty="0">
                <a:latin typeface="Calibri"/>
                <a:cs typeface="Calibri"/>
              </a:rPr>
              <a:t>algebraic </a:t>
            </a:r>
            <a:r>
              <a:rPr sz="3200" spc="-5" dirty="0">
                <a:latin typeface="Calibri"/>
                <a:cs typeface="Calibri"/>
              </a:rPr>
              <a:t>sum </a:t>
            </a:r>
            <a:r>
              <a:rPr sz="3200" dirty="0">
                <a:latin typeface="Calibri"/>
                <a:cs typeface="Calibri"/>
              </a:rPr>
              <a:t>of the </a:t>
            </a:r>
            <a:r>
              <a:rPr sz="3200" spc="-15" dirty="0">
                <a:latin typeface="Calibri"/>
                <a:cs typeface="Calibri"/>
              </a:rPr>
              <a:t>voltages across </a:t>
            </a:r>
            <a:r>
              <a:rPr sz="3200" spc="-20" dirty="0">
                <a:latin typeface="Calibri"/>
                <a:cs typeface="Calibri"/>
              </a:rPr>
              <a:t>any </a:t>
            </a:r>
            <a:r>
              <a:rPr sz="3200" spc="-10" dirty="0">
                <a:latin typeface="Calibri"/>
                <a:cs typeface="Calibri"/>
              </a:rPr>
              <a:t>set 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branches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a closed loop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25" dirty="0">
                <a:latin typeface="Calibri"/>
                <a:cs typeface="Calibri"/>
              </a:rPr>
              <a:t>zero.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i.e.;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1514855"/>
            <a:ext cx="278891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086355" y="3203448"/>
            <a:ext cx="5047615" cy="1394460"/>
            <a:chOff x="2086355" y="3203448"/>
            <a:chExt cx="5047615" cy="1394460"/>
          </a:xfrm>
        </p:grpSpPr>
        <p:sp>
          <p:nvSpPr>
            <p:cNvPr id="5" name="object 5"/>
            <p:cNvSpPr/>
            <p:nvPr/>
          </p:nvSpPr>
          <p:spPr>
            <a:xfrm>
              <a:off x="2086355" y="3236976"/>
              <a:ext cx="5047488" cy="11612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0779" y="3203448"/>
              <a:ext cx="4264152" cy="13944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3599" y="3264408"/>
              <a:ext cx="4953000" cy="1066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33600" y="3264408"/>
            <a:ext cx="4953000" cy="10668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4800" b="1" spc="-5" dirty="0">
                <a:latin typeface="Symbol"/>
                <a:cs typeface="Symbol"/>
              </a:rPr>
              <a:t></a:t>
            </a:r>
            <a:r>
              <a:rPr sz="4800" b="1" spc="-5" dirty="0">
                <a:latin typeface="Times New Roman"/>
                <a:cs typeface="Times New Roman"/>
              </a:rPr>
              <a:t> </a:t>
            </a:r>
            <a:r>
              <a:rPr sz="4800" b="1" i="1" spc="-5" dirty="0">
                <a:latin typeface="Calibri"/>
                <a:cs typeface="Calibri"/>
              </a:rPr>
              <a:t>V</a:t>
            </a:r>
            <a:r>
              <a:rPr sz="2400" b="1" i="1" spc="-5" dirty="0">
                <a:latin typeface="Calibri"/>
                <a:cs typeface="Calibri"/>
              </a:rPr>
              <a:t>acrossbranches </a:t>
            </a:r>
            <a:r>
              <a:rPr sz="3600" b="1" dirty="0">
                <a:latin typeface="Calibri"/>
                <a:cs typeface="Calibri"/>
              </a:rPr>
              <a:t>=</a:t>
            </a:r>
            <a:r>
              <a:rPr sz="3600" b="1" spc="-39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0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1802</Words>
  <Application>Microsoft Office PowerPoint</Application>
  <PresentationFormat>On-screen Show (4:3)</PresentationFormat>
  <Paragraphs>363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Slide 1</vt:lpstr>
      <vt:lpstr>Slide 2</vt:lpstr>
      <vt:lpstr> HISTORY OF KIRCHOFF’S LAW</vt:lpstr>
      <vt:lpstr>Slide 4</vt:lpstr>
      <vt:lpstr>What?</vt:lpstr>
      <vt:lpstr>Slide 6</vt:lpstr>
      <vt:lpstr>INTRODUCTION KVL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INTRODUCTION KCL</vt:lpstr>
      <vt:lpstr>1</vt:lpstr>
      <vt:lpstr>3</vt:lpstr>
      <vt:lpstr>Slide 23</vt:lpstr>
      <vt:lpstr>Slide 24</vt:lpstr>
      <vt:lpstr>Slide 25</vt:lpstr>
      <vt:lpstr>Slide 26</vt:lpstr>
      <vt:lpstr>Slide 27</vt:lpstr>
      <vt:lpstr>Slide 28</vt:lpstr>
      <vt:lpstr>EXERCISE</vt:lpstr>
      <vt:lpstr>(10- Va) + (20- Va) = Va  10 20 40</vt:lpstr>
      <vt:lpstr>Slide 31</vt:lpstr>
      <vt:lpstr>Slide 32</vt:lpstr>
      <vt:lpstr>(40- Va) = (Va - (-55))+ Va</vt:lpstr>
      <vt:lpstr>Slide 34</vt:lpstr>
      <vt:lpstr>Kirchhoff’s First  Law says that:</vt:lpstr>
      <vt:lpstr>KCL is used when solving circuits with…</vt:lpstr>
      <vt:lpstr>Slide 37</vt:lpstr>
      <vt:lpstr>Which of the following statements is true?</vt:lpstr>
      <vt:lpstr>Three</vt:lpstr>
      <vt:lpstr>Slide 40</vt:lpstr>
      <vt:lpstr>Slide 41</vt:lpstr>
      <vt:lpstr>Slide 42</vt:lpstr>
      <vt:lpstr>Slide 43</vt:lpstr>
      <vt:lpstr>Slide 44</vt:lpstr>
      <vt:lpstr>Q1</vt:lpstr>
      <vt:lpstr>Q1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Satish</dc:creator>
  <cp:lastModifiedBy>Satish</cp:lastModifiedBy>
  <cp:revision>2</cp:revision>
  <dcterms:created xsi:type="dcterms:W3CDTF">2020-07-06T07:31:13Z</dcterms:created>
  <dcterms:modified xsi:type="dcterms:W3CDTF">2020-07-06T07:41:31Z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2020-07-06T00:00:00Z</vt:filetime>
  </property>
</Properties>
</file>