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90"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7/6/2020</a:t>
            </a:fld>
            <a:endParaRPr lang="en-US"/>
          </a:p>
        </p:txBody>
      </p:sp>
      <p:sp>
        <p:nvSpPr>
          <p:cNvPr id="6" name="Holder 6"/>
          <p:cNvSpPr>
            <a:spLocks noGrp="1"/>
          </p:cNvSpPr>
          <p:nvPr>
            <p:ph type="sldNum" sz="quarter" idx="7"/>
          </p:nvPr>
        </p:nvSpPr>
        <p:spPr/>
        <p:txBody>
          <a:bodyPr lIns="0" tIns="0" rIns="0" bIns="0"/>
          <a:lstStyle>
            <a:lvl1pPr>
              <a:defRPr sz="1400" b="1" i="1">
                <a:solidFill>
                  <a:srgbClr val="FFFF00"/>
                </a:solidFill>
                <a:latin typeface="Times New Roman"/>
                <a:cs typeface="Times New Roman"/>
              </a:defRPr>
            </a:lvl1pPr>
          </a:lstStyle>
          <a:p>
            <a:pPr marL="12700">
              <a:lnSpc>
                <a:spcPts val="1630"/>
              </a:lnSpc>
            </a:pPr>
            <a:r>
              <a:rPr dirty="0"/>
              <a:t>Reference: Circuit Analysis by Robert Boylestad, Example – 13.</a:t>
            </a:r>
            <a:fld id="{81D60167-4931-47E6-BA6A-407CBD079E47}" type="slidenum">
              <a:rPr dirty="0"/>
              <a:pPr marL="12700">
                <a:lnSpc>
                  <a:spcPts val="1630"/>
                </a:lnSpc>
              </a:pPr>
              <a:t>‹#›</a:t>
            </a:fld>
            <a:r>
              <a:rPr dirty="0"/>
              <a:t>, </a:t>
            </a:r>
            <a:r>
              <a:rPr spc="-5" dirty="0"/>
              <a:t>Page </a:t>
            </a:r>
            <a:r>
              <a:rPr dirty="0"/>
              <a:t>–</a:t>
            </a:r>
            <a:r>
              <a:rPr spc="-175" dirty="0"/>
              <a:t> </a:t>
            </a:r>
            <a:r>
              <a:rPr spc="5" dirty="0"/>
              <a:t>527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7/6/2020</a:t>
            </a:fld>
            <a:endParaRPr lang="en-US"/>
          </a:p>
        </p:txBody>
      </p:sp>
      <p:sp>
        <p:nvSpPr>
          <p:cNvPr id="6" name="Holder 6"/>
          <p:cNvSpPr>
            <a:spLocks noGrp="1"/>
          </p:cNvSpPr>
          <p:nvPr>
            <p:ph type="sldNum" sz="quarter" idx="7"/>
          </p:nvPr>
        </p:nvSpPr>
        <p:spPr/>
        <p:txBody>
          <a:bodyPr lIns="0" tIns="0" rIns="0" bIns="0"/>
          <a:lstStyle>
            <a:lvl1pPr>
              <a:defRPr sz="1400" b="1" i="1">
                <a:solidFill>
                  <a:srgbClr val="FFFF00"/>
                </a:solidFill>
                <a:latin typeface="Times New Roman"/>
                <a:cs typeface="Times New Roman"/>
              </a:defRPr>
            </a:lvl1pPr>
          </a:lstStyle>
          <a:p>
            <a:pPr marL="12700">
              <a:lnSpc>
                <a:spcPts val="1630"/>
              </a:lnSpc>
            </a:pPr>
            <a:r>
              <a:rPr dirty="0"/>
              <a:t>Reference: Circuit Analysis by Robert Boylestad, Example – 13.</a:t>
            </a:r>
            <a:fld id="{81D60167-4931-47E6-BA6A-407CBD079E47}" type="slidenum">
              <a:rPr dirty="0"/>
              <a:pPr marL="12700">
                <a:lnSpc>
                  <a:spcPts val="1630"/>
                </a:lnSpc>
              </a:pPr>
              <a:t>‹#›</a:t>
            </a:fld>
            <a:r>
              <a:rPr dirty="0"/>
              <a:t>, </a:t>
            </a:r>
            <a:r>
              <a:rPr spc="-5" dirty="0"/>
              <a:t>Page </a:t>
            </a:r>
            <a:r>
              <a:rPr dirty="0"/>
              <a:t>–</a:t>
            </a:r>
            <a:r>
              <a:rPr spc="-175" dirty="0"/>
              <a:t> </a:t>
            </a:r>
            <a:r>
              <a:rPr spc="5" dirty="0"/>
              <a:t>527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7/6/2020</a:t>
            </a:fld>
            <a:endParaRPr lang="en-US"/>
          </a:p>
        </p:txBody>
      </p:sp>
      <p:sp>
        <p:nvSpPr>
          <p:cNvPr id="7" name="Holder 7"/>
          <p:cNvSpPr>
            <a:spLocks noGrp="1"/>
          </p:cNvSpPr>
          <p:nvPr>
            <p:ph type="sldNum" sz="quarter" idx="7"/>
          </p:nvPr>
        </p:nvSpPr>
        <p:spPr/>
        <p:txBody>
          <a:bodyPr lIns="0" tIns="0" rIns="0" bIns="0"/>
          <a:lstStyle>
            <a:lvl1pPr>
              <a:defRPr sz="1400" b="1" i="1">
                <a:solidFill>
                  <a:srgbClr val="FFFF00"/>
                </a:solidFill>
                <a:latin typeface="Times New Roman"/>
                <a:cs typeface="Times New Roman"/>
              </a:defRPr>
            </a:lvl1pPr>
          </a:lstStyle>
          <a:p>
            <a:pPr marL="12700">
              <a:lnSpc>
                <a:spcPts val="1630"/>
              </a:lnSpc>
            </a:pPr>
            <a:r>
              <a:rPr dirty="0"/>
              <a:t>Reference: Circuit Analysis by Robert Boylestad, Example – 13.</a:t>
            </a:r>
            <a:fld id="{81D60167-4931-47E6-BA6A-407CBD079E47}" type="slidenum">
              <a:rPr dirty="0"/>
              <a:pPr marL="12700">
                <a:lnSpc>
                  <a:spcPts val="1630"/>
                </a:lnSpc>
              </a:pPr>
              <a:t>‹#›</a:t>
            </a:fld>
            <a:r>
              <a:rPr dirty="0"/>
              <a:t>, </a:t>
            </a:r>
            <a:r>
              <a:rPr spc="-5" dirty="0"/>
              <a:t>Page </a:t>
            </a:r>
            <a:r>
              <a:rPr dirty="0"/>
              <a:t>–</a:t>
            </a:r>
            <a:r>
              <a:rPr spc="-175" dirty="0"/>
              <a:t> </a:t>
            </a:r>
            <a:r>
              <a:rPr spc="5" dirty="0"/>
              <a:t>527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BEDA82"/>
          </a:solidFill>
        </p:spPr>
        <p:txBody>
          <a:bodyPr wrap="square" lIns="0" tIns="0" rIns="0" bIns="0" rtlCol="0"/>
          <a:lstStyle/>
          <a:p>
            <a:endParaRPr/>
          </a:p>
        </p:txBody>
      </p:sp>
      <p:sp>
        <p:nvSpPr>
          <p:cNvPr id="17" name="bk object 17"/>
          <p:cNvSpPr/>
          <p:nvPr/>
        </p:nvSpPr>
        <p:spPr>
          <a:xfrm>
            <a:off x="729995" y="870203"/>
            <a:ext cx="1024128" cy="623315"/>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1382267" y="870203"/>
            <a:ext cx="441959" cy="623315"/>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1528572" y="870203"/>
            <a:ext cx="1391412" cy="623315"/>
          </a:xfrm>
          <a:prstGeom prst="rect">
            <a:avLst/>
          </a:prstGeom>
          <a:blipFill>
            <a:blip r:embed="rId4" cstate="print"/>
            <a:stretch>
              <a:fillRect/>
            </a:stretch>
          </a:blipFill>
        </p:spPr>
        <p:txBody>
          <a:bodyPr wrap="square" lIns="0" tIns="0" rIns="0" bIns="0" rtlCol="0"/>
          <a:lstStyle/>
          <a:p>
            <a:endParaRPr/>
          </a:p>
        </p:txBody>
      </p:sp>
      <p:sp>
        <p:nvSpPr>
          <p:cNvPr id="20" name="bk object 20"/>
          <p:cNvSpPr/>
          <p:nvPr/>
        </p:nvSpPr>
        <p:spPr>
          <a:xfrm>
            <a:off x="2548127" y="870203"/>
            <a:ext cx="464819" cy="623315"/>
          </a:xfrm>
          <a:prstGeom prst="rect">
            <a:avLst/>
          </a:prstGeom>
          <a:blipFill>
            <a:blip r:embed="rId5" cstate="print"/>
            <a:stretch>
              <a:fillRect/>
            </a:stretch>
          </a:blipFill>
        </p:spPr>
        <p:txBody>
          <a:bodyPr wrap="square" lIns="0" tIns="0" rIns="0" bIns="0" rtlCol="0"/>
          <a:lstStyle/>
          <a:p>
            <a:endParaRPr/>
          </a:p>
        </p:txBody>
      </p:sp>
      <p:sp>
        <p:nvSpPr>
          <p:cNvPr id="21" name="bk object 21"/>
          <p:cNvSpPr/>
          <p:nvPr/>
        </p:nvSpPr>
        <p:spPr>
          <a:xfrm>
            <a:off x="2717292" y="870203"/>
            <a:ext cx="1629156" cy="623315"/>
          </a:xfrm>
          <a:prstGeom prst="rect">
            <a:avLst/>
          </a:prstGeom>
          <a:blipFill>
            <a:blip r:embed="rId6" cstate="print"/>
            <a:stretch>
              <a:fillRect/>
            </a:stretch>
          </a:blipFill>
        </p:spPr>
        <p:txBody>
          <a:bodyPr wrap="square" lIns="0" tIns="0" rIns="0" bIns="0" rtlCol="0"/>
          <a:lstStyle/>
          <a:p>
            <a:endParaRPr/>
          </a:p>
        </p:txBody>
      </p:sp>
      <p:sp>
        <p:nvSpPr>
          <p:cNvPr id="22" name="bk object 22"/>
          <p:cNvSpPr/>
          <p:nvPr/>
        </p:nvSpPr>
        <p:spPr>
          <a:xfrm>
            <a:off x="4050791" y="870203"/>
            <a:ext cx="743712" cy="623315"/>
          </a:xfrm>
          <a:prstGeom prst="rect">
            <a:avLst/>
          </a:prstGeom>
          <a:blipFill>
            <a:blip r:embed="rId7" cstate="print"/>
            <a:stretch>
              <a:fillRect/>
            </a:stretch>
          </a:blipFill>
        </p:spPr>
        <p:txBody>
          <a:bodyPr wrap="square" lIns="0" tIns="0" rIns="0" bIns="0" rtlCol="0"/>
          <a:lstStyle/>
          <a:p>
            <a:endParaRPr/>
          </a:p>
        </p:txBody>
      </p:sp>
      <p:sp>
        <p:nvSpPr>
          <p:cNvPr id="23" name="bk object 23"/>
          <p:cNvSpPr/>
          <p:nvPr/>
        </p:nvSpPr>
        <p:spPr>
          <a:xfrm>
            <a:off x="4498847" y="870203"/>
            <a:ext cx="1562100" cy="623315"/>
          </a:xfrm>
          <a:prstGeom prst="rect">
            <a:avLst/>
          </a:prstGeom>
          <a:blipFill>
            <a:blip r:embed="rId8" cstate="print"/>
            <a:stretch>
              <a:fillRect/>
            </a:stretch>
          </a:blipFill>
        </p:spPr>
        <p:txBody>
          <a:bodyPr wrap="square" lIns="0" tIns="0" rIns="0" bIns="0" rtlCol="0"/>
          <a:lstStyle/>
          <a:p>
            <a:endParaRPr/>
          </a:p>
        </p:txBody>
      </p:sp>
      <p:sp>
        <p:nvSpPr>
          <p:cNvPr id="24" name="bk object 24"/>
          <p:cNvSpPr/>
          <p:nvPr/>
        </p:nvSpPr>
        <p:spPr>
          <a:xfrm>
            <a:off x="5765291" y="870203"/>
            <a:ext cx="605027" cy="623315"/>
          </a:xfrm>
          <a:prstGeom prst="rect">
            <a:avLst/>
          </a:prstGeom>
          <a:blipFill>
            <a:blip r:embed="rId9" cstate="print"/>
            <a:stretch>
              <a:fillRect/>
            </a:stretch>
          </a:blipFill>
        </p:spPr>
        <p:txBody>
          <a:bodyPr wrap="square" lIns="0" tIns="0" rIns="0" bIns="0" rtlCol="0"/>
          <a:lstStyle/>
          <a:p>
            <a:endParaRPr/>
          </a:p>
        </p:txBody>
      </p:sp>
      <p:sp>
        <p:nvSpPr>
          <p:cNvPr id="25" name="bk object 25"/>
          <p:cNvSpPr/>
          <p:nvPr/>
        </p:nvSpPr>
        <p:spPr>
          <a:xfrm>
            <a:off x="6074664" y="870203"/>
            <a:ext cx="743712" cy="623315"/>
          </a:xfrm>
          <a:prstGeom prst="rect">
            <a:avLst/>
          </a:prstGeom>
          <a:blipFill>
            <a:blip r:embed="rId7" cstate="print"/>
            <a:stretch>
              <a:fillRect/>
            </a:stretch>
          </a:blipFill>
        </p:spPr>
        <p:txBody>
          <a:bodyPr wrap="square" lIns="0" tIns="0" rIns="0" bIns="0" rtlCol="0"/>
          <a:lstStyle/>
          <a:p>
            <a:endParaRPr/>
          </a:p>
        </p:txBody>
      </p:sp>
      <p:sp>
        <p:nvSpPr>
          <p:cNvPr id="26" name="bk object 26"/>
          <p:cNvSpPr/>
          <p:nvPr/>
        </p:nvSpPr>
        <p:spPr>
          <a:xfrm>
            <a:off x="6522719" y="870203"/>
            <a:ext cx="1565148" cy="623315"/>
          </a:xfrm>
          <a:prstGeom prst="rect">
            <a:avLst/>
          </a:prstGeom>
          <a:blipFill>
            <a:blip r:embed="rId10" cstate="print"/>
            <a:stretch>
              <a:fillRect/>
            </a:stretch>
          </a:blipFill>
        </p:spPr>
        <p:txBody>
          <a:bodyPr wrap="square" lIns="0" tIns="0" rIns="0" bIns="0" rtlCol="0"/>
          <a:lstStyle/>
          <a:p>
            <a:endParaRPr/>
          </a:p>
        </p:txBody>
      </p:sp>
      <p:sp>
        <p:nvSpPr>
          <p:cNvPr id="27" name="bk object 27"/>
          <p:cNvSpPr/>
          <p:nvPr/>
        </p:nvSpPr>
        <p:spPr>
          <a:xfrm>
            <a:off x="7792211" y="870203"/>
            <a:ext cx="620268" cy="623315"/>
          </a:xfrm>
          <a:prstGeom prst="rect">
            <a:avLst/>
          </a:prstGeom>
          <a:blipFill>
            <a:blip r:embed="rId11" cstate="print"/>
            <a:stretch>
              <a:fillRect/>
            </a:stretch>
          </a:blipFill>
        </p:spPr>
        <p:txBody>
          <a:bodyPr wrap="square" lIns="0" tIns="0" rIns="0" bIns="0" rtlCol="0"/>
          <a:lstStyle/>
          <a:p>
            <a:endParaRPr/>
          </a:p>
        </p:txBody>
      </p:sp>
      <p:sp>
        <p:nvSpPr>
          <p:cNvPr id="28" name="bk object 28"/>
          <p:cNvSpPr/>
          <p:nvPr/>
        </p:nvSpPr>
        <p:spPr>
          <a:xfrm>
            <a:off x="729995" y="1205483"/>
            <a:ext cx="1132332" cy="623315"/>
          </a:xfrm>
          <a:prstGeom prst="rect">
            <a:avLst/>
          </a:prstGeom>
          <a:blipFill>
            <a:blip r:embed="rId12" cstate="print"/>
            <a:stretch>
              <a:fillRect/>
            </a:stretch>
          </a:blipFill>
        </p:spPr>
        <p:txBody>
          <a:bodyPr wrap="square" lIns="0" tIns="0" rIns="0" bIns="0" rtlCol="0"/>
          <a:lstStyle/>
          <a:p>
            <a:endParaRPr/>
          </a:p>
        </p:txBody>
      </p:sp>
      <p:sp>
        <p:nvSpPr>
          <p:cNvPr id="29" name="bk object 29"/>
          <p:cNvSpPr/>
          <p:nvPr/>
        </p:nvSpPr>
        <p:spPr>
          <a:xfrm>
            <a:off x="1560575" y="1205483"/>
            <a:ext cx="605027" cy="623315"/>
          </a:xfrm>
          <a:prstGeom prst="rect">
            <a:avLst/>
          </a:prstGeom>
          <a:blipFill>
            <a:blip r:embed="rId13" cstate="print"/>
            <a:stretch>
              <a:fillRect/>
            </a:stretch>
          </a:blipFill>
        </p:spPr>
        <p:txBody>
          <a:bodyPr wrap="square" lIns="0" tIns="0" rIns="0" bIns="0" rtlCol="0"/>
          <a:lstStyle/>
          <a:p>
            <a:endParaRPr/>
          </a:p>
        </p:txBody>
      </p:sp>
      <p:sp>
        <p:nvSpPr>
          <p:cNvPr id="30" name="bk object 30"/>
          <p:cNvSpPr/>
          <p:nvPr/>
        </p:nvSpPr>
        <p:spPr>
          <a:xfrm>
            <a:off x="1863851" y="1205483"/>
            <a:ext cx="1080515" cy="623315"/>
          </a:xfrm>
          <a:prstGeom prst="rect">
            <a:avLst/>
          </a:prstGeom>
          <a:blipFill>
            <a:blip r:embed="rId14" cstate="print"/>
            <a:stretch>
              <a:fillRect/>
            </a:stretch>
          </a:blipFill>
        </p:spPr>
        <p:txBody>
          <a:bodyPr wrap="square" lIns="0" tIns="0" rIns="0" bIns="0" rtlCol="0"/>
          <a:lstStyle/>
          <a:p>
            <a:endParaRPr/>
          </a:p>
        </p:txBody>
      </p:sp>
      <p:sp>
        <p:nvSpPr>
          <p:cNvPr id="31" name="bk object 31"/>
          <p:cNvSpPr/>
          <p:nvPr/>
        </p:nvSpPr>
        <p:spPr>
          <a:xfrm>
            <a:off x="2572511" y="1205483"/>
            <a:ext cx="441960" cy="623315"/>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7/6/2020</a:t>
            </a:fld>
            <a:endParaRPr lang="en-US"/>
          </a:p>
        </p:txBody>
      </p:sp>
      <p:sp>
        <p:nvSpPr>
          <p:cNvPr id="5" name="Holder 5"/>
          <p:cNvSpPr>
            <a:spLocks noGrp="1"/>
          </p:cNvSpPr>
          <p:nvPr>
            <p:ph type="sldNum" sz="quarter" idx="7"/>
          </p:nvPr>
        </p:nvSpPr>
        <p:spPr/>
        <p:txBody>
          <a:bodyPr lIns="0" tIns="0" rIns="0" bIns="0"/>
          <a:lstStyle>
            <a:lvl1pPr>
              <a:defRPr sz="1400" b="1" i="1">
                <a:solidFill>
                  <a:srgbClr val="FFFF00"/>
                </a:solidFill>
                <a:latin typeface="Times New Roman"/>
                <a:cs typeface="Times New Roman"/>
              </a:defRPr>
            </a:lvl1pPr>
          </a:lstStyle>
          <a:p>
            <a:pPr marL="12700">
              <a:lnSpc>
                <a:spcPts val="1630"/>
              </a:lnSpc>
            </a:pPr>
            <a:r>
              <a:rPr dirty="0"/>
              <a:t>Reference: Circuit Analysis by Robert Boylestad, Example – 13.</a:t>
            </a:r>
            <a:fld id="{81D60167-4931-47E6-BA6A-407CBD079E47}" type="slidenum">
              <a:rPr dirty="0"/>
              <a:pPr marL="12700">
                <a:lnSpc>
                  <a:spcPts val="1630"/>
                </a:lnSpc>
              </a:pPr>
              <a:t>‹#›</a:t>
            </a:fld>
            <a:r>
              <a:rPr dirty="0"/>
              <a:t>, </a:t>
            </a:r>
            <a:r>
              <a:rPr spc="-5" dirty="0"/>
              <a:t>Page </a:t>
            </a:r>
            <a:r>
              <a:rPr dirty="0"/>
              <a:t>–</a:t>
            </a:r>
            <a:r>
              <a:rPr spc="-175" dirty="0"/>
              <a:t> </a:t>
            </a:r>
            <a:r>
              <a:rPr spc="5" dirty="0"/>
              <a:t>527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7/6/2020</a:t>
            </a:fld>
            <a:endParaRPr lang="en-US"/>
          </a:p>
        </p:txBody>
      </p:sp>
      <p:sp>
        <p:nvSpPr>
          <p:cNvPr id="4" name="Holder 4"/>
          <p:cNvSpPr>
            <a:spLocks noGrp="1"/>
          </p:cNvSpPr>
          <p:nvPr>
            <p:ph type="sldNum" sz="quarter" idx="7"/>
          </p:nvPr>
        </p:nvSpPr>
        <p:spPr/>
        <p:txBody>
          <a:bodyPr lIns="0" tIns="0" rIns="0" bIns="0"/>
          <a:lstStyle>
            <a:lvl1pPr>
              <a:defRPr sz="1400" b="1" i="1">
                <a:solidFill>
                  <a:srgbClr val="FFFF00"/>
                </a:solidFill>
                <a:latin typeface="Times New Roman"/>
                <a:cs typeface="Times New Roman"/>
              </a:defRPr>
            </a:lvl1pPr>
          </a:lstStyle>
          <a:p>
            <a:pPr marL="12700">
              <a:lnSpc>
                <a:spcPts val="1630"/>
              </a:lnSpc>
            </a:pPr>
            <a:r>
              <a:rPr dirty="0"/>
              <a:t>Reference: Circuit Analysis by Robert Boylestad, Example – 13.</a:t>
            </a:r>
            <a:fld id="{81D60167-4931-47E6-BA6A-407CBD079E47}" type="slidenum">
              <a:rPr dirty="0"/>
              <a:pPr marL="12700">
                <a:lnSpc>
                  <a:spcPts val="1630"/>
                </a:lnSpc>
              </a:pPr>
              <a:t>‹#›</a:t>
            </a:fld>
            <a:r>
              <a:rPr dirty="0"/>
              <a:t>, </a:t>
            </a:r>
            <a:r>
              <a:rPr spc="-5" dirty="0"/>
              <a:t>Page </a:t>
            </a:r>
            <a:r>
              <a:rPr dirty="0"/>
              <a:t>–</a:t>
            </a:r>
            <a:r>
              <a:rPr spc="-175" dirty="0"/>
              <a:t> </a:t>
            </a:r>
            <a:r>
              <a:rPr spc="5" dirty="0"/>
              <a:t>527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BEDA82"/>
          </a:solidFill>
        </p:spPr>
        <p:txBody>
          <a:bodyPr wrap="square" lIns="0" tIns="0" rIns="0" bIns="0" rtlCol="0"/>
          <a:lstStyle/>
          <a:p>
            <a:endParaRPr/>
          </a:p>
        </p:txBody>
      </p:sp>
      <p:sp>
        <p:nvSpPr>
          <p:cNvPr id="2" name="Holder 2"/>
          <p:cNvSpPr>
            <a:spLocks noGrp="1"/>
          </p:cNvSpPr>
          <p:nvPr>
            <p:ph type="title"/>
          </p:nvPr>
        </p:nvSpPr>
        <p:spPr>
          <a:xfrm>
            <a:off x="1053490" y="918210"/>
            <a:ext cx="6908165" cy="1031239"/>
          </a:xfrm>
          <a:prstGeom prst="rect">
            <a:avLst/>
          </a:prstGeom>
        </p:spPr>
        <p:txBody>
          <a:bodyPr wrap="square" lIns="0" tIns="0" rIns="0" bIns="0">
            <a:spAutoFit/>
          </a:bodyPr>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7/6/2020</a:t>
            </a:fld>
            <a:endParaRPr lang="en-US"/>
          </a:p>
        </p:txBody>
      </p:sp>
      <p:sp>
        <p:nvSpPr>
          <p:cNvPr id="6" name="Holder 6"/>
          <p:cNvSpPr>
            <a:spLocks noGrp="1"/>
          </p:cNvSpPr>
          <p:nvPr>
            <p:ph type="sldNum" sz="quarter" idx="7"/>
          </p:nvPr>
        </p:nvSpPr>
        <p:spPr>
          <a:xfrm>
            <a:off x="51003" y="6562963"/>
            <a:ext cx="5735320" cy="222884"/>
          </a:xfrm>
          <a:prstGeom prst="rect">
            <a:avLst/>
          </a:prstGeom>
        </p:spPr>
        <p:txBody>
          <a:bodyPr wrap="square" lIns="0" tIns="0" rIns="0" bIns="0">
            <a:spAutoFit/>
          </a:bodyPr>
          <a:lstStyle>
            <a:lvl1pPr>
              <a:defRPr sz="1400" b="1" i="1">
                <a:solidFill>
                  <a:srgbClr val="FFFF00"/>
                </a:solidFill>
                <a:latin typeface="Times New Roman"/>
                <a:cs typeface="Times New Roman"/>
              </a:defRPr>
            </a:lvl1pPr>
          </a:lstStyle>
          <a:p>
            <a:pPr marL="12700">
              <a:lnSpc>
                <a:spcPts val="1630"/>
              </a:lnSpc>
            </a:pPr>
            <a:r>
              <a:rPr dirty="0"/>
              <a:t>Reference: Circuit Analysis by Robert Boylestad, Example – 13.</a:t>
            </a:r>
            <a:fld id="{81D60167-4931-47E6-BA6A-407CBD079E47}" type="slidenum">
              <a:rPr dirty="0"/>
              <a:pPr marL="12700">
                <a:lnSpc>
                  <a:spcPts val="1630"/>
                </a:lnSpc>
              </a:pPr>
              <a:t>‹#›</a:t>
            </a:fld>
            <a:r>
              <a:rPr dirty="0"/>
              <a:t>, </a:t>
            </a:r>
            <a:r>
              <a:rPr spc="-5" dirty="0"/>
              <a:t>Page </a:t>
            </a:r>
            <a:r>
              <a:rPr dirty="0"/>
              <a:t>–</a:t>
            </a:r>
            <a:r>
              <a:rPr spc="-175" dirty="0"/>
              <a:t> </a:t>
            </a:r>
            <a:r>
              <a:rPr spc="5" dirty="0"/>
              <a:t>527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310.png"/><Relationship Id="rId26" Type="http://schemas.openxmlformats.org/officeDocument/2006/relationships/image" Target="../media/image315.png"/><Relationship Id="rId39" Type="http://schemas.openxmlformats.org/officeDocument/2006/relationships/image" Target="../media/image328.png"/><Relationship Id="rId3" Type="http://schemas.openxmlformats.org/officeDocument/2006/relationships/image" Target="../media/image302.png"/><Relationship Id="rId21" Type="http://schemas.openxmlformats.org/officeDocument/2006/relationships/image" Target="../media/image311.png"/><Relationship Id="rId34" Type="http://schemas.openxmlformats.org/officeDocument/2006/relationships/image" Target="../media/image323.png"/><Relationship Id="rId42" Type="http://schemas.openxmlformats.org/officeDocument/2006/relationships/image" Target="../media/image108.png"/><Relationship Id="rId47" Type="http://schemas.openxmlformats.org/officeDocument/2006/relationships/image" Target="../media/image332.png"/><Relationship Id="rId50" Type="http://schemas.openxmlformats.org/officeDocument/2006/relationships/image" Target="../media/image335.png"/><Relationship Id="rId7" Type="http://schemas.openxmlformats.org/officeDocument/2006/relationships/image" Target="../media/image251.png"/><Relationship Id="rId12" Type="http://schemas.openxmlformats.org/officeDocument/2006/relationships/image" Target="../media/image306.png"/><Relationship Id="rId17" Type="http://schemas.openxmlformats.org/officeDocument/2006/relationships/image" Target="../media/image309.png"/><Relationship Id="rId25" Type="http://schemas.openxmlformats.org/officeDocument/2006/relationships/image" Target="../media/image300.png"/><Relationship Id="rId33" Type="http://schemas.openxmlformats.org/officeDocument/2006/relationships/image" Target="../media/image322.png"/><Relationship Id="rId38" Type="http://schemas.openxmlformats.org/officeDocument/2006/relationships/image" Target="../media/image327.png"/><Relationship Id="rId46" Type="http://schemas.openxmlformats.org/officeDocument/2006/relationships/image" Target="../media/image331.png"/><Relationship Id="rId2" Type="http://schemas.openxmlformats.org/officeDocument/2006/relationships/image" Target="../media/image301.png"/><Relationship Id="rId16" Type="http://schemas.openxmlformats.org/officeDocument/2006/relationships/image" Target="../media/image2.png"/><Relationship Id="rId20" Type="http://schemas.openxmlformats.org/officeDocument/2006/relationships/image" Target="../media/image273.png"/><Relationship Id="rId29" Type="http://schemas.openxmlformats.org/officeDocument/2006/relationships/image" Target="../media/image318.png"/><Relationship Id="rId41" Type="http://schemas.openxmlformats.org/officeDocument/2006/relationships/image" Target="../media/image329.png"/><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219.png"/><Relationship Id="rId24" Type="http://schemas.openxmlformats.org/officeDocument/2006/relationships/image" Target="../media/image314.png"/><Relationship Id="rId32" Type="http://schemas.openxmlformats.org/officeDocument/2006/relationships/image" Target="../media/image321.png"/><Relationship Id="rId37" Type="http://schemas.openxmlformats.org/officeDocument/2006/relationships/image" Target="../media/image326.png"/><Relationship Id="rId40" Type="http://schemas.openxmlformats.org/officeDocument/2006/relationships/image" Target="../media/image214.png"/><Relationship Id="rId45" Type="http://schemas.openxmlformats.org/officeDocument/2006/relationships/image" Target="../media/image330.png"/><Relationship Id="rId5" Type="http://schemas.openxmlformats.org/officeDocument/2006/relationships/image" Target="../media/image250.png"/><Relationship Id="rId15" Type="http://schemas.openxmlformats.org/officeDocument/2006/relationships/image" Target="../media/image308.png"/><Relationship Id="rId23" Type="http://schemas.openxmlformats.org/officeDocument/2006/relationships/image" Target="../media/image313.png"/><Relationship Id="rId28" Type="http://schemas.openxmlformats.org/officeDocument/2006/relationships/image" Target="../media/image317.png"/><Relationship Id="rId36" Type="http://schemas.openxmlformats.org/officeDocument/2006/relationships/image" Target="../media/image325.png"/><Relationship Id="rId49" Type="http://schemas.openxmlformats.org/officeDocument/2006/relationships/image" Target="../media/image334.png"/><Relationship Id="rId10" Type="http://schemas.openxmlformats.org/officeDocument/2006/relationships/image" Target="../media/image305.png"/><Relationship Id="rId19" Type="http://schemas.openxmlformats.org/officeDocument/2006/relationships/image" Target="../media/image6.png"/><Relationship Id="rId31" Type="http://schemas.openxmlformats.org/officeDocument/2006/relationships/image" Target="../media/image320.png"/><Relationship Id="rId44" Type="http://schemas.openxmlformats.org/officeDocument/2006/relationships/image" Target="../media/image65.png"/><Relationship Id="rId4" Type="http://schemas.openxmlformats.org/officeDocument/2006/relationships/image" Target="../media/image303.png"/><Relationship Id="rId9" Type="http://schemas.openxmlformats.org/officeDocument/2006/relationships/image" Target="../media/image8.png"/><Relationship Id="rId14" Type="http://schemas.openxmlformats.org/officeDocument/2006/relationships/image" Target="../media/image307.png"/><Relationship Id="rId22" Type="http://schemas.openxmlformats.org/officeDocument/2006/relationships/image" Target="../media/image312.png"/><Relationship Id="rId27" Type="http://schemas.openxmlformats.org/officeDocument/2006/relationships/image" Target="../media/image316.png"/><Relationship Id="rId30" Type="http://schemas.openxmlformats.org/officeDocument/2006/relationships/image" Target="../media/image319.png"/><Relationship Id="rId35" Type="http://schemas.openxmlformats.org/officeDocument/2006/relationships/image" Target="../media/image324.png"/><Relationship Id="rId43" Type="http://schemas.openxmlformats.org/officeDocument/2006/relationships/image" Target="../media/image278.png"/><Relationship Id="rId48" Type="http://schemas.openxmlformats.org/officeDocument/2006/relationships/image" Target="../media/image333.png"/><Relationship Id="rId8" Type="http://schemas.openxmlformats.org/officeDocument/2006/relationships/image" Target="../media/image304.png"/></Relationships>
</file>

<file path=ppt/slides/_rels/slide11.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image" Target="../media/image339.png"/><Relationship Id="rId18" Type="http://schemas.openxmlformats.org/officeDocument/2006/relationships/image" Target="../media/image343.png"/><Relationship Id="rId3" Type="http://schemas.openxmlformats.org/officeDocument/2006/relationships/image" Target="../media/image2.png"/><Relationship Id="rId21" Type="http://schemas.openxmlformats.org/officeDocument/2006/relationships/image" Target="../media/image65.png"/><Relationship Id="rId7" Type="http://schemas.openxmlformats.org/officeDocument/2006/relationships/image" Target="../media/image337.png"/><Relationship Id="rId12" Type="http://schemas.openxmlformats.org/officeDocument/2006/relationships/image" Target="../media/image338.png"/><Relationship Id="rId17" Type="http://schemas.openxmlformats.org/officeDocument/2006/relationships/image" Target="../media/image342.png"/><Relationship Id="rId2" Type="http://schemas.openxmlformats.org/officeDocument/2006/relationships/image" Target="../media/image1.png"/><Relationship Id="rId16" Type="http://schemas.openxmlformats.org/officeDocument/2006/relationships/image" Target="../media/image341.png"/><Relationship Id="rId20" Type="http://schemas.openxmlformats.org/officeDocument/2006/relationships/image" Target="../media/image278.png"/><Relationship Id="rId1" Type="http://schemas.openxmlformats.org/officeDocument/2006/relationships/slideLayout" Target="../slideLayouts/slideLayout5.xml"/><Relationship Id="rId6" Type="http://schemas.openxmlformats.org/officeDocument/2006/relationships/image" Target="../media/image336.png"/><Relationship Id="rId11" Type="http://schemas.openxmlformats.org/officeDocument/2006/relationships/image" Target="../media/image272.png"/><Relationship Id="rId5" Type="http://schemas.openxmlformats.org/officeDocument/2006/relationships/image" Target="../media/image4.png"/><Relationship Id="rId15" Type="http://schemas.openxmlformats.org/officeDocument/2006/relationships/image" Target="../media/image340.png"/><Relationship Id="rId10" Type="http://schemas.openxmlformats.org/officeDocument/2006/relationships/image" Target="../media/image257.png"/><Relationship Id="rId19" Type="http://schemas.openxmlformats.org/officeDocument/2006/relationships/image" Target="../media/image344.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309.png"/><Relationship Id="rId22" Type="http://schemas.openxmlformats.org/officeDocument/2006/relationships/image" Target="../media/image345.png"/></Relationships>
</file>

<file path=ppt/slides/_rels/slide12.xml.rels><?xml version="1.0" encoding="UTF-8" standalone="yes"?>
<Relationships xmlns="http://schemas.openxmlformats.org/package/2006/relationships"><Relationship Id="rId3" Type="http://schemas.openxmlformats.org/officeDocument/2006/relationships/image" Target="../media/image278.png"/><Relationship Id="rId7" Type="http://schemas.openxmlformats.org/officeDocument/2006/relationships/image" Target="../media/image348.jpeg"/><Relationship Id="rId2" Type="http://schemas.openxmlformats.org/officeDocument/2006/relationships/image" Target="../media/image344.png"/><Relationship Id="rId1" Type="http://schemas.openxmlformats.org/officeDocument/2006/relationships/slideLayout" Target="../slideLayouts/slideLayout4.xml"/><Relationship Id="rId6" Type="http://schemas.openxmlformats.org/officeDocument/2006/relationships/image" Target="../media/image347.png"/><Relationship Id="rId5" Type="http://schemas.openxmlformats.org/officeDocument/2006/relationships/image" Target="../media/image346.png"/><Relationship Id="rId4" Type="http://schemas.openxmlformats.org/officeDocument/2006/relationships/image" Target="../media/image65.png"/></Relationships>
</file>

<file path=ppt/slides/_rels/slide13.xml.rels><?xml version="1.0" encoding="UTF-8" standalone="yes"?>
<Relationships xmlns="http://schemas.openxmlformats.org/package/2006/relationships"><Relationship Id="rId13" Type="http://schemas.openxmlformats.org/officeDocument/2006/relationships/image" Target="../media/image356.png"/><Relationship Id="rId18" Type="http://schemas.openxmlformats.org/officeDocument/2006/relationships/image" Target="../media/image360.png"/><Relationship Id="rId26" Type="http://schemas.openxmlformats.org/officeDocument/2006/relationships/image" Target="../media/image2.png"/><Relationship Id="rId39" Type="http://schemas.openxmlformats.org/officeDocument/2006/relationships/image" Target="../media/image375.png"/><Relationship Id="rId21" Type="http://schemas.openxmlformats.org/officeDocument/2006/relationships/image" Target="../media/image362.png"/><Relationship Id="rId34" Type="http://schemas.openxmlformats.org/officeDocument/2006/relationships/image" Target="../media/image65.png"/><Relationship Id="rId42" Type="http://schemas.openxmlformats.org/officeDocument/2006/relationships/image" Target="../media/image378.png"/><Relationship Id="rId47" Type="http://schemas.openxmlformats.org/officeDocument/2006/relationships/image" Target="../media/image382.png"/><Relationship Id="rId50" Type="http://schemas.openxmlformats.org/officeDocument/2006/relationships/image" Target="../media/image385.png"/><Relationship Id="rId55" Type="http://schemas.openxmlformats.org/officeDocument/2006/relationships/image" Target="../media/image390.png"/><Relationship Id="rId7" Type="http://schemas.openxmlformats.org/officeDocument/2006/relationships/image" Target="../media/image353.png"/><Relationship Id="rId12" Type="http://schemas.openxmlformats.org/officeDocument/2006/relationships/image" Target="../media/image9.png"/><Relationship Id="rId17" Type="http://schemas.openxmlformats.org/officeDocument/2006/relationships/image" Target="../media/image359.png"/><Relationship Id="rId25" Type="http://schemas.openxmlformats.org/officeDocument/2006/relationships/image" Target="../media/image365.png"/><Relationship Id="rId33" Type="http://schemas.openxmlformats.org/officeDocument/2006/relationships/image" Target="../media/image278.png"/><Relationship Id="rId38" Type="http://schemas.openxmlformats.org/officeDocument/2006/relationships/image" Target="../media/image374.png"/><Relationship Id="rId46" Type="http://schemas.openxmlformats.org/officeDocument/2006/relationships/image" Target="../media/image263.png"/><Relationship Id="rId2" Type="http://schemas.openxmlformats.org/officeDocument/2006/relationships/image" Target="../media/image349.png"/><Relationship Id="rId16" Type="http://schemas.openxmlformats.org/officeDocument/2006/relationships/image" Target="../media/image204.png"/><Relationship Id="rId20" Type="http://schemas.openxmlformats.org/officeDocument/2006/relationships/image" Target="../media/image8.png"/><Relationship Id="rId29" Type="http://schemas.openxmlformats.org/officeDocument/2006/relationships/image" Target="../media/image368.png"/><Relationship Id="rId41" Type="http://schemas.openxmlformats.org/officeDocument/2006/relationships/image" Target="../media/image377.png"/><Relationship Id="rId54" Type="http://schemas.openxmlformats.org/officeDocument/2006/relationships/image" Target="../media/image389.png"/><Relationship Id="rId1" Type="http://schemas.openxmlformats.org/officeDocument/2006/relationships/slideLayout" Target="../slideLayouts/slideLayout2.xml"/><Relationship Id="rId6" Type="http://schemas.openxmlformats.org/officeDocument/2006/relationships/image" Target="../media/image352.png"/><Relationship Id="rId11" Type="http://schemas.openxmlformats.org/officeDocument/2006/relationships/image" Target="../media/image355.png"/><Relationship Id="rId24" Type="http://schemas.openxmlformats.org/officeDocument/2006/relationships/image" Target="../media/image364.png"/><Relationship Id="rId32" Type="http://schemas.openxmlformats.org/officeDocument/2006/relationships/image" Target="../media/image344.png"/><Relationship Id="rId37" Type="http://schemas.openxmlformats.org/officeDocument/2006/relationships/image" Target="../media/image373.png"/><Relationship Id="rId40" Type="http://schemas.openxmlformats.org/officeDocument/2006/relationships/image" Target="../media/image376.png"/><Relationship Id="rId45" Type="http://schemas.openxmlformats.org/officeDocument/2006/relationships/image" Target="../media/image381.png"/><Relationship Id="rId53" Type="http://schemas.openxmlformats.org/officeDocument/2006/relationships/image" Target="../media/image388.png"/><Relationship Id="rId5" Type="http://schemas.openxmlformats.org/officeDocument/2006/relationships/image" Target="../media/image351.png"/><Relationship Id="rId15" Type="http://schemas.openxmlformats.org/officeDocument/2006/relationships/image" Target="../media/image358.png"/><Relationship Id="rId23" Type="http://schemas.openxmlformats.org/officeDocument/2006/relationships/image" Target="../media/image214.png"/><Relationship Id="rId28" Type="http://schemas.openxmlformats.org/officeDocument/2006/relationships/image" Target="../media/image367.png"/><Relationship Id="rId36" Type="http://schemas.openxmlformats.org/officeDocument/2006/relationships/image" Target="../media/image372.png"/><Relationship Id="rId49" Type="http://schemas.openxmlformats.org/officeDocument/2006/relationships/image" Target="../media/image384.png"/><Relationship Id="rId57" Type="http://schemas.openxmlformats.org/officeDocument/2006/relationships/image" Target="../media/image392.png"/><Relationship Id="rId10" Type="http://schemas.openxmlformats.org/officeDocument/2006/relationships/image" Target="../media/image354.png"/><Relationship Id="rId19" Type="http://schemas.openxmlformats.org/officeDocument/2006/relationships/image" Target="../media/image361.png"/><Relationship Id="rId31" Type="http://schemas.openxmlformats.org/officeDocument/2006/relationships/image" Target="../media/image370.png"/><Relationship Id="rId44" Type="http://schemas.openxmlformats.org/officeDocument/2006/relationships/image" Target="../media/image380.png"/><Relationship Id="rId52" Type="http://schemas.openxmlformats.org/officeDocument/2006/relationships/image" Target="../media/image387.png"/><Relationship Id="rId4" Type="http://schemas.openxmlformats.org/officeDocument/2006/relationships/image" Target="../media/image4.png"/><Relationship Id="rId9" Type="http://schemas.openxmlformats.org/officeDocument/2006/relationships/image" Target="../media/image6.png"/><Relationship Id="rId14" Type="http://schemas.openxmlformats.org/officeDocument/2006/relationships/image" Target="../media/image357.png"/><Relationship Id="rId22" Type="http://schemas.openxmlformats.org/officeDocument/2006/relationships/image" Target="../media/image363.png"/><Relationship Id="rId27" Type="http://schemas.openxmlformats.org/officeDocument/2006/relationships/image" Target="../media/image366.png"/><Relationship Id="rId30" Type="http://schemas.openxmlformats.org/officeDocument/2006/relationships/image" Target="../media/image369.png"/><Relationship Id="rId35" Type="http://schemas.openxmlformats.org/officeDocument/2006/relationships/image" Target="../media/image371.png"/><Relationship Id="rId43" Type="http://schemas.openxmlformats.org/officeDocument/2006/relationships/image" Target="../media/image379.png"/><Relationship Id="rId48" Type="http://schemas.openxmlformats.org/officeDocument/2006/relationships/image" Target="../media/image383.png"/><Relationship Id="rId56" Type="http://schemas.openxmlformats.org/officeDocument/2006/relationships/image" Target="../media/image391.png"/><Relationship Id="rId8" Type="http://schemas.openxmlformats.org/officeDocument/2006/relationships/image" Target="../media/image314.png"/><Relationship Id="rId51" Type="http://schemas.openxmlformats.org/officeDocument/2006/relationships/image" Target="../media/image386.png"/><Relationship Id="rId3" Type="http://schemas.openxmlformats.org/officeDocument/2006/relationships/image" Target="../media/image350.png"/></Relationships>
</file>

<file path=ppt/slides/_rels/slide14.xml.rels><?xml version="1.0" encoding="UTF-8" standalone="yes"?>
<Relationships xmlns="http://schemas.openxmlformats.org/package/2006/relationships"><Relationship Id="rId8" Type="http://schemas.openxmlformats.org/officeDocument/2006/relationships/image" Target="../media/image396.png"/><Relationship Id="rId13" Type="http://schemas.openxmlformats.org/officeDocument/2006/relationships/image" Target="../media/image401.png"/><Relationship Id="rId18" Type="http://schemas.openxmlformats.org/officeDocument/2006/relationships/image" Target="../media/image406.png"/><Relationship Id="rId26" Type="http://schemas.openxmlformats.org/officeDocument/2006/relationships/image" Target="../media/image414.png"/><Relationship Id="rId39" Type="http://schemas.openxmlformats.org/officeDocument/2006/relationships/image" Target="../media/image427.png"/><Relationship Id="rId3" Type="http://schemas.openxmlformats.org/officeDocument/2006/relationships/image" Target="../media/image278.png"/><Relationship Id="rId21" Type="http://schemas.openxmlformats.org/officeDocument/2006/relationships/image" Target="../media/image409.png"/><Relationship Id="rId34" Type="http://schemas.openxmlformats.org/officeDocument/2006/relationships/image" Target="../media/image422.png"/><Relationship Id="rId42" Type="http://schemas.openxmlformats.org/officeDocument/2006/relationships/image" Target="../media/image58.png"/><Relationship Id="rId7" Type="http://schemas.openxmlformats.org/officeDocument/2006/relationships/image" Target="../media/image395.png"/><Relationship Id="rId12" Type="http://schemas.openxmlformats.org/officeDocument/2006/relationships/image" Target="../media/image400.png"/><Relationship Id="rId17" Type="http://schemas.openxmlformats.org/officeDocument/2006/relationships/image" Target="../media/image405.png"/><Relationship Id="rId25" Type="http://schemas.openxmlformats.org/officeDocument/2006/relationships/image" Target="../media/image413.png"/><Relationship Id="rId33" Type="http://schemas.openxmlformats.org/officeDocument/2006/relationships/image" Target="../media/image421.png"/><Relationship Id="rId38" Type="http://schemas.openxmlformats.org/officeDocument/2006/relationships/image" Target="../media/image426.png"/><Relationship Id="rId2" Type="http://schemas.openxmlformats.org/officeDocument/2006/relationships/image" Target="../media/image344.png"/><Relationship Id="rId16" Type="http://schemas.openxmlformats.org/officeDocument/2006/relationships/image" Target="../media/image404.png"/><Relationship Id="rId20" Type="http://schemas.openxmlformats.org/officeDocument/2006/relationships/image" Target="../media/image408.png"/><Relationship Id="rId29" Type="http://schemas.openxmlformats.org/officeDocument/2006/relationships/image" Target="../media/image417.png"/><Relationship Id="rId41" Type="http://schemas.openxmlformats.org/officeDocument/2006/relationships/image" Target="../media/image429.png"/><Relationship Id="rId1" Type="http://schemas.openxmlformats.org/officeDocument/2006/relationships/slideLayout" Target="../slideLayouts/slideLayout2.xml"/><Relationship Id="rId6" Type="http://schemas.openxmlformats.org/officeDocument/2006/relationships/image" Target="../media/image394.png"/><Relationship Id="rId11" Type="http://schemas.openxmlformats.org/officeDocument/2006/relationships/image" Target="../media/image399.png"/><Relationship Id="rId24" Type="http://schemas.openxmlformats.org/officeDocument/2006/relationships/image" Target="../media/image412.png"/><Relationship Id="rId32" Type="http://schemas.openxmlformats.org/officeDocument/2006/relationships/image" Target="../media/image420.png"/><Relationship Id="rId37" Type="http://schemas.openxmlformats.org/officeDocument/2006/relationships/image" Target="../media/image425.png"/><Relationship Id="rId40" Type="http://schemas.openxmlformats.org/officeDocument/2006/relationships/image" Target="../media/image428.png"/><Relationship Id="rId5" Type="http://schemas.openxmlformats.org/officeDocument/2006/relationships/image" Target="../media/image393.png"/><Relationship Id="rId15" Type="http://schemas.openxmlformats.org/officeDocument/2006/relationships/image" Target="../media/image403.png"/><Relationship Id="rId23" Type="http://schemas.openxmlformats.org/officeDocument/2006/relationships/image" Target="../media/image411.png"/><Relationship Id="rId28" Type="http://schemas.openxmlformats.org/officeDocument/2006/relationships/image" Target="../media/image416.png"/><Relationship Id="rId36" Type="http://schemas.openxmlformats.org/officeDocument/2006/relationships/image" Target="../media/image424.png"/><Relationship Id="rId10" Type="http://schemas.openxmlformats.org/officeDocument/2006/relationships/image" Target="../media/image398.png"/><Relationship Id="rId19" Type="http://schemas.openxmlformats.org/officeDocument/2006/relationships/image" Target="../media/image407.png"/><Relationship Id="rId31" Type="http://schemas.openxmlformats.org/officeDocument/2006/relationships/image" Target="../media/image419.png"/><Relationship Id="rId4" Type="http://schemas.openxmlformats.org/officeDocument/2006/relationships/image" Target="../media/image65.png"/><Relationship Id="rId9" Type="http://schemas.openxmlformats.org/officeDocument/2006/relationships/image" Target="../media/image397.png"/><Relationship Id="rId14" Type="http://schemas.openxmlformats.org/officeDocument/2006/relationships/image" Target="../media/image402.png"/><Relationship Id="rId22" Type="http://schemas.openxmlformats.org/officeDocument/2006/relationships/image" Target="../media/image410.png"/><Relationship Id="rId27" Type="http://schemas.openxmlformats.org/officeDocument/2006/relationships/image" Target="../media/image415.png"/><Relationship Id="rId30" Type="http://schemas.openxmlformats.org/officeDocument/2006/relationships/image" Target="../media/image418.png"/><Relationship Id="rId35" Type="http://schemas.openxmlformats.org/officeDocument/2006/relationships/image" Target="../media/image423.png"/></Relationships>
</file>

<file path=ppt/slides/_rels/slide15.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439.png"/><Relationship Id="rId26" Type="http://schemas.openxmlformats.org/officeDocument/2006/relationships/image" Target="../media/image250.png"/><Relationship Id="rId39" Type="http://schemas.openxmlformats.org/officeDocument/2006/relationships/image" Target="../media/image453.png"/><Relationship Id="rId21" Type="http://schemas.openxmlformats.org/officeDocument/2006/relationships/image" Target="../media/image441.png"/><Relationship Id="rId34" Type="http://schemas.openxmlformats.org/officeDocument/2006/relationships/image" Target="../media/image450.png"/><Relationship Id="rId42" Type="http://schemas.openxmlformats.org/officeDocument/2006/relationships/image" Target="../media/image455.png"/><Relationship Id="rId47" Type="http://schemas.openxmlformats.org/officeDocument/2006/relationships/image" Target="../media/image278.png"/><Relationship Id="rId50" Type="http://schemas.openxmlformats.org/officeDocument/2006/relationships/image" Target="../media/image460.png"/><Relationship Id="rId55" Type="http://schemas.openxmlformats.org/officeDocument/2006/relationships/image" Target="../media/image27.png"/><Relationship Id="rId63" Type="http://schemas.openxmlformats.org/officeDocument/2006/relationships/image" Target="../media/image471.png"/><Relationship Id="rId68" Type="http://schemas.openxmlformats.org/officeDocument/2006/relationships/image" Target="../media/image476.png"/><Relationship Id="rId7" Type="http://schemas.openxmlformats.org/officeDocument/2006/relationships/image" Target="../media/image254.png"/><Relationship Id="rId2" Type="http://schemas.openxmlformats.org/officeDocument/2006/relationships/image" Target="../media/image430.png"/><Relationship Id="rId16" Type="http://schemas.openxmlformats.org/officeDocument/2006/relationships/image" Target="../media/image257.png"/><Relationship Id="rId29"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433.png"/><Relationship Id="rId11" Type="http://schemas.openxmlformats.org/officeDocument/2006/relationships/image" Target="../media/image8.png"/><Relationship Id="rId24" Type="http://schemas.openxmlformats.org/officeDocument/2006/relationships/image" Target="../media/image444.png"/><Relationship Id="rId32" Type="http://schemas.openxmlformats.org/officeDocument/2006/relationships/image" Target="../media/image448.png"/><Relationship Id="rId37" Type="http://schemas.openxmlformats.org/officeDocument/2006/relationships/image" Target="../media/image452.png"/><Relationship Id="rId40" Type="http://schemas.openxmlformats.org/officeDocument/2006/relationships/image" Target="../media/image302.png"/><Relationship Id="rId45" Type="http://schemas.openxmlformats.org/officeDocument/2006/relationships/image" Target="../media/image457.png"/><Relationship Id="rId53" Type="http://schemas.openxmlformats.org/officeDocument/2006/relationships/image" Target="../media/image42.png"/><Relationship Id="rId58" Type="http://schemas.openxmlformats.org/officeDocument/2006/relationships/image" Target="../media/image466.png"/><Relationship Id="rId66" Type="http://schemas.openxmlformats.org/officeDocument/2006/relationships/image" Target="../media/image474.png"/><Relationship Id="rId5" Type="http://schemas.openxmlformats.org/officeDocument/2006/relationships/image" Target="../media/image432.png"/><Relationship Id="rId15" Type="http://schemas.openxmlformats.org/officeDocument/2006/relationships/image" Target="../media/image438.png"/><Relationship Id="rId23" Type="http://schemas.openxmlformats.org/officeDocument/2006/relationships/image" Target="../media/image443.png"/><Relationship Id="rId28" Type="http://schemas.openxmlformats.org/officeDocument/2006/relationships/image" Target="../media/image446.png"/><Relationship Id="rId36" Type="http://schemas.openxmlformats.org/officeDocument/2006/relationships/image" Target="../media/image451.png"/><Relationship Id="rId49" Type="http://schemas.openxmlformats.org/officeDocument/2006/relationships/image" Target="../media/image459.png"/><Relationship Id="rId57" Type="http://schemas.openxmlformats.org/officeDocument/2006/relationships/image" Target="../media/image465.png"/><Relationship Id="rId61" Type="http://schemas.openxmlformats.org/officeDocument/2006/relationships/image" Target="../media/image469.png"/><Relationship Id="rId10" Type="http://schemas.openxmlformats.org/officeDocument/2006/relationships/image" Target="../media/image435.png"/><Relationship Id="rId19" Type="http://schemas.openxmlformats.org/officeDocument/2006/relationships/image" Target="../media/image263.png"/><Relationship Id="rId31" Type="http://schemas.openxmlformats.org/officeDocument/2006/relationships/image" Target="../media/image342.png"/><Relationship Id="rId44" Type="http://schemas.openxmlformats.org/officeDocument/2006/relationships/image" Target="../media/image340.png"/><Relationship Id="rId52" Type="http://schemas.openxmlformats.org/officeDocument/2006/relationships/image" Target="../media/image462.png"/><Relationship Id="rId60" Type="http://schemas.openxmlformats.org/officeDocument/2006/relationships/image" Target="../media/image468.png"/><Relationship Id="rId65" Type="http://schemas.openxmlformats.org/officeDocument/2006/relationships/image" Target="../media/image473.png"/><Relationship Id="rId4" Type="http://schemas.openxmlformats.org/officeDocument/2006/relationships/image" Target="../media/image431.png"/><Relationship Id="rId9" Type="http://schemas.openxmlformats.org/officeDocument/2006/relationships/image" Target="../media/image352.png"/><Relationship Id="rId14" Type="http://schemas.openxmlformats.org/officeDocument/2006/relationships/image" Target="../media/image437.png"/><Relationship Id="rId22" Type="http://schemas.openxmlformats.org/officeDocument/2006/relationships/image" Target="../media/image442.png"/><Relationship Id="rId27" Type="http://schemas.openxmlformats.org/officeDocument/2006/relationships/image" Target="../media/image214.png"/><Relationship Id="rId30" Type="http://schemas.openxmlformats.org/officeDocument/2006/relationships/image" Target="../media/image447.png"/><Relationship Id="rId35" Type="http://schemas.openxmlformats.org/officeDocument/2006/relationships/image" Target="../media/image312.png"/><Relationship Id="rId43" Type="http://schemas.openxmlformats.org/officeDocument/2006/relationships/image" Target="../media/image456.png"/><Relationship Id="rId48" Type="http://schemas.openxmlformats.org/officeDocument/2006/relationships/image" Target="../media/image65.png"/><Relationship Id="rId56" Type="http://schemas.openxmlformats.org/officeDocument/2006/relationships/image" Target="../media/image464.png"/><Relationship Id="rId64" Type="http://schemas.openxmlformats.org/officeDocument/2006/relationships/image" Target="../media/image472.png"/><Relationship Id="rId8" Type="http://schemas.openxmlformats.org/officeDocument/2006/relationships/image" Target="../media/image434.png"/><Relationship Id="rId51" Type="http://schemas.openxmlformats.org/officeDocument/2006/relationships/image" Target="../media/image461.png"/><Relationship Id="rId3" Type="http://schemas.openxmlformats.org/officeDocument/2006/relationships/image" Target="../media/image314.png"/><Relationship Id="rId12" Type="http://schemas.openxmlformats.org/officeDocument/2006/relationships/image" Target="../media/image436.png"/><Relationship Id="rId17" Type="http://schemas.openxmlformats.org/officeDocument/2006/relationships/image" Target="../media/image2.png"/><Relationship Id="rId25" Type="http://schemas.openxmlformats.org/officeDocument/2006/relationships/image" Target="../media/image445.png"/><Relationship Id="rId33" Type="http://schemas.openxmlformats.org/officeDocument/2006/relationships/image" Target="../media/image449.png"/><Relationship Id="rId38" Type="http://schemas.openxmlformats.org/officeDocument/2006/relationships/image" Target="../media/image319.png"/><Relationship Id="rId46" Type="http://schemas.openxmlformats.org/officeDocument/2006/relationships/image" Target="../media/image458.png"/><Relationship Id="rId59" Type="http://schemas.openxmlformats.org/officeDocument/2006/relationships/image" Target="../media/image467.png"/><Relationship Id="rId67" Type="http://schemas.openxmlformats.org/officeDocument/2006/relationships/image" Target="../media/image475.png"/><Relationship Id="rId20" Type="http://schemas.openxmlformats.org/officeDocument/2006/relationships/image" Target="../media/image440.png"/><Relationship Id="rId41" Type="http://schemas.openxmlformats.org/officeDocument/2006/relationships/image" Target="../media/image454.png"/><Relationship Id="rId54" Type="http://schemas.openxmlformats.org/officeDocument/2006/relationships/image" Target="../media/image463.png"/><Relationship Id="rId62" Type="http://schemas.openxmlformats.org/officeDocument/2006/relationships/image" Target="../media/image470.png"/></Relationships>
</file>

<file path=ppt/slides/_rels/slide16.xml.rels><?xml version="1.0" encoding="UTF-8" standalone="yes"?>
<Relationships xmlns="http://schemas.openxmlformats.org/package/2006/relationships"><Relationship Id="rId13" Type="http://schemas.openxmlformats.org/officeDocument/2006/relationships/image" Target="../media/image250.png"/><Relationship Id="rId18" Type="http://schemas.openxmlformats.org/officeDocument/2006/relationships/image" Target="../media/image451.png"/><Relationship Id="rId26" Type="http://schemas.openxmlformats.org/officeDocument/2006/relationships/image" Target="../media/image481.png"/><Relationship Id="rId39" Type="http://schemas.openxmlformats.org/officeDocument/2006/relationships/image" Target="../media/image492.png"/><Relationship Id="rId21" Type="http://schemas.openxmlformats.org/officeDocument/2006/relationships/image" Target="../media/image65.png"/><Relationship Id="rId34" Type="http://schemas.openxmlformats.org/officeDocument/2006/relationships/image" Target="../media/image488.png"/><Relationship Id="rId42" Type="http://schemas.openxmlformats.org/officeDocument/2006/relationships/image" Target="../media/image494.png"/><Relationship Id="rId47" Type="http://schemas.openxmlformats.org/officeDocument/2006/relationships/image" Target="../media/image499.png"/><Relationship Id="rId50" Type="http://schemas.openxmlformats.org/officeDocument/2006/relationships/image" Target="../media/image501.png"/><Relationship Id="rId55" Type="http://schemas.openxmlformats.org/officeDocument/2006/relationships/image" Target="../media/image461.png"/><Relationship Id="rId63" Type="http://schemas.openxmlformats.org/officeDocument/2006/relationships/image" Target="../media/image506.png"/><Relationship Id="rId7" Type="http://schemas.openxmlformats.org/officeDocument/2006/relationships/image" Target="../media/image441.png"/><Relationship Id="rId2" Type="http://schemas.openxmlformats.org/officeDocument/2006/relationships/image" Target="../media/image342.png"/><Relationship Id="rId16" Type="http://schemas.openxmlformats.org/officeDocument/2006/relationships/image" Target="../media/image440.png"/><Relationship Id="rId29" Type="http://schemas.openxmlformats.org/officeDocument/2006/relationships/image" Target="../media/image483.png"/><Relationship Id="rId1" Type="http://schemas.openxmlformats.org/officeDocument/2006/relationships/slideLayout" Target="../slideLayouts/slideLayout5.xml"/><Relationship Id="rId6" Type="http://schemas.openxmlformats.org/officeDocument/2006/relationships/image" Target="../media/image448.png"/><Relationship Id="rId11" Type="http://schemas.openxmlformats.org/officeDocument/2006/relationships/image" Target="../media/image450.png"/><Relationship Id="rId24" Type="http://schemas.openxmlformats.org/officeDocument/2006/relationships/image" Target="../media/image479.png"/><Relationship Id="rId32" Type="http://schemas.openxmlformats.org/officeDocument/2006/relationships/image" Target="../media/image486.png"/><Relationship Id="rId37" Type="http://schemas.openxmlformats.org/officeDocument/2006/relationships/image" Target="../media/image490.png"/><Relationship Id="rId40" Type="http://schemas.openxmlformats.org/officeDocument/2006/relationships/image" Target="../media/image493.png"/><Relationship Id="rId45" Type="http://schemas.openxmlformats.org/officeDocument/2006/relationships/image" Target="../media/image497.png"/><Relationship Id="rId53" Type="http://schemas.openxmlformats.org/officeDocument/2006/relationships/image" Target="../media/image503.png"/><Relationship Id="rId58" Type="http://schemas.openxmlformats.org/officeDocument/2006/relationships/image" Target="../media/image463.png"/><Relationship Id="rId66" Type="http://schemas.openxmlformats.org/officeDocument/2006/relationships/image" Target="../media/image509.png"/><Relationship Id="rId5" Type="http://schemas.openxmlformats.org/officeDocument/2006/relationships/image" Target="../media/image263.png"/><Relationship Id="rId15" Type="http://schemas.openxmlformats.org/officeDocument/2006/relationships/image" Target="../media/image439.png"/><Relationship Id="rId23" Type="http://schemas.openxmlformats.org/officeDocument/2006/relationships/image" Target="../media/image478.png"/><Relationship Id="rId28" Type="http://schemas.openxmlformats.org/officeDocument/2006/relationships/image" Target="../media/image482.png"/><Relationship Id="rId36" Type="http://schemas.openxmlformats.org/officeDocument/2006/relationships/image" Target="../media/image474.png"/><Relationship Id="rId49" Type="http://schemas.openxmlformats.org/officeDocument/2006/relationships/image" Target="../media/image500.png"/><Relationship Id="rId57" Type="http://schemas.openxmlformats.org/officeDocument/2006/relationships/image" Target="../media/image505.png"/><Relationship Id="rId61" Type="http://schemas.openxmlformats.org/officeDocument/2006/relationships/image" Target="../media/image466.png"/><Relationship Id="rId10" Type="http://schemas.openxmlformats.org/officeDocument/2006/relationships/image" Target="../media/image449.png"/><Relationship Id="rId19" Type="http://schemas.openxmlformats.org/officeDocument/2006/relationships/image" Target="../media/image458.png"/><Relationship Id="rId31" Type="http://schemas.openxmlformats.org/officeDocument/2006/relationships/image" Target="../media/image485.png"/><Relationship Id="rId44" Type="http://schemas.openxmlformats.org/officeDocument/2006/relationships/image" Target="../media/image496.png"/><Relationship Id="rId52" Type="http://schemas.openxmlformats.org/officeDocument/2006/relationships/image" Target="../media/image502.png"/><Relationship Id="rId60" Type="http://schemas.openxmlformats.org/officeDocument/2006/relationships/image" Target="../media/image464.png"/><Relationship Id="rId65" Type="http://schemas.openxmlformats.org/officeDocument/2006/relationships/image" Target="../media/image508.png"/><Relationship Id="rId4" Type="http://schemas.openxmlformats.org/officeDocument/2006/relationships/image" Target="../media/image446.png"/><Relationship Id="rId9" Type="http://schemas.openxmlformats.org/officeDocument/2006/relationships/image" Target="../media/image443.png"/><Relationship Id="rId14" Type="http://schemas.openxmlformats.org/officeDocument/2006/relationships/image" Target="../media/image214.png"/><Relationship Id="rId22" Type="http://schemas.openxmlformats.org/officeDocument/2006/relationships/image" Target="../media/image477.png"/><Relationship Id="rId27" Type="http://schemas.openxmlformats.org/officeDocument/2006/relationships/image" Target="../media/image465.png"/><Relationship Id="rId30" Type="http://schemas.openxmlformats.org/officeDocument/2006/relationships/image" Target="../media/image484.png"/><Relationship Id="rId35" Type="http://schemas.openxmlformats.org/officeDocument/2006/relationships/image" Target="../media/image489.png"/><Relationship Id="rId43" Type="http://schemas.openxmlformats.org/officeDocument/2006/relationships/image" Target="../media/image495.png"/><Relationship Id="rId48" Type="http://schemas.openxmlformats.org/officeDocument/2006/relationships/image" Target="../media/image470.png"/><Relationship Id="rId56" Type="http://schemas.openxmlformats.org/officeDocument/2006/relationships/image" Target="../media/image504.png"/><Relationship Id="rId64" Type="http://schemas.openxmlformats.org/officeDocument/2006/relationships/image" Target="../media/image507.png"/><Relationship Id="rId8" Type="http://schemas.openxmlformats.org/officeDocument/2006/relationships/image" Target="../media/image442.png"/><Relationship Id="rId51" Type="http://schemas.openxmlformats.org/officeDocument/2006/relationships/image" Target="../media/image467.png"/><Relationship Id="rId3" Type="http://schemas.openxmlformats.org/officeDocument/2006/relationships/image" Target="../media/image2.png"/><Relationship Id="rId12" Type="http://schemas.openxmlformats.org/officeDocument/2006/relationships/image" Target="../media/image445.png"/><Relationship Id="rId17" Type="http://schemas.openxmlformats.org/officeDocument/2006/relationships/image" Target="../media/image312.png"/><Relationship Id="rId25" Type="http://schemas.openxmlformats.org/officeDocument/2006/relationships/image" Target="../media/image480.png"/><Relationship Id="rId33" Type="http://schemas.openxmlformats.org/officeDocument/2006/relationships/image" Target="../media/image487.png"/><Relationship Id="rId38" Type="http://schemas.openxmlformats.org/officeDocument/2006/relationships/image" Target="../media/image491.png"/><Relationship Id="rId46" Type="http://schemas.openxmlformats.org/officeDocument/2006/relationships/image" Target="../media/image498.png"/><Relationship Id="rId59" Type="http://schemas.openxmlformats.org/officeDocument/2006/relationships/image" Target="../media/image27.png"/><Relationship Id="rId67" Type="http://schemas.openxmlformats.org/officeDocument/2006/relationships/image" Target="../media/image510.png"/><Relationship Id="rId20" Type="http://schemas.openxmlformats.org/officeDocument/2006/relationships/image" Target="../media/image278.png"/><Relationship Id="rId41" Type="http://schemas.openxmlformats.org/officeDocument/2006/relationships/image" Target="../media/image42.png"/><Relationship Id="rId54" Type="http://schemas.openxmlformats.org/officeDocument/2006/relationships/image" Target="../media/image460.png"/><Relationship Id="rId62" Type="http://schemas.openxmlformats.org/officeDocument/2006/relationships/image" Target="../media/image475.png"/></Relationships>
</file>

<file path=ppt/slides/_rels/slide17.xml.rels><?xml version="1.0" encoding="UTF-8" standalone="yes"?>
<Relationships xmlns="http://schemas.openxmlformats.org/package/2006/relationships"><Relationship Id="rId8" Type="http://schemas.openxmlformats.org/officeDocument/2006/relationships/image" Target="../media/image442.png"/><Relationship Id="rId13" Type="http://schemas.openxmlformats.org/officeDocument/2006/relationships/image" Target="../media/image214.png"/><Relationship Id="rId18" Type="http://schemas.openxmlformats.org/officeDocument/2006/relationships/image" Target="../media/image278.png"/><Relationship Id="rId26" Type="http://schemas.openxmlformats.org/officeDocument/2006/relationships/image" Target="../media/image498.png"/><Relationship Id="rId39" Type="http://schemas.openxmlformats.org/officeDocument/2006/relationships/image" Target="../media/image42.png"/><Relationship Id="rId3" Type="http://schemas.openxmlformats.org/officeDocument/2006/relationships/image" Target="../media/image2.png"/><Relationship Id="rId21" Type="http://schemas.openxmlformats.org/officeDocument/2006/relationships/image" Target="../media/image461.png"/><Relationship Id="rId34" Type="http://schemas.openxmlformats.org/officeDocument/2006/relationships/image" Target="../media/image475.png"/><Relationship Id="rId42" Type="http://schemas.openxmlformats.org/officeDocument/2006/relationships/image" Target="../media/image520.png"/><Relationship Id="rId7" Type="http://schemas.openxmlformats.org/officeDocument/2006/relationships/image" Target="../media/image441.png"/><Relationship Id="rId12" Type="http://schemas.openxmlformats.org/officeDocument/2006/relationships/image" Target="../media/image250.png"/><Relationship Id="rId17" Type="http://schemas.openxmlformats.org/officeDocument/2006/relationships/image" Target="../media/image458.png"/><Relationship Id="rId25" Type="http://schemas.openxmlformats.org/officeDocument/2006/relationships/image" Target="../media/image512.png"/><Relationship Id="rId33" Type="http://schemas.openxmlformats.org/officeDocument/2006/relationships/image" Target="../media/image466.png"/><Relationship Id="rId38" Type="http://schemas.openxmlformats.org/officeDocument/2006/relationships/image" Target="../media/image508.png"/><Relationship Id="rId2" Type="http://schemas.openxmlformats.org/officeDocument/2006/relationships/image" Target="../media/image455.png"/><Relationship Id="rId16" Type="http://schemas.openxmlformats.org/officeDocument/2006/relationships/image" Target="../media/image440.png"/><Relationship Id="rId20" Type="http://schemas.openxmlformats.org/officeDocument/2006/relationships/image" Target="../media/image460.png"/><Relationship Id="rId29" Type="http://schemas.openxmlformats.org/officeDocument/2006/relationships/image" Target="../media/image500.png"/><Relationship Id="rId41" Type="http://schemas.openxmlformats.org/officeDocument/2006/relationships/image" Target="../media/image519.png"/><Relationship Id="rId1" Type="http://schemas.openxmlformats.org/officeDocument/2006/relationships/slideLayout" Target="../slideLayouts/slideLayout2.xml"/><Relationship Id="rId6" Type="http://schemas.openxmlformats.org/officeDocument/2006/relationships/image" Target="../media/image312.png"/><Relationship Id="rId11" Type="http://schemas.openxmlformats.org/officeDocument/2006/relationships/image" Target="../media/image445.png"/><Relationship Id="rId24" Type="http://schemas.openxmlformats.org/officeDocument/2006/relationships/image" Target="../media/image511.png"/><Relationship Id="rId32" Type="http://schemas.openxmlformats.org/officeDocument/2006/relationships/image" Target="../media/image467.png"/><Relationship Id="rId37" Type="http://schemas.openxmlformats.org/officeDocument/2006/relationships/image" Target="../media/image507.png"/><Relationship Id="rId40" Type="http://schemas.openxmlformats.org/officeDocument/2006/relationships/image" Target="../media/image518.png"/><Relationship Id="rId5" Type="http://schemas.openxmlformats.org/officeDocument/2006/relationships/image" Target="../media/image263.png"/><Relationship Id="rId15" Type="http://schemas.openxmlformats.org/officeDocument/2006/relationships/image" Target="../media/image319.png"/><Relationship Id="rId23" Type="http://schemas.openxmlformats.org/officeDocument/2006/relationships/image" Target="../media/image503.png"/><Relationship Id="rId28" Type="http://schemas.openxmlformats.org/officeDocument/2006/relationships/image" Target="../media/image470.png"/><Relationship Id="rId36" Type="http://schemas.openxmlformats.org/officeDocument/2006/relationships/image" Target="../media/image517.png"/><Relationship Id="rId10" Type="http://schemas.openxmlformats.org/officeDocument/2006/relationships/image" Target="../media/image444.png"/><Relationship Id="rId19" Type="http://schemas.openxmlformats.org/officeDocument/2006/relationships/image" Target="../media/image65.png"/><Relationship Id="rId31" Type="http://schemas.openxmlformats.org/officeDocument/2006/relationships/image" Target="../media/image515.png"/><Relationship Id="rId4" Type="http://schemas.openxmlformats.org/officeDocument/2006/relationships/image" Target="../media/image446.png"/><Relationship Id="rId9" Type="http://schemas.openxmlformats.org/officeDocument/2006/relationships/image" Target="../media/image443.png"/><Relationship Id="rId14" Type="http://schemas.openxmlformats.org/officeDocument/2006/relationships/image" Target="../media/image439.png"/><Relationship Id="rId22" Type="http://schemas.openxmlformats.org/officeDocument/2006/relationships/image" Target="../media/image465.png"/><Relationship Id="rId27" Type="http://schemas.openxmlformats.org/officeDocument/2006/relationships/image" Target="../media/image513.png"/><Relationship Id="rId30" Type="http://schemas.openxmlformats.org/officeDocument/2006/relationships/image" Target="../media/image514.png"/><Relationship Id="rId35" Type="http://schemas.openxmlformats.org/officeDocument/2006/relationships/image" Target="../media/image516.png"/></Relationships>
</file>

<file path=ppt/slides/_rels/slide18.xml.rels><?xml version="1.0" encoding="UTF-8" standalone="yes"?>
<Relationships xmlns="http://schemas.openxmlformats.org/package/2006/relationships"><Relationship Id="rId8" Type="http://schemas.openxmlformats.org/officeDocument/2006/relationships/image" Target="../media/image453.png"/><Relationship Id="rId13" Type="http://schemas.openxmlformats.org/officeDocument/2006/relationships/image" Target="../media/image250.png"/><Relationship Id="rId18" Type="http://schemas.openxmlformats.org/officeDocument/2006/relationships/image" Target="../media/image457.png"/><Relationship Id="rId26" Type="http://schemas.openxmlformats.org/officeDocument/2006/relationships/image" Target="../media/image522.png"/><Relationship Id="rId3" Type="http://schemas.openxmlformats.org/officeDocument/2006/relationships/image" Target="../media/image2.png"/><Relationship Id="rId21" Type="http://schemas.openxmlformats.org/officeDocument/2006/relationships/image" Target="../media/image65.png"/><Relationship Id="rId7" Type="http://schemas.openxmlformats.org/officeDocument/2006/relationships/image" Target="../media/image319.png"/><Relationship Id="rId12" Type="http://schemas.openxmlformats.org/officeDocument/2006/relationships/image" Target="../media/image445.png"/><Relationship Id="rId17" Type="http://schemas.openxmlformats.org/officeDocument/2006/relationships/image" Target="../media/image441.png"/><Relationship Id="rId25" Type="http://schemas.openxmlformats.org/officeDocument/2006/relationships/image" Target="../media/image501.png"/><Relationship Id="rId2" Type="http://schemas.openxmlformats.org/officeDocument/2006/relationships/image" Target="../media/image456.png"/><Relationship Id="rId16" Type="http://schemas.openxmlformats.org/officeDocument/2006/relationships/image" Target="../media/image454.png"/><Relationship Id="rId20" Type="http://schemas.openxmlformats.org/officeDocument/2006/relationships/image" Target="../media/image278.png"/><Relationship Id="rId29" Type="http://schemas.openxmlformats.org/officeDocument/2006/relationships/image" Target="../media/image525.png"/><Relationship Id="rId1" Type="http://schemas.openxmlformats.org/officeDocument/2006/relationships/slideLayout" Target="../slideLayouts/slideLayout2.xml"/><Relationship Id="rId6" Type="http://schemas.openxmlformats.org/officeDocument/2006/relationships/image" Target="../media/image312.png"/><Relationship Id="rId11" Type="http://schemas.openxmlformats.org/officeDocument/2006/relationships/image" Target="../media/image340.png"/><Relationship Id="rId24" Type="http://schemas.openxmlformats.org/officeDocument/2006/relationships/image" Target="../media/image467.png"/><Relationship Id="rId5" Type="http://schemas.openxmlformats.org/officeDocument/2006/relationships/image" Target="../media/image263.png"/><Relationship Id="rId15" Type="http://schemas.openxmlformats.org/officeDocument/2006/relationships/image" Target="../media/image439.png"/><Relationship Id="rId23" Type="http://schemas.openxmlformats.org/officeDocument/2006/relationships/image" Target="../media/image42.png"/><Relationship Id="rId28" Type="http://schemas.openxmlformats.org/officeDocument/2006/relationships/image" Target="../media/image524.png"/><Relationship Id="rId10" Type="http://schemas.openxmlformats.org/officeDocument/2006/relationships/image" Target="../media/image442.png"/><Relationship Id="rId19" Type="http://schemas.openxmlformats.org/officeDocument/2006/relationships/image" Target="../media/image458.png"/><Relationship Id="rId4" Type="http://schemas.openxmlformats.org/officeDocument/2006/relationships/image" Target="../media/image446.png"/><Relationship Id="rId9" Type="http://schemas.openxmlformats.org/officeDocument/2006/relationships/image" Target="../media/image302.png"/><Relationship Id="rId14" Type="http://schemas.openxmlformats.org/officeDocument/2006/relationships/image" Target="../media/image214.png"/><Relationship Id="rId22" Type="http://schemas.openxmlformats.org/officeDocument/2006/relationships/image" Target="../media/image521.png"/><Relationship Id="rId27" Type="http://schemas.openxmlformats.org/officeDocument/2006/relationships/image" Target="../media/image52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526.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9" Type="http://schemas.openxmlformats.org/officeDocument/2006/relationships/image" Target="../media/image57.png"/><Relationship Id="rId21" Type="http://schemas.openxmlformats.org/officeDocument/2006/relationships/image" Target="../media/image39.png"/><Relationship Id="rId34" Type="http://schemas.openxmlformats.org/officeDocument/2006/relationships/image" Target="../media/image52.png"/><Relationship Id="rId42" Type="http://schemas.openxmlformats.org/officeDocument/2006/relationships/image" Target="../media/image60.png"/><Relationship Id="rId47" Type="http://schemas.openxmlformats.org/officeDocument/2006/relationships/image" Target="../media/image65.png"/><Relationship Id="rId50" Type="http://schemas.openxmlformats.org/officeDocument/2006/relationships/image" Target="../media/image68.png"/><Relationship Id="rId55" Type="http://schemas.openxmlformats.org/officeDocument/2006/relationships/image" Target="../media/image73.png"/><Relationship Id="rId7" Type="http://schemas.openxmlformats.org/officeDocument/2006/relationships/image" Target="../media/image25.png"/><Relationship Id="rId2" Type="http://schemas.openxmlformats.org/officeDocument/2006/relationships/image" Target="../media/image20.png"/><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41" Type="http://schemas.openxmlformats.org/officeDocument/2006/relationships/image" Target="../media/image59.png"/><Relationship Id="rId54" Type="http://schemas.openxmlformats.org/officeDocument/2006/relationships/image" Target="../media/image72.png"/><Relationship Id="rId6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32" Type="http://schemas.openxmlformats.org/officeDocument/2006/relationships/image" Target="../media/image50.png"/><Relationship Id="rId37" Type="http://schemas.openxmlformats.org/officeDocument/2006/relationships/image" Target="../media/image55.png"/><Relationship Id="rId40" Type="http://schemas.openxmlformats.org/officeDocument/2006/relationships/image" Target="../media/image58.png"/><Relationship Id="rId45" Type="http://schemas.openxmlformats.org/officeDocument/2006/relationships/image" Target="../media/image63.png"/><Relationship Id="rId53" Type="http://schemas.openxmlformats.org/officeDocument/2006/relationships/image" Target="../media/image71.png"/><Relationship Id="rId58" Type="http://schemas.openxmlformats.org/officeDocument/2006/relationships/image" Target="../media/image76.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36" Type="http://schemas.openxmlformats.org/officeDocument/2006/relationships/image" Target="../media/image54.png"/><Relationship Id="rId49" Type="http://schemas.openxmlformats.org/officeDocument/2006/relationships/image" Target="../media/image67.png"/><Relationship Id="rId57" Type="http://schemas.openxmlformats.org/officeDocument/2006/relationships/image" Target="../media/image75.png"/><Relationship Id="rId61" Type="http://schemas.openxmlformats.org/officeDocument/2006/relationships/image" Target="../media/image79.png"/><Relationship Id="rId10" Type="http://schemas.openxmlformats.org/officeDocument/2006/relationships/image" Target="../media/image28.png"/><Relationship Id="rId19" Type="http://schemas.openxmlformats.org/officeDocument/2006/relationships/image" Target="../media/image37.png"/><Relationship Id="rId31" Type="http://schemas.openxmlformats.org/officeDocument/2006/relationships/image" Target="../media/image49.png"/><Relationship Id="rId44" Type="http://schemas.openxmlformats.org/officeDocument/2006/relationships/image" Target="../media/image62.png"/><Relationship Id="rId52" Type="http://schemas.openxmlformats.org/officeDocument/2006/relationships/image" Target="../media/image70.png"/><Relationship Id="rId60" Type="http://schemas.openxmlformats.org/officeDocument/2006/relationships/image" Target="../media/image7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 Id="rId35" Type="http://schemas.openxmlformats.org/officeDocument/2006/relationships/image" Target="../media/image53.png"/><Relationship Id="rId43" Type="http://schemas.openxmlformats.org/officeDocument/2006/relationships/image" Target="../media/image61.png"/><Relationship Id="rId48" Type="http://schemas.openxmlformats.org/officeDocument/2006/relationships/image" Target="../media/image66.png"/><Relationship Id="rId56" Type="http://schemas.openxmlformats.org/officeDocument/2006/relationships/image" Target="../media/image74.png"/><Relationship Id="rId8" Type="http://schemas.openxmlformats.org/officeDocument/2006/relationships/image" Target="../media/image26.png"/><Relationship Id="rId51" Type="http://schemas.openxmlformats.org/officeDocument/2006/relationships/image" Target="../media/image69.png"/><Relationship Id="rId3" Type="http://schemas.openxmlformats.org/officeDocument/2006/relationships/image" Target="../media/image21.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33" Type="http://schemas.openxmlformats.org/officeDocument/2006/relationships/image" Target="../media/image51.png"/><Relationship Id="rId38" Type="http://schemas.openxmlformats.org/officeDocument/2006/relationships/image" Target="../media/image56.png"/><Relationship Id="rId46" Type="http://schemas.openxmlformats.org/officeDocument/2006/relationships/image" Target="../media/image64.png"/><Relationship Id="rId59" Type="http://schemas.openxmlformats.org/officeDocument/2006/relationships/image" Target="../media/image77.png"/></Relationships>
</file>

<file path=ppt/slides/_rels/slide4.xml.rels><?xml version="1.0" encoding="UTF-8" standalone="yes"?>
<Relationships xmlns="http://schemas.openxmlformats.org/package/2006/relationships"><Relationship Id="rId13" Type="http://schemas.openxmlformats.org/officeDocument/2006/relationships/image" Target="../media/image91.png"/><Relationship Id="rId18" Type="http://schemas.openxmlformats.org/officeDocument/2006/relationships/image" Target="../media/image95.png"/><Relationship Id="rId26" Type="http://schemas.openxmlformats.org/officeDocument/2006/relationships/image" Target="../media/image103.png"/><Relationship Id="rId39" Type="http://schemas.openxmlformats.org/officeDocument/2006/relationships/image" Target="../media/image114.png"/><Relationship Id="rId21" Type="http://schemas.openxmlformats.org/officeDocument/2006/relationships/image" Target="../media/image98.png"/><Relationship Id="rId34" Type="http://schemas.openxmlformats.org/officeDocument/2006/relationships/image" Target="../media/image110.png"/><Relationship Id="rId42" Type="http://schemas.openxmlformats.org/officeDocument/2006/relationships/image" Target="../media/image117.png"/><Relationship Id="rId47" Type="http://schemas.openxmlformats.org/officeDocument/2006/relationships/image" Target="../media/image122.png"/><Relationship Id="rId50" Type="http://schemas.openxmlformats.org/officeDocument/2006/relationships/image" Target="../media/image125.png"/><Relationship Id="rId55" Type="http://schemas.openxmlformats.org/officeDocument/2006/relationships/image" Target="../media/image130.png"/><Relationship Id="rId7" Type="http://schemas.openxmlformats.org/officeDocument/2006/relationships/image" Target="../media/image85.png"/><Relationship Id="rId2" Type="http://schemas.openxmlformats.org/officeDocument/2006/relationships/image" Target="../media/image81.png"/><Relationship Id="rId16" Type="http://schemas.openxmlformats.org/officeDocument/2006/relationships/image" Target="../media/image93.png"/><Relationship Id="rId20" Type="http://schemas.openxmlformats.org/officeDocument/2006/relationships/image" Target="../media/image97.png"/><Relationship Id="rId29" Type="http://schemas.openxmlformats.org/officeDocument/2006/relationships/image" Target="../media/image106.png"/><Relationship Id="rId41" Type="http://schemas.openxmlformats.org/officeDocument/2006/relationships/image" Target="../media/image116.png"/><Relationship Id="rId54" Type="http://schemas.openxmlformats.org/officeDocument/2006/relationships/image" Target="../media/image129.png"/><Relationship Id="rId62" Type="http://schemas.openxmlformats.org/officeDocument/2006/relationships/image" Target="../media/image137.png"/><Relationship Id="rId1" Type="http://schemas.openxmlformats.org/officeDocument/2006/relationships/slideLayout" Target="../slideLayouts/slideLayout5.xml"/><Relationship Id="rId6" Type="http://schemas.openxmlformats.org/officeDocument/2006/relationships/image" Target="../media/image84.png"/><Relationship Id="rId11" Type="http://schemas.openxmlformats.org/officeDocument/2006/relationships/image" Target="../media/image89.png"/><Relationship Id="rId24" Type="http://schemas.openxmlformats.org/officeDocument/2006/relationships/image" Target="../media/image101.png"/><Relationship Id="rId32" Type="http://schemas.openxmlformats.org/officeDocument/2006/relationships/image" Target="../media/image108.png"/><Relationship Id="rId37" Type="http://schemas.openxmlformats.org/officeDocument/2006/relationships/image" Target="../media/image112.png"/><Relationship Id="rId40" Type="http://schemas.openxmlformats.org/officeDocument/2006/relationships/image" Target="../media/image115.png"/><Relationship Id="rId45" Type="http://schemas.openxmlformats.org/officeDocument/2006/relationships/image" Target="../media/image120.png"/><Relationship Id="rId53" Type="http://schemas.openxmlformats.org/officeDocument/2006/relationships/image" Target="../media/image128.png"/><Relationship Id="rId58" Type="http://schemas.openxmlformats.org/officeDocument/2006/relationships/image" Target="../media/image133.png"/><Relationship Id="rId5" Type="http://schemas.openxmlformats.org/officeDocument/2006/relationships/image" Target="../media/image83.png"/><Relationship Id="rId15" Type="http://schemas.openxmlformats.org/officeDocument/2006/relationships/image" Target="../media/image92.png"/><Relationship Id="rId23" Type="http://schemas.openxmlformats.org/officeDocument/2006/relationships/image" Target="../media/image100.png"/><Relationship Id="rId28" Type="http://schemas.openxmlformats.org/officeDocument/2006/relationships/image" Target="../media/image105.png"/><Relationship Id="rId36" Type="http://schemas.openxmlformats.org/officeDocument/2006/relationships/image" Target="../media/image65.png"/><Relationship Id="rId49" Type="http://schemas.openxmlformats.org/officeDocument/2006/relationships/image" Target="../media/image124.png"/><Relationship Id="rId57" Type="http://schemas.openxmlformats.org/officeDocument/2006/relationships/image" Target="../media/image132.png"/><Relationship Id="rId61" Type="http://schemas.openxmlformats.org/officeDocument/2006/relationships/image" Target="../media/image136.png"/><Relationship Id="rId10" Type="http://schemas.openxmlformats.org/officeDocument/2006/relationships/image" Target="../media/image88.png"/><Relationship Id="rId19" Type="http://schemas.openxmlformats.org/officeDocument/2006/relationships/image" Target="../media/image96.png"/><Relationship Id="rId31" Type="http://schemas.openxmlformats.org/officeDocument/2006/relationships/image" Target="../media/image2.png"/><Relationship Id="rId44" Type="http://schemas.openxmlformats.org/officeDocument/2006/relationships/image" Target="../media/image119.png"/><Relationship Id="rId52" Type="http://schemas.openxmlformats.org/officeDocument/2006/relationships/image" Target="../media/image127.png"/><Relationship Id="rId60" Type="http://schemas.openxmlformats.org/officeDocument/2006/relationships/image" Target="../media/image135.png"/><Relationship Id="rId4" Type="http://schemas.openxmlformats.org/officeDocument/2006/relationships/image" Target="../media/image82.png"/><Relationship Id="rId9" Type="http://schemas.openxmlformats.org/officeDocument/2006/relationships/image" Target="../media/image87.png"/><Relationship Id="rId14" Type="http://schemas.openxmlformats.org/officeDocument/2006/relationships/image" Target="../media/image12.png"/><Relationship Id="rId22" Type="http://schemas.openxmlformats.org/officeDocument/2006/relationships/image" Target="../media/image99.png"/><Relationship Id="rId27" Type="http://schemas.openxmlformats.org/officeDocument/2006/relationships/image" Target="../media/image104.png"/><Relationship Id="rId30" Type="http://schemas.openxmlformats.org/officeDocument/2006/relationships/image" Target="../media/image107.png"/><Relationship Id="rId35" Type="http://schemas.openxmlformats.org/officeDocument/2006/relationships/image" Target="../media/image111.png"/><Relationship Id="rId43" Type="http://schemas.openxmlformats.org/officeDocument/2006/relationships/image" Target="../media/image118.png"/><Relationship Id="rId48" Type="http://schemas.openxmlformats.org/officeDocument/2006/relationships/image" Target="../media/image123.png"/><Relationship Id="rId56" Type="http://schemas.openxmlformats.org/officeDocument/2006/relationships/image" Target="../media/image131.png"/><Relationship Id="rId8" Type="http://schemas.openxmlformats.org/officeDocument/2006/relationships/image" Target="../media/image86.png"/><Relationship Id="rId51" Type="http://schemas.openxmlformats.org/officeDocument/2006/relationships/image" Target="../media/image126.png"/><Relationship Id="rId3" Type="http://schemas.openxmlformats.org/officeDocument/2006/relationships/image" Target="../media/image4.png"/><Relationship Id="rId12" Type="http://schemas.openxmlformats.org/officeDocument/2006/relationships/image" Target="../media/image90.png"/><Relationship Id="rId17" Type="http://schemas.openxmlformats.org/officeDocument/2006/relationships/image" Target="../media/image94.png"/><Relationship Id="rId25" Type="http://schemas.openxmlformats.org/officeDocument/2006/relationships/image" Target="../media/image102.png"/><Relationship Id="rId33" Type="http://schemas.openxmlformats.org/officeDocument/2006/relationships/image" Target="../media/image109.png"/><Relationship Id="rId38" Type="http://schemas.openxmlformats.org/officeDocument/2006/relationships/image" Target="../media/image113.png"/><Relationship Id="rId46" Type="http://schemas.openxmlformats.org/officeDocument/2006/relationships/image" Target="../media/image121.png"/><Relationship Id="rId59" Type="http://schemas.openxmlformats.org/officeDocument/2006/relationships/image" Target="../media/image134.png"/></Relationships>
</file>

<file path=ppt/slides/_rels/slide5.xml.rels><?xml version="1.0" encoding="UTF-8" standalone="yes"?>
<Relationships xmlns="http://schemas.openxmlformats.org/package/2006/relationships"><Relationship Id="rId13" Type="http://schemas.openxmlformats.org/officeDocument/2006/relationships/image" Target="../media/image144.png"/><Relationship Id="rId18" Type="http://schemas.openxmlformats.org/officeDocument/2006/relationships/image" Target="../media/image149.png"/><Relationship Id="rId26" Type="http://schemas.openxmlformats.org/officeDocument/2006/relationships/image" Target="../media/image156.png"/><Relationship Id="rId39" Type="http://schemas.openxmlformats.org/officeDocument/2006/relationships/image" Target="../media/image2.png"/><Relationship Id="rId21" Type="http://schemas.openxmlformats.org/officeDocument/2006/relationships/image" Target="../media/image152.png"/><Relationship Id="rId34" Type="http://schemas.openxmlformats.org/officeDocument/2006/relationships/image" Target="../media/image162.png"/><Relationship Id="rId42" Type="http://schemas.openxmlformats.org/officeDocument/2006/relationships/image" Target="../media/image169.png"/><Relationship Id="rId47" Type="http://schemas.openxmlformats.org/officeDocument/2006/relationships/image" Target="../media/image174.png"/><Relationship Id="rId50" Type="http://schemas.openxmlformats.org/officeDocument/2006/relationships/image" Target="../media/image177.png"/><Relationship Id="rId55" Type="http://schemas.openxmlformats.org/officeDocument/2006/relationships/image" Target="../media/image109.png"/><Relationship Id="rId7" Type="http://schemas.openxmlformats.org/officeDocument/2006/relationships/image" Target="../media/image141.png"/><Relationship Id="rId12" Type="http://schemas.openxmlformats.org/officeDocument/2006/relationships/image" Target="../media/image143.png"/><Relationship Id="rId17" Type="http://schemas.openxmlformats.org/officeDocument/2006/relationships/image" Target="../media/image148.png"/><Relationship Id="rId25" Type="http://schemas.openxmlformats.org/officeDocument/2006/relationships/image" Target="../media/image155.png"/><Relationship Id="rId33" Type="http://schemas.openxmlformats.org/officeDocument/2006/relationships/image" Target="../media/image161.png"/><Relationship Id="rId38" Type="http://schemas.openxmlformats.org/officeDocument/2006/relationships/image" Target="../media/image166.png"/><Relationship Id="rId46" Type="http://schemas.openxmlformats.org/officeDocument/2006/relationships/image" Target="../media/image173.png"/><Relationship Id="rId59" Type="http://schemas.openxmlformats.org/officeDocument/2006/relationships/image" Target="../media/image112.png"/><Relationship Id="rId2" Type="http://schemas.openxmlformats.org/officeDocument/2006/relationships/image" Target="../media/image138.png"/><Relationship Id="rId16" Type="http://schemas.openxmlformats.org/officeDocument/2006/relationships/image" Target="../media/image147.png"/><Relationship Id="rId20" Type="http://schemas.openxmlformats.org/officeDocument/2006/relationships/image" Target="../media/image151.png"/><Relationship Id="rId29" Type="http://schemas.openxmlformats.org/officeDocument/2006/relationships/image" Target="../media/image91.png"/><Relationship Id="rId41" Type="http://schemas.openxmlformats.org/officeDocument/2006/relationships/image" Target="../media/image168.png"/><Relationship Id="rId54" Type="http://schemas.openxmlformats.org/officeDocument/2006/relationships/image" Target="../media/image108.png"/><Relationship Id="rId1" Type="http://schemas.openxmlformats.org/officeDocument/2006/relationships/slideLayout" Target="../slideLayouts/slideLayout5.xml"/><Relationship Id="rId6" Type="http://schemas.openxmlformats.org/officeDocument/2006/relationships/image" Target="../media/image140.png"/><Relationship Id="rId11" Type="http://schemas.openxmlformats.org/officeDocument/2006/relationships/image" Target="../media/image89.png"/><Relationship Id="rId24" Type="http://schemas.openxmlformats.org/officeDocument/2006/relationships/image" Target="../media/image98.png"/><Relationship Id="rId32" Type="http://schemas.openxmlformats.org/officeDocument/2006/relationships/image" Target="../media/image160.png"/><Relationship Id="rId37" Type="http://schemas.openxmlformats.org/officeDocument/2006/relationships/image" Target="../media/image165.png"/><Relationship Id="rId40" Type="http://schemas.openxmlformats.org/officeDocument/2006/relationships/image" Target="../media/image167.png"/><Relationship Id="rId45" Type="http://schemas.openxmlformats.org/officeDocument/2006/relationships/image" Target="../media/image172.png"/><Relationship Id="rId53" Type="http://schemas.openxmlformats.org/officeDocument/2006/relationships/image" Target="../media/image179.png"/><Relationship Id="rId58" Type="http://schemas.openxmlformats.org/officeDocument/2006/relationships/image" Target="../media/image65.png"/><Relationship Id="rId5" Type="http://schemas.openxmlformats.org/officeDocument/2006/relationships/image" Target="../media/image82.png"/><Relationship Id="rId15" Type="http://schemas.openxmlformats.org/officeDocument/2006/relationships/image" Target="../media/image146.png"/><Relationship Id="rId23" Type="http://schemas.openxmlformats.org/officeDocument/2006/relationships/image" Target="../media/image154.png"/><Relationship Id="rId28" Type="http://schemas.openxmlformats.org/officeDocument/2006/relationships/image" Target="../media/image158.png"/><Relationship Id="rId36" Type="http://schemas.openxmlformats.org/officeDocument/2006/relationships/image" Target="../media/image164.png"/><Relationship Id="rId49" Type="http://schemas.openxmlformats.org/officeDocument/2006/relationships/image" Target="../media/image176.png"/><Relationship Id="rId57" Type="http://schemas.openxmlformats.org/officeDocument/2006/relationships/image" Target="../media/image111.png"/><Relationship Id="rId10" Type="http://schemas.openxmlformats.org/officeDocument/2006/relationships/image" Target="../media/image142.png"/><Relationship Id="rId19" Type="http://schemas.openxmlformats.org/officeDocument/2006/relationships/image" Target="../media/image150.png"/><Relationship Id="rId31" Type="http://schemas.openxmlformats.org/officeDocument/2006/relationships/image" Target="../media/image159.png"/><Relationship Id="rId44" Type="http://schemas.openxmlformats.org/officeDocument/2006/relationships/image" Target="../media/image171.png"/><Relationship Id="rId52" Type="http://schemas.openxmlformats.org/officeDocument/2006/relationships/image" Target="../media/image85.png"/><Relationship Id="rId4" Type="http://schemas.openxmlformats.org/officeDocument/2006/relationships/image" Target="../media/image4.png"/><Relationship Id="rId9" Type="http://schemas.openxmlformats.org/officeDocument/2006/relationships/image" Target="../media/image86.png"/><Relationship Id="rId14" Type="http://schemas.openxmlformats.org/officeDocument/2006/relationships/image" Target="../media/image145.png"/><Relationship Id="rId22" Type="http://schemas.openxmlformats.org/officeDocument/2006/relationships/image" Target="../media/image153.png"/><Relationship Id="rId27" Type="http://schemas.openxmlformats.org/officeDocument/2006/relationships/image" Target="../media/image157.png"/><Relationship Id="rId30" Type="http://schemas.openxmlformats.org/officeDocument/2006/relationships/image" Target="../media/image105.png"/><Relationship Id="rId35" Type="http://schemas.openxmlformats.org/officeDocument/2006/relationships/image" Target="../media/image163.png"/><Relationship Id="rId43" Type="http://schemas.openxmlformats.org/officeDocument/2006/relationships/image" Target="../media/image170.png"/><Relationship Id="rId48" Type="http://schemas.openxmlformats.org/officeDocument/2006/relationships/image" Target="../media/image175.png"/><Relationship Id="rId56" Type="http://schemas.openxmlformats.org/officeDocument/2006/relationships/image" Target="../media/image110.png"/><Relationship Id="rId8" Type="http://schemas.openxmlformats.org/officeDocument/2006/relationships/image" Target="../media/image95.png"/><Relationship Id="rId51" Type="http://schemas.openxmlformats.org/officeDocument/2006/relationships/image" Target="../media/image178.png"/><Relationship Id="rId3" Type="http://schemas.openxmlformats.org/officeDocument/2006/relationships/image" Target="../media/image139.png"/></Relationships>
</file>

<file path=ppt/slides/_rels/slide6.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84.png"/><Relationship Id="rId18" Type="http://schemas.openxmlformats.org/officeDocument/2006/relationships/image" Target="../media/image187.png"/><Relationship Id="rId26" Type="http://schemas.openxmlformats.org/officeDocument/2006/relationships/image" Target="../media/image105.png"/><Relationship Id="rId39" Type="http://schemas.openxmlformats.org/officeDocument/2006/relationships/image" Target="../media/image110.png"/><Relationship Id="rId3" Type="http://schemas.openxmlformats.org/officeDocument/2006/relationships/image" Target="../media/image141.png"/><Relationship Id="rId21" Type="http://schemas.openxmlformats.org/officeDocument/2006/relationships/image" Target="../media/image188.png"/><Relationship Id="rId34" Type="http://schemas.openxmlformats.org/officeDocument/2006/relationships/image" Target="../media/image175.png"/><Relationship Id="rId42" Type="http://schemas.openxmlformats.org/officeDocument/2006/relationships/image" Target="../media/image112.png"/><Relationship Id="rId7" Type="http://schemas.openxmlformats.org/officeDocument/2006/relationships/image" Target="../media/image181.png"/><Relationship Id="rId12" Type="http://schemas.openxmlformats.org/officeDocument/2006/relationships/image" Target="../media/image183.png"/><Relationship Id="rId17" Type="http://schemas.openxmlformats.org/officeDocument/2006/relationships/image" Target="../media/image186.png"/><Relationship Id="rId25" Type="http://schemas.openxmlformats.org/officeDocument/2006/relationships/image" Target="../media/image192.png"/><Relationship Id="rId33" Type="http://schemas.openxmlformats.org/officeDocument/2006/relationships/image" Target="../media/image174.png"/><Relationship Id="rId38" Type="http://schemas.openxmlformats.org/officeDocument/2006/relationships/image" Target="../media/image109.png"/><Relationship Id="rId2" Type="http://schemas.openxmlformats.org/officeDocument/2006/relationships/image" Target="../media/image138.png"/><Relationship Id="rId16" Type="http://schemas.openxmlformats.org/officeDocument/2006/relationships/image" Target="../media/image58.png"/><Relationship Id="rId20" Type="http://schemas.openxmlformats.org/officeDocument/2006/relationships/image" Target="../media/image167.png"/><Relationship Id="rId29" Type="http://schemas.openxmlformats.org/officeDocument/2006/relationships/image" Target="../media/image195.png"/><Relationship Id="rId41" Type="http://schemas.openxmlformats.org/officeDocument/2006/relationships/image" Target="../media/image65.png"/><Relationship Id="rId1" Type="http://schemas.openxmlformats.org/officeDocument/2006/relationships/slideLayout" Target="../slideLayouts/slideLayout5.xml"/><Relationship Id="rId6" Type="http://schemas.openxmlformats.org/officeDocument/2006/relationships/image" Target="../media/image180.png"/><Relationship Id="rId11" Type="http://schemas.openxmlformats.org/officeDocument/2006/relationships/image" Target="../media/image89.png"/><Relationship Id="rId24" Type="http://schemas.openxmlformats.org/officeDocument/2006/relationships/image" Target="../media/image191.png"/><Relationship Id="rId32" Type="http://schemas.openxmlformats.org/officeDocument/2006/relationships/image" Target="../media/image94.png"/><Relationship Id="rId37" Type="http://schemas.openxmlformats.org/officeDocument/2006/relationships/image" Target="../media/image108.png"/><Relationship Id="rId40" Type="http://schemas.openxmlformats.org/officeDocument/2006/relationships/image" Target="../media/image111.png"/><Relationship Id="rId5" Type="http://schemas.openxmlformats.org/officeDocument/2006/relationships/image" Target="../media/image82.png"/><Relationship Id="rId15" Type="http://schemas.openxmlformats.org/officeDocument/2006/relationships/image" Target="../media/image185.png"/><Relationship Id="rId23" Type="http://schemas.openxmlformats.org/officeDocument/2006/relationships/image" Target="../media/image190.png"/><Relationship Id="rId28" Type="http://schemas.openxmlformats.org/officeDocument/2006/relationships/image" Target="../media/image194.png"/><Relationship Id="rId36" Type="http://schemas.openxmlformats.org/officeDocument/2006/relationships/image" Target="../media/image198.png"/><Relationship Id="rId10" Type="http://schemas.openxmlformats.org/officeDocument/2006/relationships/image" Target="../media/image182.png"/><Relationship Id="rId19" Type="http://schemas.openxmlformats.org/officeDocument/2006/relationships/image" Target="../media/image2.png"/><Relationship Id="rId31" Type="http://schemas.openxmlformats.org/officeDocument/2006/relationships/image" Target="../media/image172.png"/><Relationship Id="rId4" Type="http://schemas.openxmlformats.org/officeDocument/2006/relationships/image" Target="../media/image4.png"/><Relationship Id="rId9" Type="http://schemas.openxmlformats.org/officeDocument/2006/relationships/image" Target="../media/image86.png"/><Relationship Id="rId14" Type="http://schemas.openxmlformats.org/officeDocument/2006/relationships/image" Target="../media/image161.png"/><Relationship Id="rId22" Type="http://schemas.openxmlformats.org/officeDocument/2006/relationships/image" Target="../media/image189.png"/><Relationship Id="rId27" Type="http://schemas.openxmlformats.org/officeDocument/2006/relationships/image" Target="../media/image193.png"/><Relationship Id="rId30" Type="http://schemas.openxmlformats.org/officeDocument/2006/relationships/image" Target="../media/image196.png"/><Relationship Id="rId35" Type="http://schemas.openxmlformats.org/officeDocument/2006/relationships/image" Target="../media/image197.png"/></Relationships>
</file>

<file path=ppt/slides/_rels/slide7.xml.rels><?xml version="1.0" encoding="UTF-8" standalone="yes"?>
<Relationships xmlns="http://schemas.openxmlformats.org/package/2006/relationships"><Relationship Id="rId13" Type="http://schemas.openxmlformats.org/officeDocument/2006/relationships/image" Target="../media/image208.png"/><Relationship Id="rId18" Type="http://schemas.openxmlformats.org/officeDocument/2006/relationships/image" Target="../media/image211.png"/><Relationship Id="rId26" Type="http://schemas.openxmlformats.org/officeDocument/2006/relationships/image" Target="../media/image219.png"/><Relationship Id="rId39" Type="http://schemas.openxmlformats.org/officeDocument/2006/relationships/image" Target="../media/image225.png"/><Relationship Id="rId21" Type="http://schemas.openxmlformats.org/officeDocument/2006/relationships/image" Target="../media/image214.png"/><Relationship Id="rId34" Type="http://schemas.openxmlformats.org/officeDocument/2006/relationships/image" Target="../media/image224.png"/><Relationship Id="rId42" Type="http://schemas.openxmlformats.org/officeDocument/2006/relationships/image" Target="../media/image228.png"/><Relationship Id="rId47" Type="http://schemas.openxmlformats.org/officeDocument/2006/relationships/image" Target="../media/image233.png"/><Relationship Id="rId50" Type="http://schemas.openxmlformats.org/officeDocument/2006/relationships/image" Target="../media/image236.png"/><Relationship Id="rId55" Type="http://schemas.openxmlformats.org/officeDocument/2006/relationships/image" Target="../media/image241.png"/><Relationship Id="rId7" Type="http://schemas.openxmlformats.org/officeDocument/2006/relationships/image" Target="../media/image4.png"/><Relationship Id="rId2" Type="http://schemas.openxmlformats.org/officeDocument/2006/relationships/image" Target="../media/image199.png"/><Relationship Id="rId16" Type="http://schemas.openxmlformats.org/officeDocument/2006/relationships/image" Target="../media/image6.png"/><Relationship Id="rId20" Type="http://schemas.openxmlformats.org/officeDocument/2006/relationships/image" Target="../media/image213.png"/><Relationship Id="rId29" Type="http://schemas.openxmlformats.org/officeDocument/2006/relationships/image" Target="../media/image8.png"/><Relationship Id="rId41" Type="http://schemas.openxmlformats.org/officeDocument/2006/relationships/image" Target="../media/image227.png"/><Relationship Id="rId54" Type="http://schemas.openxmlformats.org/officeDocument/2006/relationships/image" Target="../media/image240.png"/><Relationship Id="rId1" Type="http://schemas.openxmlformats.org/officeDocument/2006/relationships/slideLayout" Target="../slideLayouts/slideLayout5.xml"/><Relationship Id="rId6" Type="http://schemas.openxmlformats.org/officeDocument/2006/relationships/image" Target="../media/image202.png"/><Relationship Id="rId11" Type="http://schemas.openxmlformats.org/officeDocument/2006/relationships/image" Target="../media/image206.png"/><Relationship Id="rId24" Type="http://schemas.openxmlformats.org/officeDocument/2006/relationships/image" Target="../media/image217.png"/><Relationship Id="rId32" Type="http://schemas.openxmlformats.org/officeDocument/2006/relationships/image" Target="../media/image2.png"/><Relationship Id="rId37" Type="http://schemas.openxmlformats.org/officeDocument/2006/relationships/image" Target="../media/image65.png"/><Relationship Id="rId40" Type="http://schemas.openxmlformats.org/officeDocument/2006/relationships/image" Target="../media/image226.png"/><Relationship Id="rId45" Type="http://schemas.openxmlformats.org/officeDocument/2006/relationships/image" Target="../media/image231.png"/><Relationship Id="rId53" Type="http://schemas.openxmlformats.org/officeDocument/2006/relationships/image" Target="../media/image239.png"/><Relationship Id="rId58" Type="http://schemas.openxmlformats.org/officeDocument/2006/relationships/image" Target="../media/image244.png"/><Relationship Id="rId5" Type="http://schemas.openxmlformats.org/officeDocument/2006/relationships/image" Target="../media/image201.png"/><Relationship Id="rId15" Type="http://schemas.openxmlformats.org/officeDocument/2006/relationships/image" Target="../media/image101.png"/><Relationship Id="rId23" Type="http://schemas.openxmlformats.org/officeDocument/2006/relationships/image" Target="../media/image216.png"/><Relationship Id="rId28" Type="http://schemas.openxmlformats.org/officeDocument/2006/relationships/image" Target="../media/image221.png"/><Relationship Id="rId36" Type="http://schemas.openxmlformats.org/officeDocument/2006/relationships/image" Target="../media/image111.png"/><Relationship Id="rId49" Type="http://schemas.openxmlformats.org/officeDocument/2006/relationships/image" Target="../media/image235.png"/><Relationship Id="rId57" Type="http://schemas.openxmlformats.org/officeDocument/2006/relationships/image" Target="../media/image243.png"/><Relationship Id="rId61" Type="http://schemas.openxmlformats.org/officeDocument/2006/relationships/image" Target="../media/image247.png"/><Relationship Id="rId10" Type="http://schemas.openxmlformats.org/officeDocument/2006/relationships/image" Target="../media/image205.png"/><Relationship Id="rId19" Type="http://schemas.openxmlformats.org/officeDocument/2006/relationships/image" Target="../media/image212.png"/><Relationship Id="rId31" Type="http://schemas.openxmlformats.org/officeDocument/2006/relationships/image" Target="../media/image223.png"/><Relationship Id="rId44" Type="http://schemas.openxmlformats.org/officeDocument/2006/relationships/image" Target="../media/image230.png"/><Relationship Id="rId52" Type="http://schemas.openxmlformats.org/officeDocument/2006/relationships/image" Target="../media/image238.png"/><Relationship Id="rId60" Type="http://schemas.openxmlformats.org/officeDocument/2006/relationships/image" Target="../media/image246.png"/><Relationship Id="rId4" Type="http://schemas.openxmlformats.org/officeDocument/2006/relationships/image" Target="../media/image200.png"/><Relationship Id="rId9" Type="http://schemas.openxmlformats.org/officeDocument/2006/relationships/image" Target="../media/image204.png"/><Relationship Id="rId14" Type="http://schemas.openxmlformats.org/officeDocument/2006/relationships/image" Target="../media/image209.png"/><Relationship Id="rId22" Type="http://schemas.openxmlformats.org/officeDocument/2006/relationships/image" Target="../media/image215.png"/><Relationship Id="rId27" Type="http://schemas.openxmlformats.org/officeDocument/2006/relationships/image" Target="../media/image220.png"/><Relationship Id="rId30" Type="http://schemas.openxmlformats.org/officeDocument/2006/relationships/image" Target="../media/image222.png"/><Relationship Id="rId35" Type="http://schemas.openxmlformats.org/officeDocument/2006/relationships/image" Target="../media/image110.png"/><Relationship Id="rId43" Type="http://schemas.openxmlformats.org/officeDocument/2006/relationships/image" Target="../media/image229.png"/><Relationship Id="rId48" Type="http://schemas.openxmlformats.org/officeDocument/2006/relationships/image" Target="../media/image234.png"/><Relationship Id="rId56" Type="http://schemas.openxmlformats.org/officeDocument/2006/relationships/image" Target="../media/image242.png"/><Relationship Id="rId8" Type="http://schemas.openxmlformats.org/officeDocument/2006/relationships/image" Target="../media/image203.png"/><Relationship Id="rId51" Type="http://schemas.openxmlformats.org/officeDocument/2006/relationships/image" Target="../media/image237.png"/><Relationship Id="rId3" Type="http://schemas.openxmlformats.org/officeDocument/2006/relationships/image" Target="../media/image58.png"/><Relationship Id="rId12" Type="http://schemas.openxmlformats.org/officeDocument/2006/relationships/image" Target="../media/image207.png"/><Relationship Id="rId17" Type="http://schemas.openxmlformats.org/officeDocument/2006/relationships/image" Target="../media/image210.png"/><Relationship Id="rId25" Type="http://schemas.openxmlformats.org/officeDocument/2006/relationships/image" Target="../media/image218.png"/><Relationship Id="rId33" Type="http://schemas.openxmlformats.org/officeDocument/2006/relationships/image" Target="../media/image108.png"/><Relationship Id="rId38" Type="http://schemas.openxmlformats.org/officeDocument/2006/relationships/image" Target="../media/image112.png"/><Relationship Id="rId46" Type="http://schemas.openxmlformats.org/officeDocument/2006/relationships/image" Target="../media/image232.png"/><Relationship Id="rId59" Type="http://schemas.openxmlformats.org/officeDocument/2006/relationships/image" Target="../media/image245.png"/></Relationships>
</file>

<file path=ppt/slides/_rels/slide8.xml.rels><?xml version="1.0" encoding="UTF-8" standalone="yes"?>
<Relationships xmlns="http://schemas.openxmlformats.org/package/2006/relationships"><Relationship Id="rId8" Type="http://schemas.openxmlformats.org/officeDocument/2006/relationships/image" Target="../media/image253.png"/><Relationship Id="rId13" Type="http://schemas.openxmlformats.org/officeDocument/2006/relationships/image" Target="../media/image257.png"/><Relationship Id="rId18" Type="http://schemas.openxmlformats.org/officeDocument/2006/relationships/image" Target="../media/image261.png"/><Relationship Id="rId26" Type="http://schemas.openxmlformats.org/officeDocument/2006/relationships/image" Target="../media/image269.png"/><Relationship Id="rId39" Type="http://schemas.openxmlformats.org/officeDocument/2006/relationships/image" Target="../media/image108.png"/><Relationship Id="rId3" Type="http://schemas.openxmlformats.org/officeDocument/2006/relationships/image" Target="../media/image249.png"/><Relationship Id="rId21" Type="http://schemas.openxmlformats.org/officeDocument/2006/relationships/image" Target="../media/image264.png"/><Relationship Id="rId34" Type="http://schemas.openxmlformats.org/officeDocument/2006/relationships/image" Target="../media/image275.png"/><Relationship Id="rId42" Type="http://schemas.openxmlformats.org/officeDocument/2006/relationships/image" Target="../media/image111.png"/><Relationship Id="rId7" Type="http://schemas.openxmlformats.org/officeDocument/2006/relationships/image" Target="../media/image252.png"/><Relationship Id="rId12" Type="http://schemas.openxmlformats.org/officeDocument/2006/relationships/image" Target="../media/image8.png"/><Relationship Id="rId17" Type="http://schemas.openxmlformats.org/officeDocument/2006/relationships/image" Target="../media/image260.png"/><Relationship Id="rId25" Type="http://schemas.openxmlformats.org/officeDocument/2006/relationships/image" Target="../media/image268.png"/><Relationship Id="rId33" Type="http://schemas.openxmlformats.org/officeDocument/2006/relationships/image" Target="../media/image274.png"/><Relationship Id="rId38" Type="http://schemas.openxmlformats.org/officeDocument/2006/relationships/image" Target="../media/image2.png"/><Relationship Id="rId2" Type="http://schemas.openxmlformats.org/officeDocument/2006/relationships/image" Target="../media/image248.png"/><Relationship Id="rId16" Type="http://schemas.openxmlformats.org/officeDocument/2006/relationships/image" Target="../media/image259.png"/><Relationship Id="rId20" Type="http://schemas.openxmlformats.org/officeDocument/2006/relationships/image" Target="../media/image263.png"/><Relationship Id="rId29" Type="http://schemas.openxmlformats.org/officeDocument/2006/relationships/image" Target="../media/image271.png"/><Relationship Id="rId41" Type="http://schemas.openxmlformats.org/officeDocument/2006/relationships/image" Target="../media/image110.png"/><Relationship Id="rId1" Type="http://schemas.openxmlformats.org/officeDocument/2006/relationships/slideLayout" Target="../slideLayouts/slideLayout5.xml"/><Relationship Id="rId6" Type="http://schemas.openxmlformats.org/officeDocument/2006/relationships/image" Target="../media/image251.png"/><Relationship Id="rId11" Type="http://schemas.openxmlformats.org/officeDocument/2006/relationships/image" Target="../media/image256.png"/><Relationship Id="rId24" Type="http://schemas.openxmlformats.org/officeDocument/2006/relationships/image" Target="../media/image267.png"/><Relationship Id="rId32" Type="http://schemas.openxmlformats.org/officeDocument/2006/relationships/image" Target="../media/image273.png"/><Relationship Id="rId37" Type="http://schemas.openxmlformats.org/officeDocument/2006/relationships/image" Target="../media/image277.png"/><Relationship Id="rId40" Type="http://schemas.openxmlformats.org/officeDocument/2006/relationships/image" Target="../media/image278.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266.png"/><Relationship Id="rId28" Type="http://schemas.openxmlformats.org/officeDocument/2006/relationships/image" Target="../media/image270.png"/><Relationship Id="rId36" Type="http://schemas.openxmlformats.org/officeDocument/2006/relationships/image" Target="../media/image276.png"/><Relationship Id="rId10" Type="http://schemas.openxmlformats.org/officeDocument/2006/relationships/image" Target="../media/image255.png"/><Relationship Id="rId19" Type="http://schemas.openxmlformats.org/officeDocument/2006/relationships/image" Target="../media/image262.png"/><Relationship Id="rId31" Type="http://schemas.openxmlformats.org/officeDocument/2006/relationships/image" Target="../media/image272.png"/><Relationship Id="rId44" Type="http://schemas.openxmlformats.org/officeDocument/2006/relationships/image" Target="../media/image112.png"/><Relationship Id="rId4" Type="http://schemas.openxmlformats.org/officeDocument/2006/relationships/image" Target="../media/image250.png"/><Relationship Id="rId9" Type="http://schemas.openxmlformats.org/officeDocument/2006/relationships/image" Target="../media/image254.png"/><Relationship Id="rId14" Type="http://schemas.openxmlformats.org/officeDocument/2006/relationships/image" Target="../media/image258.png"/><Relationship Id="rId22" Type="http://schemas.openxmlformats.org/officeDocument/2006/relationships/image" Target="../media/image265.png"/><Relationship Id="rId27" Type="http://schemas.openxmlformats.org/officeDocument/2006/relationships/image" Target="../media/image10.png"/><Relationship Id="rId30" Type="http://schemas.openxmlformats.org/officeDocument/2006/relationships/image" Target="../media/image6.png"/><Relationship Id="rId35" Type="http://schemas.openxmlformats.org/officeDocument/2006/relationships/image" Target="../media/image12.png"/><Relationship Id="rId43" Type="http://schemas.openxmlformats.org/officeDocument/2006/relationships/image" Target="../media/image65.png"/></Relationships>
</file>

<file path=ppt/slides/_rels/slide9.xml.rels><?xml version="1.0" encoding="UTF-8" standalone="yes"?>
<Relationships xmlns="http://schemas.openxmlformats.org/package/2006/relationships"><Relationship Id="rId8" Type="http://schemas.openxmlformats.org/officeDocument/2006/relationships/image" Target="../media/image281.png"/><Relationship Id="rId13" Type="http://schemas.openxmlformats.org/officeDocument/2006/relationships/image" Target="../media/image252.png"/><Relationship Id="rId18" Type="http://schemas.openxmlformats.org/officeDocument/2006/relationships/image" Target="../media/image287.png"/><Relationship Id="rId26" Type="http://schemas.openxmlformats.org/officeDocument/2006/relationships/image" Target="../media/image291.png"/><Relationship Id="rId39" Type="http://schemas.openxmlformats.org/officeDocument/2006/relationships/image" Target="../media/image278.png"/><Relationship Id="rId3" Type="http://schemas.openxmlformats.org/officeDocument/2006/relationships/image" Target="../media/image4.png"/><Relationship Id="rId21" Type="http://schemas.openxmlformats.org/officeDocument/2006/relationships/image" Target="../media/image264.png"/><Relationship Id="rId34" Type="http://schemas.openxmlformats.org/officeDocument/2006/relationships/image" Target="../media/image298.png"/><Relationship Id="rId42" Type="http://schemas.openxmlformats.org/officeDocument/2006/relationships/image" Target="../media/image65.png"/><Relationship Id="rId7" Type="http://schemas.openxmlformats.org/officeDocument/2006/relationships/image" Target="../media/image257.png"/><Relationship Id="rId12" Type="http://schemas.openxmlformats.org/officeDocument/2006/relationships/image" Target="../media/image260.png"/><Relationship Id="rId17" Type="http://schemas.openxmlformats.org/officeDocument/2006/relationships/image" Target="../media/image286.png"/><Relationship Id="rId25" Type="http://schemas.openxmlformats.org/officeDocument/2006/relationships/image" Target="../media/image290.png"/><Relationship Id="rId33" Type="http://schemas.openxmlformats.org/officeDocument/2006/relationships/image" Target="../media/image297.png"/><Relationship Id="rId38" Type="http://schemas.openxmlformats.org/officeDocument/2006/relationships/image" Target="../media/image108.png"/><Relationship Id="rId2" Type="http://schemas.openxmlformats.org/officeDocument/2006/relationships/image" Target="../media/image279.png"/><Relationship Id="rId16" Type="http://schemas.openxmlformats.org/officeDocument/2006/relationships/image" Target="../media/image285.png"/><Relationship Id="rId20" Type="http://schemas.openxmlformats.org/officeDocument/2006/relationships/image" Target="../media/image261.png"/><Relationship Id="rId29" Type="http://schemas.openxmlformats.org/officeDocument/2006/relationships/image" Target="../media/image294.png"/><Relationship Id="rId41" Type="http://schemas.openxmlformats.org/officeDocument/2006/relationships/image" Target="../media/image111.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283.png"/><Relationship Id="rId24" Type="http://schemas.openxmlformats.org/officeDocument/2006/relationships/image" Target="../media/image289.png"/><Relationship Id="rId32" Type="http://schemas.openxmlformats.org/officeDocument/2006/relationships/image" Target="../media/image296.png"/><Relationship Id="rId37" Type="http://schemas.openxmlformats.org/officeDocument/2006/relationships/image" Target="../media/image300.png"/><Relationship Id="rId40" Type="http://schemas.openxmlformats.org/officeDocument/2006/relationships/image" Target="../media/image110.png"/><Relationship Id="rId5" Type="http://schemas.openxmlformats.org/officeDocument/2006/relationships/image" Target="../media/image280.png"/><Relationship Id="rId15" Type="http://schemas.openxmlformats.org/officeDocument/2006/relationships/image" Target="../media/image284.png"/><Relationship Id="rId23" Type="http://schemas.openxmlformats.org/officeDocument/2006/relationships/image" Target="../media/image288.png"/><Relationship Id="rId28" Type="http://schemas.openxmlformats.org/officeDocument/2006/relationships/image" Target="../media/image293.png"/><Relationship Id="rId36" Type="http://schemas.openxmlformats.org/officeDocument/2006/relationships/image" Target="../media/image299.png"/><Relationship Id="rId10" Type="http://schemas.openxmlformats.org/officeDocument/2006/relationships/image" Target="../media/image12.png"/><Relationship Id="rId19" Type="http://schemas.openxmlformats.org/officeDocument/2006/relationships/image" Target="../media/image101.png"/><Relationship Id="rId31" Type="http://schemas.openxmlformats.org/officeDocument/2006/relationships/image" Target="../media/image204.png"/><Relationship Id="rId4" Type="http://schemas.openxmlformats.org/officeDocument/2006/relationships/image" Target="../media/image251.png"/><Relationship Id="rId9" Type="http://schemas.openxmlformats.org/officeDocument/2006/relationships/image" Target="../media/image282.png"/><Relationship Id="rId14" Type="http://schemas.openxmlformats.org/officeDocument/2006/relationships/image" Target="../media/image2.png"/><Relationship Id="rId22" Type="http://schemas.openxmlformats.org/officeDocument/2006/relationships/image" Target="../media/image214.png"/><Relationship Id="rId27" Type="http://schemas.openxmlformats.org/officeDocument/2006/relationships/image" Target="../media/image292.png"/><Relationship Id="rId30" Type="http://schemas.openxmlformats.org/officeDocument/2006/relationships/image" Target="../media/image295.png"/><Relationship Id="rId35" Type="http://schemas.openxmlformats.org/officeDocument/2006/relationships/image" Target="../media/image6.png"/><Relationship Id="rId43" Type="http://schemas.openxmlformats.org/officeDocument/2006/relationships/image" Target="../media/image1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801111"/>
            <a:ext cx="9144000" cy="93268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133600" y="2555748"/>
            <a:ext cx="4655820" cy="149656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7223759" y="5381244"/>
            <a:ext cx="246888" cy="29718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95" y="3537203"/>
            <a:ext cx="1638300" cy="6233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093976" y="3537203"/>
            <a:ext cx="464819" cy="6233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286000" y="3537203"/>
            <a:ext cx="464819" cy="62331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476500" y="3537203"/>
            <a:ext cx="464819" cy="62331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2569464" y="3537203"/>
            <a:ext cx="464819" cy="623316"/>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2759964" y="3537203"/>
            <a:ext cx="836676" cy="623316"/>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3322320" y="3537203"/>
            <a:ext cx="1313688" cy="623316"/>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4361688" y="3537203"/>
            <a:ext cx="605027" cy="623316"/>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4693920" y="3537203"/>
            <a:ext cx="1069848" cy="623316"/>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5489447" y="3537203"/>
            <a:ext cx="853439" cy="623316"/>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6068567" y="3537203"/>
            <a:ext cx="1034795" cy="623316"/>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6829043" y="3537203"/>
            <a:ext cx="605027" cy="623316"/>
          </a:xfrm>
          <a:prstGeom prst="rect">
            <a:avLst/>
          </a:prstGeom>
          <a:blipFill>
            <a:blip r:embed="rId13" cstate="print"/>
            <a:stretch>
              <a:fillRect/>
            </a:stretch>
          </a:blipFill>
        </p:spPr>
        <p:txBody>
          <a:bodyPr wrap="square" lIns="0" tIns="0" rIns="0" bIns="0" rtlCol="0"/>
          <a:lstStyle/>
          <a:p>
            <a:endParaRPr/>
          </a:p>
        </p:txBody>
      </p:sp>
      <p:sp>
        <p:nvSpPr>
          <p:cNvPr id="14" name="object 14"/>
          <p:cNvSpPr/>
          <p:nvPr/>
        </p:nvSpPr>
        <p:spPr>
          <a:xfrm>
            <a:off x="7159752" y="3537203"/>
            <a:ext cx="512064" cy="623316"/>
          </a:xfrm>
          <a:prstGeom prst="rect">
            <a:avLst/>
          </a:prstGeom>
          <a:blipFill>
            <a:blip r:embed="rId14" cstate="print"/>
            <a:stretch>
              <a:fillRect/>
            </a:stretch>
          </a:blipFill>
        </p:spPr>
        <p:txBody>
          <a:bodyPr wrap="square" lIns="0" tIns="0" rIns="0" bIns="0" rtlCol="0"/>
          <a:lstStyle/>
          <a:p>
            <a:endParaRPr/>
          </a:p>
        </p:txBody>
      </p:sp>
      <p:sp>
        <p:nvSpPr>
          <p:cNvPr id="15" name="object 15"/>
          <p:cNvSpPr/>
          <p:nvPr/>
        </p:nvSpPr>
        <p:spPr>
          <a:xfrm>
            <a:off x="7299959" y="3537203"/>
            <a:ext cx="480059" cy="623316"/>
          </a:xfrm>
          <a:prstGeom prst="rect">
            <a:avLst/>
          </a:prstGeom>
          <a:blipFill>
            <a:blip r:embed="rId15" cstate="print"/>
            <a:stretch>
              <a:fillRect/>
            </a:stretch>
          </a:blipFill>
        </p:spPr>
        <p:txBody>
          <a:bodyPr wrap="square" lIns="0" tIns="0" rIns="0" bIns="0" rtlCol="0"/>
          <a:lstStyle/>
          <a:p>
            <a:endParaRPr/>
          </a:p>
        </p:txBody>
      </p:sp>
      <p:sp>
        <p:nvSpPr>
          <p:cNvPr id="16" name="object 16"/>
          <p:cNvSpPr/>
          <p:nvPr/>
        </p:nvSpPr>
        <p:spPr>
          <a:xfrm>
            <a:off x="7408164" y="3537203"/>
            <a:ext cx="441959" cy="623316"/>
          </a:xfrm>
          <a:prstGeom prst="rect">
            <a:avLst/>
          </a:prstGeom>
          <a:blipFill>
            <a:blip r:embed="rId16" cstate="print"/>
            <a:stretch>
              <a:fillRect/>
            </a:stretch>
          </a:blipFill>
        </p:spPr>
        <p:txBody>
          <a:bodyPr wrap="square" lIns="0" tIns="0" rIns="0" bIns="0" rtlCol="0"/>
          <a:lstStyle/>
          <a:p>
            <a:endParaRPr/>
          </a:p>
        </p:txBody>
      </p:sp>
      <p:sp>
        <p:nvSpPr>
          <p:cNvPr id="17" name="object 17"/>
          <p:cNvSpPr/>
          <p:nvPr/>
        </p:nvSpPr>
        <p:spPr>
          <a:xfrm>
            <a:off x="7575804" y="3537203"/>
            <a:ext cx="836676" cy="623316"/>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729995" y="3872484"/>
            <a:ext cx="1560576" cy="623315"/>
          </a:xfrm>
          <a:prstGeom prst="rect">
            <a:avLst/>
          </a:prstGeom>
          <a:blipFill>
            <a:blip r:embed="rId17" cstate="print"/>
            <a:stretch>
              <a:fillRect/>
            </a:stretch>
          </a:blipFill>
        </p:spPr>
        <p:txBody>
          <a:bodyPr wrap="square" lIns="0" tIns="0" rIns="0" bIns="0" rtlCol="0"/>
          <a:lstStyle/>
          <a:p>
            <a:endParaRPr/>
          </a:p>
        </p:txBody>
      </p:sp>
      <p:sp>
        <p:nvSpPr>
          <p:cNvPr id="19" name="object 19"/>
          <p:cNvSpPr/>
          <p:nvPr/>
        </p:nvSpPr>
        <p:spPr>
          <a:xfrm>
            <a:off x="2011679" y="3872484"/>
            <a:ext cx="606551" cy="623315"/>
          </a:xfrm>
          <a:prstGeom prst="rect">
            <a:avLst/>
          </a:prstGeom>
          <a:blipFill>
            <a:blip r:embed="rId18" cstate="print"/>
            <a:stretch>
              <a:fillRect/>
            </a:stretch>
          </a:blipFill>
        </p:spPr>
        <p:txBody>
          <a:bodyPr wrap="square" lIns="0" tIns="0" rIns="0" bIns="0" rtlCol="0"/>
          <a:lstStyle/>
          <a:p>
            <a:endParaRPr/>
          </a:p>
        </p:txBody>
      </p:sp>
      <p:sp>
        <p:nvSpPr>
          <p:cNvPr id="20" name="object 20"/>
          <p:cNvSpPr/>
          <p:nvPr/>
        </p:nvSpPr>
        <p:spPr>
          <a:xfrm>
            <a:off x="2339339" y="3872484"/>
            <a:ext cx="743712" cy="623315"/>
          </a:xfrm>
          <a:prstGeom prst="rect">
            <a:avLst/>
          </a:prstGeom>
          <a:blipFill>
            <a:blip r:embed="rId19" cstate="print"/>
            <a:stretch>
              <a:fillRect/>
            </a:stretch>
          </a:blipFill>
        </p:spPr>
        <p:txBody>
          <a:bodyPr wrap="square" lIns="0" tIns="0" rIns="0" bIns="0" rtlCol="0"/>
          <a:lstStyle/>
          <a:p>
            <a:endParaRPr/>
          </a:p>
        </p:txBody>
      </p:sp>
      <p:sp>
        <p:nvSpPr>
          <p:cNvPr id="21" name="object 21"/>
          <p:cNvSpPr/>
          <p:nvPr/>
        </p:nvSpPr>
        <p:spPr>
          <a:xfrm>
            <a:off x="2804160" y="3872484"/>
            <a:ext cx="1566672" cy="623315"/>
          </a:xfrm>
          <a:prstGeom prst="rect">
            <a:avLst/>
          </a:prstGeom>
          <a:blipFill>
            <a:blip r:embed="rId20" cstate="print"/>
            <a:stretch>
              <a:fillRect/>
            </a:stretch>
          </a:blipFill>
        </p:spPr>
        <p:txBody>
          <a:bodyPr wrap="square" lIns="0" tIns="0" rIns="0" bIns="0" rtlCol="0"/>
          <a:lstStyle/>
          <a:p>
            <a:endParaRPr/>
          </a:p>
        </p:txBody>
      </p:sp>
      <p:sp>
        <p:nvSpPr>
          <p:cNvPr id="22" name="object 22"/>
          <p:cNvSpPr/>
          <p:nvPr/>
        </p:nvSpPr>
        <p:spPr>
          <a:xfrm>
            <a:off x="4091940" y="3872484"/>
            <a:ext cx="605027" cy="623315"/>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4419600" y="3872484"/>
            <a:ext cx="682751" cy="623315"/>
          </a:xfrm>
          <a:prstGeom prst="rect">
            <a:avLst/>
          </a:prstGeom>
          <a:blipFill>
            <a:blip r:embed="rId21" cstate="print"/>
            <a:stretch>
              <a:fillRect/>
            </a:stretch>
          </a:blipFill>
        </p:spPr>
        <p:txBody>
          <a:bodyPr wrap="square" lIns="0" tIns="0" rIns="0" bIns="0" rtlCol="0"/>
          <a:lstStyle/>
          <a:p>
            <a:endParaRPr/>
          </a:p>
        </p:txBody>
      </p:sp>
      <p:sp>
        <p:nvSpPr>
          <p:cNvPr id="24" name="object 24"/>
          <p:cNvSpPr/>
          <p:nvPr/>
        </p:nvSpPr>
        <p:spPr>
          <a:xfrm>
            <a:off x="4823459" y="3872484"/>
            <a:ext cx="512063" cy="623315"/>
          </a:xfrm>
          <a:prstGeom prst="rect">
            <a:avLst/>
          </a:prstGeom>
          <a:blipFill>
            <a:blip r:embed="rId22" cstate="print"/>
            <a:stretch>
              <a:fillRect/>
            </a:stretch>
          </a:blipFill>
        </p:spPr>
        <p:txBody>
          <a:bodyPr wrap="square" lIns="0" tIns="0" rIns="0" bIns="0" rtlCol="0"/>
          <a:lstStyle/>
          <a:p>
            <a:endParaRPr/>
          </a:p>
        </p:txBody>
      </p:sp>
      <p:sp>
        <p:nvSpPr>
          <p:cNvPr id="25" name="object 25"/>
          <p:cNvSpPr/>
          <p:nvPr/>
        </p:nvSpPr>
        <p:spPr>
          <a:xfrm>
            <a:off x="5056632" y="3872484"/>
            <a:ext cx="699515" cy="623315"/>
          </a:xfrm>
          <a:prstGeom prst="rect">
            <a:avLst/>
          </a:prstGeom>
          <a:blipFill>
            <a:blip r:embed="rId23" cstate="print"/>
            <a:stretch>
              <a:fillRect/>
            </a:stretch>
          </a:blipFill>
        </p:spPr>
        <p:txBody>
          <a:bodyPr wrap="square" lIns="0" tIns="0" rIns="0" bIns="0" rtlCol="0"/>
          <a:lstStyle/>
          <a:p>
            <a:endParaRPr/>
          </a:p>
        </p:txBody>
      </p:sp>
      <p:sp>
        <p:nvSpPr>
          <p:cNvPr id="26" name="object 26"/>
          <p:cNvSpPr/>
          <p:nvPr/>
        </p:nvSpPr>
        <p:spPr>
          <a:xfrm>
            <a:off x="5477255" y="3872484"/>
            <a:ext cx="557784" cy="623315"/>
          </a:xfrm>
          <a:prstGeom prst="rect">
            <a:avLst/>
          </a:prstGeom>
          <a:blipFill>
            <a:blip r:embed="rId24" cstate="print"/>
            <a:stretch>
              <a:fillRect/>
            </a:stretch>
          </a:blipFill>
        </p:spPr>
        <p:txBody>
          <a:bodyPr wrap="square" lIns="0" tIns="0" rIns="0" bIns="0" rtlCol="0"/>
          <a:lstStyle/>
          <a:p>
            <a:endParaRPr/>
          </a:p>
        </p:txBody>
      </p:sp>
      <p:sp>
        <p:nvSpPr>
          <p:cNvPr id="27" name="object 27"/>
          <p:cNvSpPr/>
          <p:nvPr/>
        </p:nvSpPr>
        <p:spPr>
          <a:xfrm>
            <a:off x="5756147" y="3872484"/>
            <a:ext cx="512063" cy="623315"/>
          </a:xfrm>
          <a:prstGeom prst="rect">
            <a:avLst/>
          </a:prstGeom>
          <a:blipFill>
            <a:blip r:embed="rId14" cstate="print"/>
            <a:stretch>
              <a:fillRect/>
            </a:stretch>
          </a:blipFill>
        </p:spPr>
        <p:txBody>
          <a:bodyPr wrap="square" lIns="0" tIns="0" rIns="0" bIns="0" rtlCol="0"/>
          <a:lstStyle/>
          <a:p>
            <a:endParaRPr/>
          </a:p>
        </p:txBody>
      </p:sp>
      <p:sp>
        <p:nvSpPr>
          <p:cNvPr id="28" name="object 28"/>
          <p:cNvSpPr/>
          <p:nvPr/>
        </p:nvSpPr>
        <p:spPr>
          <a:xfrm>
            <a:off x="5989320" y="3872484"/>
            <a:ext cx="960120" cy="62331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6670547" y="3872484"/>
            <a:ext cx="771144" cy="62331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7162800" y="3872484"/>
            <a:ext cx="1249679" cy="623315"/>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729995" y="4207764"/>
            <a:ext cx="723899" cy="623316"/>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1152144" y="4207764"/>
            <a:ext cx="682751" cy="623316"/>
          </a:xfrm>
          <a:prstGeom prst="rect">
            <a:avLst/>
          </a:prstGeom>
          <a:blipFill>
            <a:blip r:embed="rId21" cstate="print"/>
            <a:stretch>
              <a:fillRect/>
            </a:stretch>
          </a:blipFill>
        </p:spPr>
        <p:txBody>
          <a:bodyPr wrap="square" lIns="0" tIns="0" rIns="0" bIns="0" rtlCol="0"/>
          <a:lstStyle/>
          <a:p>
            <a:endParaRPr/>
          </a:p>
        </p:txBody>
      </p:sp>
      <p:sp>
        <p:nvSpPr>
          <p:cNvPr id="33" name="object 33"/>
          <p:cNvSpPr/>
          <p:nvPr/>
        </p:nvSpPr>
        <p:spPr>
          <a:xfrm>
            <a:off x="1533144" y="4207764"/>
            <a:ext cx="512063" cy="623316"/>
          </a:xfrm>
          <a:prstGeom prst="rect">
            <a:avLst/>
          </a:prstGeom>
          <a:blipFill>
            <a:blip r:embed="rId22" cstate="print"/>
            <a:stretch>
              <a:fillRect/>
            </a:stretch>
          </a:blipFill>
        </p:spPr>
        <p:txBody>
          <a:bodyPr wrap="square" lIns="0" tIns="0" rIns="0" bIns="0" rtlCol="0"/>
          <a:lstStyle/>
          <a:p>
            <a:endParaRPr/>
          </a:p>
        </p:txBody>
      </p:sp>
      <p:sp>
        <p:nvSpPr>
          <p:cNvPr id="34" name="object 34"/>
          <p:cNvSpPr/>
          <p:nvPr/>
        </p:nvSpPr>
        <p:spPr>
          <a:xfrm>
            <a:off x="1741932" y="4207764"/>
            <a:ext cx="713232" cy="623316"/>
          </a:xfrm>
          <a:prstGeom prst="rect">
            <a:avLst/>
          </a:prstGeom>
          <a:blipFill>
            <a:blip r:embed="rId29" cstate="print"/>
            <a:stretch>
              <a:fillRect/>
            </a:stretch>
          </a:blipFill>
        </p:spPr>
        <p:txBody>
          <a:bodyPr wrap="square" lIns="0" tIns="0" rIns="0" bIns="0" rtlCol="0"/>
          <a:lstStyle/>
          <a:p>
            <a:endParaRPr/>
          </a:p>
        </p:txBody>
      </p:sp>
      <p:sp>
        <p:nvSpPr>
          <p:cNvPr id="35" name="object 35"/>
          <p:cNvSpPr/>
          <p:nvPr/>
        </p:nvSpPr>
        <p:spPr>
          <a:xfrm>
            <a:off x="2154935" y="4207764"/>
            <a:ext cx="557784" cy="623316"/>
          </a:xfrm>
          <a:prstGeom prst="rect">
            <a:avLst/>
          </a:prstGeom>
          <a:blipFill>
            <a:blip r:embed="rId24" cstate="print"/>
            <a:stretch>
              <a:fillRect/>
            </a:stretch>
          </a:blipFill>
        </p:spPr>
        <p:txBody>
          <a:bodyPr wrap="square" lIns="0" tIns="0" rIns="0" bIns="0" rtlCol="0"/>
          <a:lstStyle/>
          <a:p>
            <a:endParaRPr/>
          </a:p>
        </p:txBody>
      </p:sp>
      <p:sp>
        <p:nvSpPr>
          <p:cNvPr id="36" name="object 36"/>
          <p:cNvSpPr/>
          <p:nvPr/>
        </p:nvSpPr>
        <p:spPr>
          <a:xfrm>
            <a:off x="2410967" y="4207764"/>
            <a:ext cx="512063" cy="623316"/>
          </a:xfrm>
          <a:prstGeom prst="rect">
            <a:avLst/>
          </a:prstGeom>
          <a:blipFill>
            <a:blip r:embed="rId30" cstate="print"/>
            <a:stretch>
              <a:fillRect/>
            </a:stretch>
          </a:blipFill>
        </p:spPr>
        <p:txBody>
          <a:bodyPr wrap="square" lIns="0" tIns="0" rIns="0" bIns="0" rtlCol="0"/>
          <a:lstStyle/>
          <a:p>
            <a:endParaRPr/>
          </a:p>
        </p:txBody>
      </p:sp>
      <p:sp>
        <p:nvSpPr>
          <p:cNvPr id="37" name="object 37"/>
          <p:cNvSpPr/>
          <p:nvPr/>
        </p:nvSpPr>
        <p:spPr>
          <a:xfrm>
            <a:off x="2551176" y="4207764"/>
            <a:ext cx="441960" cy="623316"/>
          </a:xfrm>
          <a:prstGeom prst="rect">
            <a:avLst/>
          </a:prstGeom>
          <a:blipFill>
            <a:blip r:embed="rId16" cstate="print"/>
            <a:stretch>
              <a:fillRect/>
            </a:stretch>
          </a:blipFill>
        </p:spPr>
        <p:txBody>
          <a:bodyPr wrap="square" lIns="0" tIns="0" rIns="0" bIns="0" rtlCol="0"/>
          <a:lstStyle/>
          <a:p>
            <a:endParaRPr/>
          </a:p>
        </p:txBody>
      </p:sp>
      <p:sp>
        <p:nvSpPr>
          <p:cNvPr id="38" name="object 38"/>
          <p:cNvSpPr/>
          <p:nvPr/>
        </p:nvSpPr>
        <p:spPr>
          <a:xfrm>
            <a:off x="2621279" y="4207764"/>
            <a:ext cx="512063" cy="623316"/>
          </a:xfrm>
          <a:prstGeom prst="rect">
            <a:avLst/>
          </a:prstGeom>
          <a:blipFill>
            <a:blip r:embed="rId31" cstate="print"/>
            <a:stretch>
              <a:fillRect/>
            </a:stretch>
          </a:blipFill>
        </p:spPr>
        <p:txBody>
          <a:bodyPr wrap="square" lIns="0" tIns="0" rIns="0" bIns="0" rtlCol="0"/>
          <a:lstStyle/>
          <a:p>
            <a:endParaRPr/>
          </a:p>
        </p:txBody>
      </p:sp>
      <p:sp>
        <p:nvSpPr>
          <p:cNvPr id="39" name="object 39"/>
          <p:cNvSpPr/>
          <p:nvPr/>
        </p:nvSpPr>
        <p:spPr>
          <a:xfrm>
            <a:off x="2830067" y="4207764"/>
            <a:ext cx="1068324" cy="623316"/>
          </a:xfrm>
          <a:prstGeom prst="rect">
            <a:avLst/>
          </a:prstGeom>
          <a:blipFill>
            <a:blip r:embed="rId32" cstate="print"/>
            <a:stretch>
              <a:fillRect/>
            </a:stretch>
          </a:blipFill>
        </p:spPr>
        <p:txBody>
          <a:bodyPr wrap="square" lIns="0" tIns="0" rIns="0" bIns="0" rtlCol="0"/>
          <a:lstStyle/>
          <a:p>
            <a:endParaRPr/>
          </a:p>
        </p:txBody>
      </p:sp>
      <p:sp>
        <p:nvSpPr>
          <p:cNvPr id="40" name="object 40"/>
          <p:cNvSpPr/>
          <p:nvPr/>
        </p:nvSpPr>
        <p:spPr>
          <a:xfrm>
            <a:off x="3596640" y="4207764"/>
            <a:ext cx="769620" cy="623316"/>
          </a:xfrm>
          <a:prstGeom prst="rect">
            <a:avLst/>
          </a:prstGeom>
          <a:blipFill>
            <a:blip r:embed="rId33" cstate="print"/>
            <a:stretch>
              <a:fillRect/>
            </a:stretch>
          </a:blipFill>
        </p:spPr>
        <p:txBody>
          <a:bodyPr wrap="square" lIns="0" tIns="0" rIns="0" bIns="0" rtlCol="0"/>
          <a:lstStyle/>
          <a:p>
            <a:endParaRPr/>
          </a:p>
        </p:txBody>
      </p:sp>
      <p:sp>
        <p:nvSpPr>
          <p:cNvPr id="41" name="object 41"/>
          <p:cNvSpPr/>
          <p:nvPr/>
        </p:nvSpPr>
        <p:spPr>
          <a:xfrm>
            <a:off x="4064508" y="4207764"/>
            <a:ext cx="1178052" cy="623316"/>
          </a:xfrm>
          <a:prstGeom prst="rect">
            <a:avLst/>
          </a:prstGeom>
          <a:blipFill>
            <a:blip r:embed="rId34" cstate="print"/>
            <a:stretch>
              <a:fillRect/>
            </a:stretch>
          </a:blipFill>
        </p:spPr>
        <p:txBody>
          <a:bodyPr wrap="square" lIns="0" tIns="0" rIns="0" bIns="0" rtlCol="0"/>
          <a:lstStyle/>
          <a:p>
            <a:endParaRPr/>
          </a:p>
        </p:txBody>
      </p:sp>
      <p:sp>
        <p:nvSpPr>
          <p:cNvPr id="42" name="object 42"/>
          <p:cNvSpPr/>
          <p:nvPr/>
        </p:nvSpPr>
        <p:spPr>
          <a:xfrm>
            <a:off x="4870703" y="4207764"/>
            <a:ext cx="441960" cy="623316"/>
          </a:xfrm>
          <a:prstGeom prst="rect">
            <a:avLst/>
          </a:prstGeom>
          <a:blipFill>
            <a:blip r:embed="rId16" cstate="print"/>
            <a:stretch>
              <a:fillRect/>
            </a:stretch>
          </a:blipFill>
        </p:spPr>
        <p:txBody>
          <a:bodyPr wrap="square" lIns="0" tIns="0" rIns="0" bIns="0" rtlCol="0"/>
          <a:lstStyle/>
          <a:p>
            <a:endParaRPr/>
          </a:p>
        </p:txBody>
      </p:sp>
      <p:sp>
        <p:nvSpPr>
          <p:cNvPr id="43" name="object 43"/>
          <p:cNvSpPr/>
          <p:nvPr/>
        </p:nvSpPr>
        <p:spPr>
          <a:xfrm>
            <a:off x="729995" y="4610100"/>
            <a:ext cx="836676" cy="623316"/>
          </a:xfrm>
          <a:prstGeom prst="rect">
            <a:avLst/>
          </a:prstGeom>
          <a:blipFill>
            <a:blip r:embed="rId7" cstate="print"/>
            <a:stretch>
              <a:fillRect/>
            </a:stretch>
          </a:blipFill>
        </p:spPr>
        <p:txBody>
          <a:bodyPr wrap="square" lIns="0" tIns="0" rIns="0" bIns="0" rtlCol="0"/>
          <a:lstStyle/>
          <a:p>
            <a:endParaRPr/>
          </a:p>
        </p:txBody>
      </p:sp>
      <p:sp>
        <p:nvSpPr>
          <p:cNvPr id="44" name="object 44"/>
          <p:cNvSpPr/>
          <p:nvPr/>
        </p:nvSpPr>
        <p:spPr>
          <a:xfrm>
            <a:off x="1264919" y="4610100"/>
            <a:ext cx="853440" cy="623316"/>
          </a:xfrm>
          <a:prstGeom prst="rect">
            <a:avLst/>
          </a:prstGeom>
          <a:blipFill>
            <a:blip r:embed="rId35" cstate="print"/>
            <a:stretch>
              <a:fillRect/>
            </a:stretch>
          </a:blipFill>
        </p:spPr>
        <p:txBody>
          <a:bodyPr wrap="square" lIns="0" tIns="0" rIns="0" bIns="0" rtlCol="0"/>
          <a:lstStyle/>
          <a:p>
            <a:endParaRPr/>
          </a:p>
        </p:txBody>
      </p:sp>
      <p:sp>
        <p:nvSpPr>
          <p:cNvPr id="45" name="object 45"/>
          <p:cNvSpPr/>
          <p:nvPr/>
        </p:nvSpPr>
        <p:spPr>
          <a:xfrm>
            <a:off x="1818132" y="4610100"/>
            <a:ext cx="605028" cy="623316"/>
          </a:xfrm>
          <a:prstGeom prst="rect">
            <a:avLst/>
          </a:prstGeom>
          <a:blipFill>
            <a:blip r:embed="rId9" cstate="print"/>
            <a:stretch>
              <a:fillRect/>
            </a:stretch>
          </a:blipFill>
        </p:spPr>
        <p:txBody>
          <a:bodyPr wrap="square" lIns="0" tIns="0" rIns="0" bIns="0" rtlCol="0"/>
          <a:lstStyle/>
          <a:p>
            <a:endParaRPr/>
          </a:p>
        </p:txBody>
      </p:sp>
      <p:sp>
        <p:nvSpPr>
          <p:cNvPr id="46" name="object 46"/>
          <p:cNvSpPr/>
          <p:nvPr/>
        </p:nvSpPr>
        <p:spPr>
          <a:xfrm>
            <a:off x="2119883" y="4610100"/>
            <a:ext cx="1373123" cy="623316"/>
          </a:xfrm>
          <a:prstGeom prst="rect">
            <a:avLst/>
          </a:prstGeom>
          <a:blipFill>
            <a:blip r:embed="rId36" cstate="print"/>
            <a:stretch>
              <a:fillRect/>
            </a:stretch>
          </a:blipFill>
        </p:spPr>
        <p:txBody>
          <a:bodyPr wrap="square" lIns="0" tIns="0" rIns="0" bIns="0" rtlCol="0"/>
          <a:lstStyle/>
          <a:p>
            <a:endParaRPr/>
          </a:p>
        </p:txBody>
      </p:sp>
      <p:sp>
        <p:nvSpPr>
          <p:cNvPr id="47" name="object 47"/>
          <p:cNvSpPr/>
          <p:nvPr/>
        </p:nvSpPr>
        <p:spPr>
          <a:xfrm>
            <a:off x="3194304" y="4610100"/>
            <a:ext cx="723899" cy="623316"/>
          </a:xfrm>
          <a:prstGeom prst="rect">
            <a:avLst/>
          </a:prstGeom>
          <a:blipFill>
            <a:blip r:embed="rId28" cstate="print"/>
            <a:stretch>
              <a:fillRect/>
            </a:stretch>
          </a:blipFill>
        </p:spPr>
        <p:txBody>
          <a:bodyPr wrap="square" lIns="0" tIns="0" rIns="0" bIns="0" rtlCol="0"/>
          <a:lstStyle/>
          <a:p>
            <a:endParaRPr/>
          </a:p>
        </p:txBody>
      </p:sp>
      <p:sp>
        <p:nvSpPr>
          <p:cNvPr id="48" name="object 48"/>
          <p:cNvSpPr/>
          <p:nvPr/>
        </p:nvSpPr>
        <p:spPr>
          <a:xfrm>
            <a:off x="3614928" y="4610100"/>
            <a:ext cx="1560576" cy="623316"/>
          </a:xfrm>
          <a:prstGeom prst="rect">
            <a:avLst/>
          </a:prstGeom>
          <a:blipFill>
            <a:blip r:embed="rId17" cstate="print"/>
            <a:stretch>
              <a:fillRect/>
            </a:stretch>
          </a:blipFill>
        </p:spPr>
        <p:txBody>
          <a:bodyPr wrap="square" lIns="0" tIns="0" rIns="0" bIns="0" rtlCol="0"/>
          <a:lstStyle/>
          <a:p>
            <a:endParaRPr/>
          </a:p>
        </p:txBody>
      </p:sp>
      <p:sp>
        <p:nvSpPr>
          <p:cNvPr id="49" name="object 49"/>
          <p:cNvSpPr/>
          <p:nvPr/>
        </p:nvSpPr>
        <p:spPr>
          <a:xfrm>
            <a:off x="4875276" y="4610100"/>
            <a:ext cx="557784" cy="623316"/>
          </a:xfrm>
          <a:prstGeom prst="rect">
            <a:avLst/>
          </a:prstGeom>
          <a:blipFill>
            <a:blip r:embed="rId24" cstate="print"/>
            <a:stretch>
              <a:fillRect/>
            </a:stretch>
          </a:blipFill>
        </p:spPr>
        <p:txBody>
          <a:bodyPr wrap="square" lIns="0" tIns="0" rIns="0" bIns="0" rtlCol="0"/>
          <a:lstStyle/>
          <a:p>
            <a:endParaRPr/>
          </a:p>
        </p:txBody>
      </p:sp>
      <p:sp>
        <p:nvSpPr>
          <p:cNvPr id="50" name="object 50"/>
          <p:cNvSpPr/>
          <p:nvPr/>
        </p:nvSpPr>
        <p:spPr>
          <a:xfrm>
            <a:off x="5131308" y="4610100"/>
            <a:ext cx="743712" cy="623316"/>
          </a:xfrm>
          <a:prstGeom prst="rect">
            <a:avLst/>
          </a:prstGeom>
          <a:blipFill>
            <a:blip r:embed="rId19" cstate="print"/>
            <a:stretch>
              <a:fillRect/>
            </a:stretch>
          </a:blipFill>
        </p:spPr>
        <p:txBody>
          <a:bodyPr wrap="square" lIns="0" tIns="0" rIns="0" bIns="0" rtlCol="0"/>
          <a:lstStyle/>
          <a:p>
            <a:endParaRPr/>
          </a:p>
        </p:txBody>
      </p:sp>
      <p:sp>
        <p:nvSpPr>
          <p:cNvPr id="51" name="object 51"/>
          <p:cNvSpPr/>
          <p:nvPr/>
        </p:nvSpPr>
        <p:spPr>
          <a:xfrm>
            <a:off x="5574791" y="4610100"/>
            <a:ext cx="989075" cy="623316"/>
          </a:xfrm>
          <a:prstGeom prst="rect">
            <a:avLst/>
          </a:prstGeom>
          <a:blipFill>
            <a:blip r:embed="rId37" cstate="print"/>
            <a:stretch>
              <a:fillRect/>
            </a:stretch>
          </a:blipFill>
        </p:spPr>
        <p:txBody>
          <a:bodyPr wrap="square" lIns="0" tIns="0" rIns="0" bIns="0" rtlCol="0"/>
          <a:lstStyle/>
          <a:p>
            <a:endParaRPr/>
          </a:p>
        </p:txBody>
      </p:sp>
      <p:sp>
        <p:nvSpPr>
          <p:cNvPr id="52" name="object 52"/>
          <p:cNvSpPr/>
          <p:nvPr/>
        </p:nvSpPr>
        <p:spPr>
          <a:xfrm>
            <a:off x="6265164" y="4610100"/>
            <a:ext cx="803147" cy="623316"/>
          </a:xfrm>
          <a:prstGeom prst="rect">
            <a:avLst/>
          </a:prstGeom>
          <a:blipFill>
            <a:blip r:embed="rId38" cstate="print"/>
            <a:stretch>
              <a:fillRect/>
            </a:stretch>
          </a:blipFill>
        </p:spPr>
        <p:txBody>
          <a:bodyPr wrap="square" lIns="0" tIns="0" rIns="0" bIns="0" rtlCol="0"/>
          <a:lstStyle/>
          <a:p>
            <a:endParaRPr/>
          </a:p>
        </p:txBody>
      </p:sp>
      <p:sp>
        <p:nvSpPr>
          <p:cNvPr id="53" name="object 53"/>
          <p:cNvSpPr/>
          <p:nvPr/>
        </p:nvSpPr>
        <p:spPr>
          <a:xfrm>
            <a:off x="6696456" y="4610100"/>
            <a:ext cx="534924" cy="623316"/>
          </a:xfrm>
          <a:prstGeom prst="rect">
            <a:avLst/>
          </a:prstGeom>
          <a:blipFill>
            <a:blip r:embed="rId39" cstate="print"/>
            <a:stretch>
              <a:fillRect/>
            </a:stretch>
          </a:blipFill>
        </p:spPr>
        <p:txBody>
          <a:bodyPr wrap="square" lIns="0" tIns="0" rIns="0" bIns="0" rtlCol="0"/>
          <a:lstStyle/>
          <a:p>
            <a:endParaRPr/>
          </a:p>
        </p:txBody>
      </p:sp>
      <p:sp>
        <p:nvSpPr>
          <p:cNvPr id="54" name="object 54"/>
          <p:cNvSpPr/>
          <p:nvPr/>
        </p:nvSpPr>
        <p:spPr>
          <a:xfrm>
            <a:off x="6932676" y="4610100"/>
            <a:ext cx="822959" cy="623316"/>
          </a:xfrm>
          <a:prstGeom prst="rect">
            <a:avLst/>
          </a:prstGeom>
          <a:blipFill>
            <a:blip r:embed="rId40" cstate="print"/>
            <a:stretch>
              <a:fillRect/>
            </a:stretch>
          </a:blipFill>
        </p:spPr>
        <p:txBody>
          <a:bodyPr wrap="square" lIns="0" tIns="0" rIns="0" bIns="0" rtlCol="0"/>
          <a:lstStyle/>
          <a:p>
            <a:endParaRPr/>
          </a:p>
        </p:txBody>
      </p:sp>
      <p:sp>
        <p:nvSpPr>
          <p:cNvPr id="55" name="object 55"/>
          <p:cNvSpPr/>
          <p:nvPr/>
        </p:nvSpPr>
        <p:spPr>
          <a:xfrm>
            <a:off x="2924555" y="5012435"/>
            <a:ext cx="3293364" cy="623316"/>
          </a:xfrm>
          <a:prstGeom prst="rect">
            <a:avLst/>
          </a:prstGeom>
          <a:blipFill>
            <a:blip r:embed="rId41" cstate="print"/>
            <a:stretch>
              <a:fillRect/>
            </a:stretch>
          </a:blipFill>
        </p:spPr>
        <p:txBody>
          <a:bodyPr wrap="square" lIns="0" tIns="0" rIns="0" bIns="0" rtlCol="0"/>
          <a:lstStyle/>
          <a:p>
            <a:endParaRPr/>
          </a:p>
        </p:txBody>
      </p:sp>
      <p:sp>
        <p:nvSpPr>
          <p:cNvPr id="56" name="object 56"/>
          <p:cNvSpPr/>
          <p:nvPr/>
        </p:nvSpPr>
        <p:spPr>
          <a:xfrm>
            <a:off x="1682495" y="224027"/>
            <a:ext cx="5783580" cy="394716"/>
          </a:xfrm>
          <a:prstGeom prst="rect">
            <a:avLst/>
          </a:prstGeom>
          <a:blipFill>
            <a:blip r:embed="rId42" cstate="print"/>
            <a:stretch>
              <a:fillRect/>
            </a:stretch>
          </a:blipFill>
        </p:spPr>
        <p:txBody>
          <a:bodyPr wrap="square" lIns="0" tIns="0" rIns="0" bIns="0" rtlCol="0"/>
          <a:lstStyle/>
          <a:p>
            <a:endParaRPr/>
          </a:p>
        </p:txBody>
      </p:sp>
      <p:sp>
        <p:nvSpPr>
          <p:cNvPr id="57" name="object 57"/>
          <p:cNvSpPr/>
          <p:nvPr/>
        </p:nvSpPr>
        <p:spPr>
          <a:xfrm>
            <a:off x="313943" y="3654552"/>
            <a:ext cx="728472" cy="661416"/>
          </a:xfrm>
          <a:prstGeom prst="rect">
            <a:avLst/>
          </a:prstGeom>
          <a:blipFill>
            <a:blip r:embed="rId43" cstate="print"/>
            <a:stretch>
              <a:fillRect/>
            </a:stretch>
          </a:blipFill>
        </p:spPr>
        <p:txBody>
          <a:bodyPr wrap="square" lIns="0" tIns="0" rIns="0" bIns="0" rtlCol="0"/>
          <a:lstStyle/>
          <a:p>
            <a:endParaRPr/>
          </a:p>
        </p:txBody>
      </p:sp>
      <p:sp>
        <p:nvSpPr>
          <p:cNvPr id="58" name="object 58"/>
          <p:cNvSpPr/>
          <p:nvPr/>
        </p:nvSpPr>
        <p:spPr>
          <a:xfrm>
            <a:off x="0" y="6455663"/>
            <a:ext cx="9144000" cy="402335"/>
          </a:xfrm>
          <a:prstGeom prst="rect">
            <a:avLst/>
          </a:prstGeom>
          <a:blipFill>
            <a:blip r:embed="rId44" cstate="print"/>
            <a:stretch>
              <a:fillRect/>
            </a:stretch>
          </a:blipFill>
        </p:spPr>
        <p:txBody>
          <a:bodyPr wrap="square" lIns="0" tIns="0" rIns="0" bIns="0" rtlCol="0"/>
          <a:lstStyle/>
          <a:p>
            <a:endParaRPr/>
          </a:p>
        </p:txBody>
      </p:sp>
      <p:sp>
        <p:nvSpPr>
          <p:cNvPr id="59" name="object 59"/>
          <p:cNvSpPr/>
          <p:nvPr/>
        </p:nvSpPr>
        <p:spPr>
          <a:xfrm>
            <a:off x="1338072" y="1065275"/>
            <a:ext cx="6565392" cy="2357628"/>
          </a:xfrm>
          <a:prstGeom prst="rect">
            <a:avLst/>
          </a:prstGeom>
          <a:blipFill>
            <a:blip r:embed="rId45" cstate="print"/>
            <a:stretch>
              <a:fillRect/>
            </a:stretch>
          </a:blipFill>
        </p:spPr>
        <p:txBody>
          <a:bodyPr wrap="square" lIns="0" tIns="0" rIns="0" bIns="0" rtlCol="0"/>
          <a:lstStyle/>
          <a:p>
            <a:endParaRPr/>
          </a:p>
        </p:txBody>
      </p:sp>
      <p:sp>
        <p:nvSpPr>
          <p:cNvPr id="60" name="object 60"/>
          <p:cNvSpPr/>
          <p:nvPr/>
        </p:nvSpPr>
        <p:spPr>
          <a:xfrm>
            <a:off x="1251203" y="3483609"/>
            <a:ext cx="6739255" cy="0"/>
          </a:xfrm>
          <a:custGeom>
            <a:avLst/>
            <a:gdLst/>
            <a:ahLst/>
            <a:cxnLst/>
            <a:rect l="l" t="t" r="r" b="b"/>
            <a:pathLst>
              <a:path w="6739255">
                <a:moveTo>
                  <a:pt x="0" y="0"/>
                </a:moveTo>
                <a:lnTo>
                  <a:pt x="6739128" y="0"/>
                </a:lnTo>
              </a:path>
            </a:pathLst>
          </a:custGeom>
          <a:ln w="53339">
            <a:solidFill>
              <a:srgbClr val="000000"/>
            </a:solidFill>
          </a:ln>
        </p:spPr>
        <p:txBody>
          <a:bodyPr wrap="square" lIns="0" tIns="0" rIns="0" bIns="0" rtlCol="0"/>
          <a:lstStyle/>
          <a:p>
            <a:endParaRPr/>
          </a:p>
        </p:txBody>
      </p:sp>
      <p:sp>
        <p:nvSpPr>
          <p:cNvPr id="61" name="object 61"/>
          <p:cNvSpPr/>
          <p:nvPr/>
        </p:nvSpPr>
        <p:spPr>
          <a:xfrm>
            <a:off x="1277747" y="1031239"/>
            <a:ext cx="0" cy="2425700"/>
          </a:xfrm>
          <a:custGeom>
            <a:avLst/>
            <a:gdLst/>
            <a:ahLst/>
            <a:cxnLst/>
            <a:rect l="l" t="t" r="r" b="b"/>
            <a:pathLst>
              <a:path h="2425700">
                <a:moveTo>
                  <a:pt x="0" y="0"/>
                </a:moveTo>
                <a:lnTo>
                  <a:pt x="0" y="2425700"/>
                </a:lnTo>
              </a:path>
            </a:pathLst>
          </a:custGeom>
          <a:ln w="53086">
            <a:solidFill>
              <a:srgbClr val="000000"/>
            </a:solidFill>
          </a:ln>
        </p:spPr>
        <p:txBody>
          <a:bodyPr wrap="square" lIns="0" tIns="0" rIns="0" bIns="0" rtlCol="0"/>
          <a:lstStyle/>
          <a:p>
            <a:endParaRPr/>
          </a:p>
        </p:txBody>
      </p:sp>
      <p:sp>
        <p:nvSpPr>
          <p:cNvPr id="62" name="object 62"/>
          <p:cNvSpPr/>
          <p:nvPr/>
        </p:nvSpPr>
        <p:spPr>
          <a:xfrm>
            <a:off x="1251203" y="1004569"/>
            <a:ext cx="6739255" cy="0"/>
          </a:xfrm>
          <a:custGeom>
            <a:avLst/>
            <a:gdLst/>
            <a:ahLst/>
            <a:cxnLst/>
            <a:rect l="l" t="t" r="r" b="b"/>
            <a:pathLst>
              <a:path w="6739255">
                <a:moveTo>
                  <a:pt x="0" y="0"/>
                </a:moveTo>
                <a:lnTo>
                  <a:pt x="6739128" y="0"/>
                </a:lnTo>
              </a:path>
            </a:pathLst>
          </a:custGeom>
          <a:ln w="53339">
            <a:solidFill>
              <a:srgbClr val="000000"/>
            </a:solidFill>
          </a:ln>
        </p:spPr>
        <p:txBody>
          <a:bodyPr wrap="square" lIns="0" tIns="0" rIns="0" bIns="0" rtlCol="0"/>
          <a:lstStyle/>
          <a:p>
            <a:endParaRPr/>
          </a:p>
        </p:txBody>
      </p:sp>
      <p:sp>
        <p:nvSpPr>
          <p:cNvPr id="63" name="object 63"/>
          <p:cNvSpPr/>
          <p:nvPr/>
        </p:nvSpPr>
        <p:spPr>
          <a:xfrm>
            <a:off x="7963789" y="1031494"/>
            <a:ext cx="0" cy="2425700"/>
          </a:xfrm>
          <a:custGeom>
            <a:avLst/>
            <a:gdLst/>
            <a:ahLst/>
            <a:cxnLst/>
            <a:rect l="l" t="t" r="r" b="b"/>
            <a:pathLst>
              <a:path h="2425700">
                <a:moveTo>
                  <a:pt x="0" y="0"/>
                </a:moveTo>
                <a:lnTo>
                  <a:pt x="0" y="2425191"/>
                </a:lnTo>
              </a:path>
            </a:pathLst>
          </a:custGeom>
          <a:ln w="53085">
            <a:solidFill>
              <a:srgbClr val="000000"/>
            </a:solidFill>
          </a:ln>
        </p:spPr>
        <p:txBody>
          <a:bodyPr wrap="square" lIns="0" tIns="0" rIns="0" bIns="0" rtlCol="0"/>
          <a:lstStyle/>
          <a:p>
            <a:endParaRPr/>
          </a:p>
        </p:txBody>
      </p:sp>
      <p:sp>
        <p:nvSpPr>
          <p:cNvPr id="64" name="object 64"/>
          <p:cNvSpPr/>
          <p:nvPr/>
        </p:nvSpPr>
        <p:spPr>
          <a:xfrm>
            <a:off x="1321942" y="3430270"/>
            <a:ext cx="6597650" cy="0"/>
          </a:xfrm>
          <a:custGeom>
            <a:avLst/>
            <a:gdLst/>
            <a:ahLst/>
            <a:cxnLst/>
            <a:rect l="l" t="t" r="r" b="b"/>
            <a:pathLst>
              <a:path w="6597650">
                <a:moveTo>
                  <a:pt x="0" y="0"/>
                </a:moveTo>
                <a:lnTo>
                  <a:pt x="6597650" y="0"/>
                </a:lnTo>
              </a:path>
            </a:pathLst>
          </a:custGeom>
          <a:ln w="17780">
            <a:solidFill>
              <a:srgbClr val="000000"/>
            </a:solidFill>
          </a:ln>
        </p:spPr>
        <p:txBody>
          <a:bodyPr wrap="square" lIns="0" tIns="0" rIns="0" bIns="0" rtlCol="0"/>
          <a:lstStyle/>
          <a:p>
            <a:endParaRPr/>
          </a:p>
        </p:txBody>
      </p:sp>
      <p:sp>
        <p:nvSpPr>
          <p:cNvPr id="65" name="object 65"/>
          <p:cNvSpPr/>
          <p:nvPr/>
        </p:nvSpPr>
        <p:spPr>
          <a:xfrm>
            <a:off x="1330769" y="1066800"/>
            <a:ext cx="0" cy="2354580"/>
          </a:xfrm>
          <a:custGeom>
            <a:avLst/>
            <a:gdLst/>
            <a:ahLst/>
            <a:cxnLst/>
            <a:rect l="l" t="t" r="r" b="b"/>
            <a:pathLst>
              <a:path h="2354579">
                <a:moveTo>
                  <a:pt x="0" y="0"/>
                </a:moveTo>
                <a:lnTo>
                  <a:pt x="0" y="2354579"/>
                </a:lnTo>
              </a:path>
            </a:pathLst>
          </a:custGeom>
          <a:ln w="17653">
            <a:solidFill>
              <a:srgbClr val="000000"/>
            </a:solidFill>
          </a:ln>
        </p:spPr>
        <p:txBody>
          <a:bodyPr wrap="square" lIns="0" tIns="0" rIns="0" bIns="0" rtlCol="0"/>
          <a:lstStyle/>
          <a:p>
            <a:endParaRPr/>
          </a:p>
        </p:txBody>
      </p:sp>
      <p:sp>
        <p:nvSpPr>
          <p:cNvPr id="66" name="object 66"/>
          <p:cNvSpPr/>
          <p:nvPr/>
        </p:nvSpPr>
        <p:spPr>
          <a:xfrm>
            <a:off x="1321942" y="1057910"/>
            <a:ext cx="6597650" cy="0"/>
          </a:xfrm>
          <a:custGeom>
            <a:avLst/>
            <a:gdLst/>
            <a:ahLst/>
            <a:cxnLst/>
            <a:rect l="l" t="t" r="r" b="b"/>
            <a:pathLst>
              <a:path w="6597650">
                <a:moveTo>
                  <a:pt x="0" y="0"/>
                </a:moveTo>
                <a:lnTo>
                  <a:pt x="6597650" y="0"/>
                </a:lnTo>
              </a:path>
            </a:pathLst>
          </a:custGeom>
          <a:ln w="17780">
            <a:solidFill>
              <a:srgbClr val="000000"/>
            </a:solidFill>
          </a:ln>
        </p:spPr>
        <p:txBody>
          <a:bodyPr wrap="square" lIns="0" tIns="0" rIns="0" bIns="0" rtlCol="0"/>
          <a:lstStyle/>
          <a:p>
            <a:endParaRPr/>
          </a:p>
        </p:txBody>
      </p:sp>
      <p:sp>
        <p:nvSpPr>
          <p:cNvPr id="67" name="object 67"/>
          <p:cNvSpPr/>
          <p:nvPr/>
        </p:nvSpPr>
        <p:spPr>
          <a:xfrm>
            <a:off x="7910766" y="1066800"/>
            <a:ext cx="0" cy="2354580"/>
          </a:xfrm>
          <a:custGeom>
            <a:avLst/>
            <a:gdLst/>
            <a:ahLst/>
            <a:cxnLst/>
            <a:rect l="l" t="t" r="r" b="b"/>
            <a:pathLst>
              <a:path h="2354579">
                <a:moveTo>
                  <a:pt x="0" y="0"/>
                </a:moveTo>
                <a:lnTo>
                  <a:pt x="0" y="2354579"/>
                </a:lnTo>
              </a:path>
            </a:pathLst>
          </a:custGeom>
          <a:ln w="17652">
            <a:solidFill>
              <a:srgbClr val="000000"/>
            </a:solidFill>
          </a:ln>
        </p:spPr>
        <p:txBody>
          <a:bodyPr wrap="square" lIns="0" tIns="0" rIns="0" bIns="0" rtlCol="0"/>
          <a:lstStyle/>
          <a:p>
            <a:endParaRPr/>
          </a:p>
        </p:txBody>
      </p:sp>
      <p:sp>
        <p:nvSpPr>
          <p:cNvPr id="68" name="object 68"/>
          <p:cNvSpPr/>
          <p:nvPr/>
        </p:nvSpPr>
        <p:spPr>
          <a:xfrm>
            <a:off x="6323076" y="5637276"/>
            <a:ext cx="987551" cy="675132"/>
          </a:xfrm>
          <a:prstGeom prst="rect">
            <a:avLst/>
          </a:prstGeom>
          <a:blipFill>
            <a:blip r:embed="rId46" cstate="print"/>
            <a:stretch>
              <a:fillRect/>
            </a:stretch>
          </a:blipFill>
        </p:spPr>
        <p:txBody>
          <a:bodyPr wrap="square" lIns="0" tIns="0" rIns="0" bIns="0" rtlCol="0"/>
          <a:lstStyle/>
          <a:p>
            <a:endParaRPr/>
          </a:p>
        </p:txBody>
      </p:sp>
      <p:sp>
        <p:nvSpPr>
          <p:cNvPr id="69" name="object 69"/>
          <p:cNvSpPr/>
          <p:nvPr/>
        </p:nvSpPr>
        <p:spPr>
          <a:xfrm>
            <a:off x="6236208" y="6372859"/>
            <a:ext cx="1161415" cy="0"/>
          </a:xfrm>
          <a:custGeom>
            <a:avLst/>
            <a:gdLst/>
            <a:ahLst/>
            <a:cxnLst/>
            <a:rect l="l" t="t" r="r" b="b"/>
            <a:pathLst>
              <a:path w="1161415">
                <a:moveTo>
                  <a:pt x="0" y="0"/>
                </a:moveTo>
                <a:lnTo>
                  <a:pt x="1161288" y="0"/>
                </a:lnTo>
              </a:path>
            </a:pathLst>
          </a:custGeom>
          <a:ln w="53340">
            <a:solidFill>
              <a:srgbClr val="000000"/>
            </a:solidFill>
          </a:ln>
        </p:spPr>
        <p:txBody>
          <a:bodyPr wrap="square" lIns="0" tIns="0" rIns="0" bIns="0" rtlCol="0"/>
          <a:lstStyle/>
          <a:p>
            <a:endParaRPr/>
          </a:p>
        </p:txBody>
      </p:sp>
      <p:sp>
        <p:nvSpPr>
          <p:cNvPr id="70" name="object 70"/>
          <p:cNvSpPr/>
          <p:nvPr/>
        </p:nvSpPr>
        <p:spPr>
          <a:xfrm>
            <a:off x="6262751" y="5603240"/>
            <a:ext cx="0" cy="742950"/>
          </a:xfrm>
          <a:custGeom>
            <a:avLst/>
            <a:gdLst/>
            <a:ahLst/>
            <a:cxnLst/>
            <a:rect l="l" t="t" r="r" b="b"/>
            <a:pathLst>
              <a:path h="742950">
                <a:moveTo>
                  <a:pt x="0" y="0"/>
                </a:moveTo>
                <a:lnTo>
                  <a:pt x="0" y="742950"/>
                </a:lnTo>
              </a:path>
            </a:pathLst>
          </a:custGeom>
          <a:ln w="53086">
            <a:solidFill>
              <a:srgbClr val="000000"/>
            </a:solidFill>
          </a:ln>
        </p:spPr>
        <p:txBody>
          <a:bodyPr wrap="square" lIns="0" tIns="0" rIns="0" bIns="0" rtlCol="0"/>
          <a:lstStyle/>
          <a:p>
            <a:endParaRPr/>
          </a:p>
        </p:txBody>
      </p:sp>
      <p:sp>
        <p:nvSpPr>
          <p:cNvPr id="71" name="object 71"/>
          <p:cNvSpPr/>
          <p:nvPr/>
        </p:nvSpPr>
        <p:spPr>
          <a:xfrm>
            <a:off x="6236208" y="5576570"/>
            <a:ext cx="1161415" cy="0"/>
          </a:xfrm>
          <a:custGeom>
            <a:avLst/>
            <a:gdLst/>
            <a:ahLst/>
            <a:cxnLst/>
            <a:rect l="l" t="t" r="r" b="b"/>
            <a:pathLst>
              <a:path w="1161415">
                <a:moveTo>
                  <a:pt x="0" y="0"/>
                </a:moveTo>
                <a:lnTo>
                  <a:pt x="1161288" y="0"/>
                </a:lnTo>
              </a:path>
            </a:pathLst>
          </a:custGeom>
          <a:ln w="53339">
            <a:solidFill>
              <a:srgbClr val="000000"/>
            </a:solidFill>
          </a:ln>
        </p:spPr>
        <p:txBody>
          <a:bodyPr wrap="square" lIns="0" tIns="0" rIns="0" bIns="0" rtlCol="0"/>
          <a:lstStyle/>
          <a:p>
            <a:endParaRPr/>
          </a:p>
        </p:txBody>
      </p:sp>
      <p:sp>
        <p:nvSpPr>
          <p:cNvPr id="72" name="object 72"/>
          <p:cNvSpPr/>
          <p:nvPr/>
        </p:nvSpPr>
        <p:spPr>
          <a:xfrm>
            <a:off x="7370953" y="5603443"/>
            <a:ext cx="0" cy="742950"/>
          </a:xfrm>
          <a:custGeom>
            <a:avLst/>
            <a:gdLst/>
            <a:ahLst/>
            <a:cxnLst/>
            <a:rect l="l" t="t" r="r" b="b"/>
            <a:pathLst>
              <a:path h="742950">
                <a:moveTo>
                  <a:pt x="0" y="0"/>
                </a:moveTo>
                <a:lnTo>
                  <a:pt x="0" y="742797"/>
                </a:lnTo>
              </a:path>
            </a:pathLst>
          </a:custGeom>
          <a:ln w="53086">
            <a:solidFill>
              <a:srgbClr val="000000"/>
            </a:solidFill>
          </a:ln>
        </p:spPr>
        <p:txBody>
          <a:bodyPr wrap="square" lIns="0" tIns="0" rIns="0" bIns="0" rtlCol="0"/>
          <a:lstStyle/>
          <a:p>
            <a:endParaRPr/>
          </a:p>
        </p:txBody>
      </p:sp>
      <p:sp>
        <p:nvSpPr>
          <p:cNvPr id="73" name="object 73"/>
          <p:cNvSpPr/>
          <p:nvPr/>
        </p:nvSpPr>
        <p:spPr>
          <a:xfrm>
            <a:off x="6306946" y="6319520"/>
            <a:ext cx="1019810" cy="0"/>
          </a:xfrm>
          <a:custGeom>
            <a:avLst/>
            <a:gdLst/>
            <a:ahLst/>
            <a:cxnLst/>
            <a:rect l="l" t="t" r="r" b="b"/>
            <a:pathLst>
              <a:path w="1019809">
                <a:moveTo>
                  <a:pt x="0" y="0"/>
                </a:moveTo>
                <a:lnTo>
                  <a:pt x="1019809" y="0"/>
                </a:lnTo>
              </a:path>
            </a:pathLst>
          </a:custGeom>
          <a:ln w="17779">
            <a:solidFill>
              <a:srgbClr val="000000"/>
            </a:solidFill>
          </a:ln>
        </p:spPr>
        <p:txBody>
          <a:bodyPr wrap="square" lIns="0" tIns="0" rIns="0" bIns="0" rtlCol="0"/>
          <a:lstStyle/>
          <a:p>
            <a:endParaRPr/>
          </a:p>
        </p:txBody>
      </p:sp>
      <p:sp>
        <p:nvSpPr>
          <p:cNvPr id="74" name="object 74"/>
          <p:cNvSpPr/>
          <p:nvPr/>
        </p:nvSpPr>
        <p:spPr>
          <a:xfrm>
            <a:off x="6315773" y="5638800"/>
            <a:ext cx="0" cy="671830"/>
          </a:xfrm>
          <a:custGeom>
            <a:avLst/>
            <a:gdLst/>
            <a:ahLst/>
            <a:cxnLst/>
            <a:rect l="l" t="t" r="r" b="b"/>
            <a:pathLst>
              <a:path h="671829">
                <a:moveTo>
                  <a:pt x="0" y="0"/>
                </a:moveTo>
                <a:lnTo>
                  <a:pt x="0" y="671830"/>
                </a:lnTo>
              </a:path>
            </a:pathLst>
          </a:custGeom>
          <a:ln w="17652">
            <a:solidFill>
              <a:srgbClr val="000000"/>
            </a:solidFill>
          </a:ln>
        </p:spPr>
        <p:txBody>
          <a:bodyPr wrap="square" lIns="0" tIns="0" rIns="0" bIns="0" rtlCol="0"/>
          <a:lstStyle/>
          <a:p>
            <a:endParaRPr/>
          </a:p>
        </p:txBody>
      </p:sp>
      <p:sp>
        <p:nvSpPr>
          <p:cNvPr id="75" name="object 75"/>
          <p:cNvSpPr/>
          <p:nvPr/>
        </p:nvSpPr>
        <p:spPr>
          <a:xfrm>
            <a:off x="6306946" y="5629909"/>
            <a:ext cx="1019810" cy="0"/>
          </a:xfrm>
          <a:custGeom>
            <a:avLst/>
            <a:gdLst/>
            <a:ahLst/>
            <a:cxnLst/>
            <a:rect l="l" t="t" r="r" b="b"/>
            <a:pathLst>
              <a:path w="1019809">
                <a:moveTo>
                  <a:pt x="0" y="0"/>
                </a:moveTo>
                <a:lnTo>
                  <a:pt x="1019809" y="0"/>
                </a:lnTo>
              </a:path>
            </a:pathLst>
          </a:custGeom>
          <a:ln w="17780">
            <a:solidFill>
              <a:srgbClr val="000000"/>
            </a:solidFill>
          </a:ln>
        </p:spPr>
        <p:txBody>
          <a:bodyPr wrap="square" lIns="0" tIns="0" rIns="0" bIns="0" rtlCol="0"/>
          <a:lstStyle/>
          <a:p>
            <a:endParaRPr/>
          </a:p>
        </p:txBody>
      </p:sp>
      <p:sp>
        <p:nvSpPr>
          <p:cNvPr id="76" name="object 76"/>
          <p:cNvSpPr/>
          <p:nvPr/>
        </p:nvSpPr>
        <p:spPr>
          <a:xfrm>
            <a:off x="7317930" y="5638800"/>
            <a:ext cx="0" cy="672465"/>
          </a:xfrm>
          <a:custGeom>
            <a:avLst/>
            <a:gdLst/>
            <a:ahLst/>
            <a:cxnLst/>
            <a:rect l="l" t="t" r="r" b="b"/>
            <a:pathLst>
              <a:path h="672464">
                <a:moveTo>
                  <a:pt x="0" y="0"/>
                </a:moveTo>
                <a:lnTo>
                  <a:pt x="0" y="672084"/>
                </a:lnTo>
              </a:path>
            </a:pathLst>
          </a:custGeom>
          <a:ln w="17652">
            <a:solidFill>
              <a:srgbClr val="000000"/>
            </a:solidFill>
          </a:ln>
        </p:spPr>
        <p:txBody>
          <a:bodyPr wrap="square" lIns="0" tIns="0" rIns="0" bIns="0" rtlCol="0"/>
          <a:lstStyle/>
          <a:p>
            <a:endParaRPr/>
          </a:p>
        </p:txBody>
      </p:sp>
      <p:sp>
        <p:nvSpPr>
          <p:cNvPr id="77" name="object 77"/>
          <p:cNvSpPr/>
          <p:nvPr/>
        </p:nvSpPr>
        <p:spPr>
          <a:xfrm>
            <a:off x="2203704" y="5701284"/>
            <a:ext cx="1033271" cy="623316"/>
          </a:xfrm>
          <a:prstGeom prst="rect">
            <a:avLst/>
          </a:prstGeom>
          <a:blipFill>
            <a:blip r:embed="rId47" cstate="print"/>
            <a:stretch>
              <a:fillRect/>
            </a:stretch>
          </a:blipFill>
        </p:spPr>
        <p:txBody>
          <a:bodyPr wrap="square" lIns="0" tIns="0" rIns="0" bIns="0" rtlCol="0"/>
          <a:lstStyle/>
          <a:p>
            <a:endParaRPr/>
          </a:p>
        </p:txBody>
      </p:sp>
      <p:sp>
        <p:nvSpPr>
          <p:cNvPr id="78" name="object 78"/>
          <p:cNvSpPr/>
          <p:nvPr/>
        </p:nvSpPr>
        <p:spPr>
          <a:xfrm>
            <a:off x="2936748" y="5701284"/>
            <a:ext cx="1520952" cy="623316"/>
          </a:xfrm>
          <a:prstGeom prst="rect">
            <a:avLst/>
          </a:prstGeom>
          <a:blipFill>
            <a:blip r:embed="rId48" cstate="print"/>
            <a:stretch>
              <a:fillRect/>
            </a:stretch>
          </a:blipFill>
        </p:spPr>
        <p:txBody>
          <a:bodyPr wrap="square" lIns="0" tIns="0" rIns="0" bIns="0" rtlCol="0"/>
          <a:lstStyle/>
          <a:p>
            <a:endParaRPr/>
          </a:p>
        </p:txBody>
      </p:sp>
      <p:sp>
        <p:nvSpPr>
          <p:cNvPr id="79" name="object 79"/>
          <p:cNvSpPr/>
          <p:nvPr/>
        </p:nvSpPr>
        <p:spPr>
          <a:xfrm>
            <a:off x="4157471" y="5701284"/>
            <a:ext cx="696468" cy="623316"/>
          </a:xfrm>
          <a:prstGeom prst="rect">
            <a:avLst/>
          </a:prstGeom>
          <a:blipFill>
            <a:blip r:embed="rId49" cstate="print"/>
            <a:stretch>
              <a:fillRect/>
            </a:stretch>
          </a:blipFill>
        </p:spPr>
        <p:txBody>
          <a:bodyPr wrap="square" lIns="0" tIns="0" rIns="0" bIns="0" rtlCol="0"/>
          <a:lstStyle/>
          <a:p>
            <a:endParaRPr/>
          </a:p>
        </p:txBody>
      </p:sp>
      <p:sp>
        <p:nvSpPr>
          <p:cNvPr id="80" name="object 80"/>
          <p:cNvSpPr/>
          <p:nvPr/>
        </p:nvSpPr>
        <p:spPr>
          <a:xfrm>
            <a:off x="4553711" y="5701284"/>
            <a:ext cx="798576" cy="623316"/>
          </a:xfrm>
          <a:prstGeom prst="rect">
            <a:avLst/>
          </a:prstGeom>
          <a:blipFill>
            <a:blip r:embed="rId50" cstate="print"/>
            <a:stretch>
              <a:fillRect/>
            </a:stretch>
          </a:blipFill>
        </p:spPr>
        <p:txBody>
          <a:bodyPr wrap="square" lIns="0" tIns="0" rIns="0" bIns="0" rtlCol="0"/>
          <a:lstStyle/>
          <a:p>
            <a:endParaRPr/>
          </a:p>
        </p:txBody>
      </p:sp>
      <p:sp>
        <p:nvSpPr>
          <p:cNvPr id="81" name="object 81"/>
          <p:cNvSpPr txBox="1"/>
          <p:nvPr/>
        </p:nvSpPr>
        <p:spPr>
          <a:xfrm>
            <a:off x="891336" y="3606165"/>
            <a:ext cx="7337425" cy="2525395"/>
          </a:xfrm>
          <a:prstGeom prst="rect">
            <a:avLst/>
          </a:prstGeom>
        </p:spPr>
        <p:txBody>
          <a:bodyPr vert="horz" wrap="square" lIns="0" tIns="12065" rIns="0" bIns="0" rtlCol="0">
            <a:spAutoFit/>
          </a:bodyPr>
          <a:lstStyle/>
          <a:p>
            <a:pPr marL="12700" marR="5080" algn="just">
              <a:lnSpc>
                <a:spcPct val="100000"/>
              </a:lnSpc>
              <a:spcBef>
                <a:spcPts val="95"/>
              </a:spcBef>
            </a:pPr>
            <a:r>
              <a:rPr sz="2200" b="1" spc="-10" dirty="0">
                <a:solidFill>
                  <a:srgbClr val="17006F"/>
                </a:solidFill>
                <a:latin typeface="Times New Roman"/>
                <a:cs typeface="Times New Roman"/>
              </a:rPr>
              <a:t>Frequency </a:t>
            </a:r>
            <a:r>
              <a:rPr sz="2200" b="1" spc="-5" dirty="0">
                <a:solidFill>
                  <a:srgbClr val="17006F"/>
                </a:solidFill>
                <a:latin typeface="Times New Roman"/>
                <a:cs typeface="Times New Roman"/>
              </a:rPr>
              <a:t>( f ): </a:t>
            </a:r>
            <a:r>
              <a:rPr sz="2200" b="1" spc="-5" dirty="0">
                <a:latin typeface="Times New Roman"/>
                <a:cs typeface="Times New Roman"/>
              </a:rPr>
              <a:t>The </a:t>
            </a:r>
            <a:r>
              <a:rPr sz="2200" b="1" dirty="0">
                <a:latin typeface="Times New Roman"/>
                <a:cs typeface="Times New Roman"/>
              </a:rPr>
              <a:t>number of </a:t>
            </a:r>
            <a:r>
              <a:rPr sz="2200" b="1" spc="-5" dirty="0">
                <a:latin typeface="Times New Roman"/>
                <a:cs typeface="Times New Roman"/>
              </a:rPr>
              <a:t>cycles that </a:t>
            </a:r>
            <a:r>
              <a:rPr sz="2200" b="1" dirty="0">
                <a:latin typeface="Times New Roman"/>
                <a:cs typeface="Times New Roman"/>
              </a:rPr>
              <a:t>occur </a:t>
            </a:r>
            <a:r>
              <a:rPr sz="2200" b="1" spc="-5" dirty="0">
                <a:latin typeface="Times New Roman"/>
                <a:cs typeface="Times New Roman"/>
              </a:rPr>
              <a:t>in 1s. The  </a:t>
            </a:r>
            <a:r>
              <a:rPr sz="2200" b="1" spc="-10" dirty="0">
                <a:latin typeface="Times New Roman"/>
                <a:cs typeface="Times New Roman"/>
              </a:rPr>
              <a:t>frequency </a:t>
            </a:r>
            <a:r>
              <a:rPr sz="2200" b="1" dirty="0">
                <a:latin typeface="Times New Roman"/>
                <a:cs typeface="Times New Roman"/>
              </a:rPr>
              <a:t>of </a:t>
            </a:r>
            <a:r>
              <a:rPr sz="2200" b="1" spc="-5" dirty="0">
                <a:latin typeface="Times New Roman"/>
                <a:cs typeface="Times New Roman"/>
              </a:rPr>
              <a:t>the waveform </a:t>
            </a:r>
            <a:r>
              <a:rPr sz="2200" b="1" dirty="0">
                <a:latin typeface="Times New Roman"/>
                <a:cs typeface="Times New Roman"/>
              </a:rPr>
              <a:t>of </a:t>
            </a:r>
            <a:r>
              <a:rPr sz="2200" b="1" spc="-5" dirty="0">
                <a:latin typeface="Times New Roman"/>
                <a:cs typeface="Times New Roman"/>
              </a:rPr>
              <a:t>fig – </a:t>
            </a:r>
            <a:r>
              <a:rPr sz="2200" b="1" dirty="0">
                <a:latin typeface="Times New Roman"/>
                <a:cs typeface="Times New Roman"/>
              </a:rPr>
              <a:t>(a) </a:t>
            </a:r>
            <a:r>
              <a:rPr sz="2200" b="1" spc="-5" dirty="0">
                <a:latin typeface="Times New Roman"/>
                <a:cs typeface="Times New Roman"/>
              </a:rPr>
              <a:t>is 1 cycle </a:t>
            </a:r>
            <a:r>
              <a:rPr sz="2200" b="1" dirty="0">
                <a:latin typeface="Times New Roman"/>
                <a:cs typeface="Times New Roman"/>
              </a:rPr>
              <a:t>per </a:t>
            </a:r>
            <a:r>
              <a:rPr sz="2200" b="1" spc="-5" dirty="0">
                <a:latin typeface="Times New Roman"/>
                <a:cs typeface="Times New Roman"/>
              </a:rPr>
              <a:t>second,  for fig – (b) is </a:t>
            </a:r>
            <a:r>
              <a:rPr sz="2200" b="1" dirty="0">
                <a:latin typeface="Times New Roman"/>
                <a:cs typeface="Times New Roman"/>
              </a:rPr>
              <a:t>2.5 </a:t>
            </a:r>
            <a:r>
              <a:rPr sz="2200" b="1" spc="-5" dirty="0">
                <a:latin typeface="Times New Roman"/>
                <a:cs typeface="Times New Roman"/>
              </a:rPr>
              <a:t>cycles per</a:t>
            </a:r>
            <a:r>
              <a:rPr sz="2200" b="1" spc="-45" dirty="0">
                <a:latin typeface="Times New Roman"/>
                <a:cs typeface="Times New Roman"/>
              </a:rPr>
              <a:t> </a:t>
            </a:r>
            <a:r>
              <a:rPr sz="2200" b="1" spc="-5" dirty="0">
                <a:latin typeface="Times New Roman"/>
                <a:cs typeface="Times New Roman"/>
              </a:rPr>
              <a:t>second.</a:t>
            </a:r>
            <a:endParaRPr sz="2200">
              <a:latin typeface="Times New Roman"/>
              <a:cs typeface="Times New Roman"/>
            </a:endParaRPr>
          </a:p>
          <a:p>
            <a:pPr marL="12700" algn="just">
              <a:lnSpc>
                <a:spcPct val="100000"/>
              </a:lnSpc>
              <a:spcBef>
                <a:spcPts val="525"/>
              </a:spcBef>
            </a:pPr>
            <a:r>
              <a:rPr sz="2200" b="1" spc="-5" dirty="0">
                <a:latin typeface="Times New Roman"/>
                <a:cs typeface="Times New Roman"/>
              </a:rPr>
              <a:t>The unit of </a:t>
            </a:r>
            <a:r>
              <a:rPr sz="2200" b="1" spc="-10" dirty="0">
                <a:latin typeface="Times New Roman"/>
                <a:cs typeface="Times New Roman"/>
              </a:rPr>
              <a:t>measure </a:t>
            </a:r>
            <a:r>
              <a:rPr sz="2200" b="1" dirty="0">
                <a:latin typeface="Times New Roman"/>
                <a:cs typeface="Times New Roman"/>
              </a:rPr>
              <a:t>for </a:t>
            </a:r>
            <a:r>
              <a:rPr sz="2200" b="1" spc="-10" dirty="0">
                <a:latin typeface="Times New Roman"/>
                <a:cs typeface="Times New Roman"/>
              </a:rPr>
              <a:t>frequency </a:t>
            </a:r>
            <a:r>
              <a:rPr sz="2200" b="1" spc="-5" dirty="0">
                <a:latin typeface="Times New Roman"/>
                <a:cs typeface="Times New Roman"/>
              </a:rPr>
              <a:t>is the hertz </a:t>
            </a:r>
            <a:r>
              <a:rPr sz="2200" b="1" spc="-10" dirty="0">
                <a:latin typeface="Times New Roman"/>
                <a:cs typeface="Times New Roman"/>
              </a:rPr>
              <a:t>(Hz),</a:t>
            </a:r>
            <a:r>
              <a:rPr sz="2200" b="1" spc="90" dirty="0">
                <a:latin typeface="Times New Roman"/>
                <a:cs typeface="Times New Roman"/>
              </a:rPr>
              <a:t> </a:t>
            </a:r>
            <a:r>
              <a:rPr sz="2200" b="1" spc="-5" dirty="0">
                <a:latin typeface="Times New Roman"/>
                <a:cs typeface="Times New Roman"/>
              </a:rPr>
              <a:t>and</a:t>
            </a:r>
            <a:endParaRPr sz="2200">
              <a:latin typeface="Times New Roman"/>
              <a:cs typeface="Times New Roman"/>
            </a:endParaRPr>
          </a:p>
          <a:p>
            <a:pPr marL="2207260" algn="just">
              <a:lnSpc>
                <a:spcPct val="100000"/>
              </a:lnSpc>
              <a:spcBef>
                <a:spcPts val="535"/>
              </a:spcBef>
            </a:pPr>
            <a:r>
              <a:rPr sz="2200" b="1" spc="-5" dirty="0">
                <a:latin typeface="Times New Roman"/>
                <a:cs typeface="Times New Roman"/>
              </a:rPr>
              <a:t>1Hz = 1 cycle per</a:t>
            </a:r>
            <a:r>
              <a:rPr sz="2200" b="1" spc="-40" dirty="0">
                <a:latin typeface="Times New Roman"/>
                <a:cs typeface="Times New Roman"/>
              </a:rPr>
              <a:t> </a:t>
            </a:r>
            <a:r>
              <a:rPr sz="2200" b="1" spc="-5" dirty="0">
                <a:latin typeface="Times New Roman"/>
                <a:cs typeface="Times New Roman"/>
              </a:rPr>
              <a:t>second</a:t>
            </a:r>
            <a:endParaRPr sz="2200">
              <a:latin typeface="Times New Roman"/>
              <a:cs typeface="Times New Roman"/>
            </a:endParaRPr>
          </a:p>
          <a:p>
            <a:pPr>
              <a:lnSpc>
                <a:spcPct val="100000"/>
              </a:lnSpc>
              <a:spcBef>
                <a:spcPts val="25"/>
              </a:spcBef>
            </a:pPr>
            <a:endParaRPr sz="2400">
              <a:latin typeface="Times New Roman"/>
              <a:cs typeface="Times New Roman"/>
            </a:endParaRPr>
          </a:p>
          <a:p>
            <a:pPr marL="1485900">
              <a:lnSpc>
                <a:spcPct val="100000"/>
              </a:lnSpc>
            </a:pPr>
            <a:r>
              <a:rPr sz="2200" b="1" spc="-15" dirty="0">
                <a:latin typeface="Times New Roman"/>
                <a:cs typeface="Times New Roman"/>
              </a:rPr>
              <a:t>From </a:t>
            </a:r>
            <a:r>
              <a:rPr sz="2200" b="1" spc="-5" dirty="0">
                <a:latin typeface="Times New Roman"/>
                <a:cs typeface="Times New Roman"/>
              </a:rPr>
              <a:t>definition we</a:t>
            </a:r>
            <a:r>
              <a:rPr sz="2200" b="1" spc="60" dirty="0">
                <a:latin typeface="Times New Roman"/>
                <a:cs typeface="Times New Roman"/>
              </a:rPr>
              <a:t> </a:t>
            </a:r>
            <a:r>
              <a:rPr sz="2200" b="1" spc="-5" dirty="0">
                <a:latin typeface="Times New Roman"/>
                <a:cs typeface="Times New Roman"/>
              </a:rPr>
              <a:t>get,</a:t>
            </a:r>
            <a:endParaRPr sz="2200">
              <a:latin typeface="Times New Roman"/>
              <a:cs typeface="Times New Roman"/>
            </a:endParaRPr>
          </a:p>
        </p:txBody>
      </p:sp>
      <p:sp>
        <p:nvSpPr>
          <p:cNvPr id="82" name="object 82"/>
          <p:cNvSpPr txBox="1"/>
          <p:nvPr/>
        </p:nvSpPr>
        <p:spPr>
          <a:xfrm>
            <a:off x="51003" y="6562963"/>
            <a:ext cx="5435600" cy="222885"/>
          </a:xfrm>
          <a:prstGeom prst="rect">
            <a:avLst/>
          </a:prstGeom>
        </p:spPr>
        <p:txBody>
          <a:bodyPr vert="horz" wrap="square" lIns="0" tIns="0" rIns="0" bIns="0" rtlCol="0">
            <a:spAutoFit/>
          </a:bodyPr>
          <a:lstStyle/>
          <a:p>
            <a:pPr marL="12700">
              <a:lnSpc>
                <a:spcPts val="1630"/>
              </a:lnSpc>
            </a:pPr>
            <a:r>
              <a:rPr sz="1400" b="1" i="1" dirty="0">
                <a:solidFill>
                  <a:srgbClr val="FFFF00"/>
                </a:solidFill>
                <a:latin typeface="Times New Roman"/>
                <a:cs typeface="Times New Roman"/>
              </a:rPr>
              <a:t>Reference: Circuit Analysis by Robert Boylestad, </a:t>
            </a:r>
            <a:r>
              <a:rPr sz="1400" b="1" i="1" spc="-30" dirty="0">
                <a:solidFill>
                  <a:srgbClr val="FFFF00"/>
                </a:solidFill>
                <a:latin typeface="Times New Roman"/>
                <a:cs typeface="Times New Roman"/>
              </a:rPr>
              <a:t>Topic </a:t>
            </a:r>
            <a:r>
              <a:rPr sz="1400" b="1" i="1" dirty="0">
                <a:solidFill>
                  <a:srgbClr val="FFFF00"/>
                </a:solidFill>
                <a:latin typeface="Times New Roman"/>
                <a:cs typeface="Times New Roman"/>
              </a:rPr>
              <a:t>– 13.2, </a:t>
            </a:r>
            <a:r>
              <a:rPr sz="1400" b="1" i="1" spc="-5" dirty="0">
                <a:solidFill>
                  <a:srgbClr val="FFFF00"/>
                </a:solidFill>
                <a:latin typeface="Times New Roman"/>
                <a:cs typeface="Times New Roman"/>
              </a:rPr>
              <a:t>Page </a:t>
            </a:r>
            <a:r>
              <a:rPr sz="1400" b="1" i="1" dirty="0">
                <a:solidFill>
                  <a:srgbClr val="FFFF00"/>
                </a:solidFill>
                <a:latin typeface="Times New Roman"/>
                <a:cs typeface="Times New Roman"/>
              </a:rPr>
              <a:t>–</a:t>
            </a:r>
            <a:r>
              <a:rPr sz="1400" b="1" i="1" spc="-140" dirty="0">
                <a:solidFill>
                  <a:srgbClr val="FFFF00"/>
                </a:solidFill>
                <a:latin typeface="Times New Roman"/>
                <a:cs typeface="Times New Roman"/>
              </a:rPr>
              <a:t> </a:t>
            </a:r>
            <a:r>
              <a:rPr sz="1400" b="1" i="1" spc="5" dirty="0">
                <a:solidFill>
                  <a:srgbClr val="FFFF00"/>
                </a:solidFill>
                <a:latin typeface="Times New Roman"/>
                <a:cs typeface="Times New Roman"/>
              </a:rPr>
              <a:t>523</a:t>
            </a:r>
            <a:endParaRPr sz="14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95" y="1022603"/>
            <a:ext cx="1024128" cy="6233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382267" y="1022603"/>
            <a:ext cx="441959" cy="6233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28572" y="1022603"/>
            <a:ext cx="1391412" cy="623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548127" y="1022603"/>
            <a:ext cx="464819" cy="62331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2718816" y="1022603"/>
            <a:ext cx="931163" cy="623315"/>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3354323" y="1022603"/>
            <a:ext cx="746760" cy="623315"/>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3805428" y="1022603"/>
            <a:ext cx="1147572" cy="623315"/>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4657344" y="1022603"/>
            <a:ext cx="605027" cy="623315"/>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4966715" y="1022603"/>
            <a:ext cx="512063" cy="623315"/>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5184647" y="1022603"/>
            <a:ext cx="1348740" cy="623315"/>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6237732" y="1022603"/>
            <a:ext cx="1568195" cy="623315"/>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7510271" y="1022603"/>
            <a:ext cx="902207" cy="623315"/>
          </a:xfrm>
          <a:prstGeom prst="rect">
            <a:avLst/>
          </a:prstGeom>
          <a:blipFill>
            <a:blip r:embed="rId13" cstate="print"/>
            <a:stretch>
              <a:fillRect/>
            </a:stretch>
          </a:blipFill>
        </p:spPr>
        <p:txBody>
          <a:bodyPr wrap="square" lIns="0" tIns="0" rIns="0" bIns="0" rtlCol="0"/>
          <a:lstStyle/>
          <a:p>
            <a:endParaRPr/>
          </a:p>
        </p:txBody>
      </p:sp>
      <p:sp>
        <p:nvSpPr>
          <p:cNvPr id="14" name="object 14"/>
          <p:cNvSpPr/>
          <p:nvPr/>
        </p:nvSpPr>
        <p:spPr>
          <a:xfrm>
            <a:off x="729995" y="1357883"/>
            <a:ext cx="512064" cy="623315"/>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938783" y="1357883"/>
            <a:ext cx="1560576" cy="623315"/>
          </a:xfrm>
          <a:prstGeom prst="rect">
            <a:avLst/>
          </a:prstGeom>
          <a:blipFill>
            <a:blip r:embed="rId14" cstate="print"/>
            <a:stretch>
              <a:fillRect/>
            </a:stretch>
          </a:blipFill>
        </p:spPr>
        <p:txBody>
          <a:bodyPr wrap="square" lIns="0" tIns="0" rIns="0" bIns="0" rtlCol="0"/>
          <a:lstStyle/>
          <a:p>
            <a:endParaRPr/>
          </a:p>
        </p:txBody>
      </p:sp>
      <p:sp>
        <p:nvSpPr>
          <p:cNvPr id="16" name="object 16"/>
          <p:cNvSpPr/>
          <p:nvPr/>
        </p:nvSpPr>
        <p:spPr>
          <a:xfrm>
            <a:off x="2199132" y="1357883"/>
            <a:ext cx="605028" cy="623315"/>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729995" y="1760220"/>
            <a:ext cx="512064" cy="623315"/>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870203" y="1760220"/>
            <a:ext cx="441959" cy="623315"/>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1008888" y="1760220"/>
            <a:ext cx="652272" cy="623315"/>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1357883" y="1760220"/>
            <a:ext cx="710184" cy="623315"/>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1696211" y="1760220"/>
            <a:ext cx="441960" cy="623315"/>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729995" y="2162555"/>
            <a:ext cx="527304" cy="623315"/>
          </a:xfrm>
          <a:prstGeom prst="rect">
            <a:avLst/>
          </a:prstGeom>
          <a:blipFill>
            <a:blip r:embed="rId17" cstate="print"/>
            <a:stretch>
              <a:fillRect/>
            </a:stretch>
          </a:blipFill>
        </p:spPr>
        <p:txBody>
          <a:bodyPr wrap="square" lIns="0" tIns="0" rIns="0" bIns="0" rtlCol="0"/>
          <a:lstStyle/>
          <a:p>
            <a:endParaRPr/>
          </a:p>
        </p:txBody>
      </p:sp>
      <p:sp>
        <p:nvSpPr>
          <p:cNvPr id="23" name="object 23"/>
          <p:cNvSpPr/>
          <p:nvPr/>
        </p:nvSpPr>
        <p:spPr>
          <a:xfrm>
            <a:off x="885444" y="2162555"/>
            <a:ext cx="441959" cy="623315"/>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1025652" y="2162555"/>
            <a:ext cx="932687" cy="623315"/>
          </a:xfrm>
          <a:prstGeom prst="rect">
            <a:avLst/>
          </a:prstGeom>
          <a:blipFill>
            <a:blip r:embed="rId18" cstate="print"/>
            <a:stretch>
              <a:fillRect/>
            </a:stretch>
          </a:blipFill>
        </p:spPr>
        <p:txBody>
          <a:bodyPr wrap="square" lIns="0" tIns="0" rIns="0" bIns="0" rtlCol="0"/>
          <a:lstStyle/>
          <a:p>
            <a:endParaRPr/>
          </a:p>
        </p:txBody>
      </p:sp>
      <p:sp>
        <p:nvSpPr>
          <p:cNvPr id="25" name="object 25"/>
          <p:cNvSpPr/>
          <p:nvPr/>
        </p:nvSpPr>
        <p:spPr>
          <a:xfrm>
            <a:off x="1653539" y="2162555"/>
            <a:ext cx="710184" cy="623315"/>
          </a:xfrm>
          <a:prstGeom prst="rect">
            <a:avLst/>
          </a:prstGeom>
          <a:blipFill>
            <a:blip r:embed="rId16" cstate="print"/>
            <a:stretch>
              <a:fillRect/>
            </a:stretch>
          </a:blipFill>
        </p:spPr>
        <p:txBody>
          <a:bodyPr wrap="square" lIns="0" tIns="0" rIns="0" bIns="0" rtlCol="0"/>
          <a:lstStyle/>
          <a:p>
            <a:endParaRPr/>
          </a:p>
        </p:txBody>
      </p:sp>
      <p:sp>
        <p:nvSpPr>
          <p:cNvPr id="26" name="object 26"/>
          <p:cNvSpPr/>
          <p:nvPr/>
        </p:nvSpPr>
        <p:spPr>
          <a:xfrm>
            <a:off x="1991867" y="2162555"/>
            <a:ext cx="441959" cy="623315"/>
          </a:xfrm>
          <a:prstGeom prst="rect">
            <a:avLst/>
          </a:prstGeom>
          <a:blipFill>
            <a:blip r:embed="rId3" cstate="print"/>
            <a:stretch>
              <a:fillRect/>
            </a:stretch>
          </a:blipFill>
        </p:spPr>
        <p:txBody>
          <a:bodyPr wrap="square" lIns="0" tIns="0" rIns="0" bIns="0" rtlCol="0"/>
          <a:lstStyle/>
          <a:p>
            <a:endParaRPr/>
          </a:p>
        </p:txBody>
      </p:sp>
      <p:sp>
        <p:nvSpPr>
          <p:cNvPr id="27" name="object 27"/>
          <p:cNvSpPr txBox="1"/>
          <p:nvPr/>
        </p:nvSpPr>
        <p:spPr>
          <a:xfrm>
            <a:off x="891336" y="1090929"/>
            <a:ext cx="7334884" cy="1500505"/>
          </a:xfrm>
          <a:prstGeom prst="rect">
            <a:avLst/>
          </a:prstGeom>
        </p:spPr>
        <p:txBody>
          <a:bodyPr vert="horz" wrap="square" lIns="0" tIns="12065" rIns="0" bIns="0" rtlCol="0">
            <a:spAutoFit/>
          </a:bodyPr>
          <a:lstStyle/>
          <a:p>
            <a:pPr marL="12700" marR="5080">
              <a:lnSpc>
                <a:spcPct val="100000"/>
              </a:lnSpc>
              <a:spcBef>
                <a:spcPts val="95"/>
              </a:spcBef>
            </a:pPr>
            <a:r>
              <a:rPr sz="2200" b="1" spc="-5" dirty="0">
                <a:solidFill>
                  <a:srgbClr val="17006F"/>
                </a:solidFill>
                <a:latin typeface="Times New Roman"/>
                <a:cs typeface="Times New Roman"/>
              </a:rPr>
              <a:t>Math. </a:t>
            </a:r>
            <a:r>
              <a:rPr sz="2200" b="1" spc="-10" dirty="0">
                <a:solidFill>
                  <a:srgbClr val="17006F"/>
                </a:solidFill>
                <a:latin typeface="Times New Roman"/>
                <a:cs typeface="Times New Roman"/>
              </a:rPr>
              <a:t>Problem: </a:t>
            </a:r>
            <a:r>
              <a:rPr sz="2200" b="1" spc="-5" dirty="0">
                <a:latin typeface="Times New Roman"/>
                <a:cs typeface="Times New Roman"/>
              </a:rPr>
              <a:t>Find </a:t>
            </a:r>
            <a:r>
              <a:rPr sz="2200" b="1" dirty="0">
                <a:latin typeface="Times New Roman"/>
                <a:cs typeface="Times New Roman"/>
              </a:rPr>
              <a:t>the </a:t>
            </a:r>
            <a:r>
              <a:rPr sz="2200" b="1" spc="-5" dirty="0">
                <a:latin typeface="Times New Roman"/>
                <a:cs typeface="Times New Roman"/>
              </a:rPr>
              <a:t>period </a:t>
            </a:r>
            <a:r>
              <a:rPr sz="2200" b="1" dirty="0">
                <a:latin typeface="Times New Roman"/>
                <a:cs typeface="Times New Roman"/>
              </a:rPr>
              <a:t>of </a:t>
            </a:r>
            <a:r>
              <a:rPr sz="2200" b="1" spc="-5" dirty="0">
                <a:latin typeface="Times New Roman"/>
                <a:cs typeface="Times New Roman"/>
              </a:rPr>
              <a:t>a periodic </a:t>
            </a:r>
            <a:r>
              <a:rPr sz="2200" b="1" dirty="0">
                <a:latin typeface="Times New Roman"/>
                <a:cs typeface="Times New Roman"/>
              </a:rPr>
              <a:t>waveform </a:t>
            </a:r>
            <a:r>
              <a:rPr sz="2200" b="1" spc="-5" dirty="0">
                <a:latin typeface="Times New Roman"/>
                <a:cs typeface="Times New Roman"/>
              </a:rPr>
              <a:t>with  a </a:t>
            </a:r>
            <a:r>
              <a:rPr sz="2200" b="1" spc="-10" dirty="0">
                <a:latin typeface="Times New Roman"/>
                <a:cs typeface="Times New Roman"/>
              </a:rPr>
              <a:t>frequency</a:t>
            </a:r>
            <a:r>
              <a:rPr sz="2200" b="1" spc="15" dirty="0">
                <a:latin typeface="Times New Roman"/>
                <a:cs typeface="Times New Roman"/>
              </a:rPr>
              <a:t> </a:t>
            </a:r>
            <a:r>
              <a:rPr sz="2200" b="1" dirty="0">
                <a:latin typeface="Times New Roman"/>
                <a:cs typeface="Times New Roman"/>
              </a:rPr>
              <a:t>of</a:t>
            </a:r>
            <a:endParaRPr sz="2200">
              <a:latin typeface="Times New Roman"/>
              <a:cs typeface="Times New Roman"/>
            </a:endParaRPr>
          </a:p>
          <a:p>
            <a:pPr marL="12700">
              <a:lnSpc>
                <a:spcPct val="100000"/>
              </a:lnSpc>
              <a:spcBef>
                <a:spcPts val="530"/>
              </a:spcBef>
            </a:pPr>
            <a:r>
              <a:rPr sz="2200" b="1" spc="-5" dirty="0">
                <a:latin typeface="Times New Roman"/>
                <a:cs typeface="Times New Roman"/>
              </a:rPr>
              <a:t>a. 60</a:t>
            </a:r>
            <a:r>
              <a:rPr sz="2200" b="1" spc="-20" dirty="0">
                <a:latin typeface="Times New Roman"/>
                <a:cs typeface="Times New Roman"/>
              </a:rPr>
              <a:t> </a:t>
            </a:r>
            <a:r>
              <a:rPr sz="2200" b="1" spc="-10" dirty="0">
                <a:latin typeface="Times New Roman"/>
                <a:cs typeface="Times New Roman"/>
              </a:rPr>
              <a:t>Hz.</a:t>
            </a:r>
            <a:endParaRPr sz="2200">
              <a:latin typeface="Times New Roman"/>
              <a:cs typeface="Times New Roman"/>
            </a:endParaRPr>
          </a:p>
          <a:p>
            <a:pPr marL="12700">
              <a:lnSpc>
                <a:spcPct val="100000"/>
              </a:lnSpc>
              <a:spcBef>
                <a:spcPts val="530"/>
              </a:spcBef>
            </a:pPr>
            <a:r>
              <a:rPr sz="2200" b="1" spc="-5" dirty="0">
                <a:latin typeface="Times New Roman"/>
                <a:cs typeface="Times New Roman"/>
              </a:rPr>
              <a:t>b. </a:t>
            </a:r>
            <a:r>
              <a:rPr sz="2200" b="1" dirty="0">
                <a:latin typeface="Times New Roman"/>
                <a:cs typeface="Times New Roman"/>
              </a:rPr>
              <a:t>1000</a:t>
            </a:r>
            <a:r>
              <a:rPr sz="2200" b="1" spc="-10" dirty="0">
                <a:latin typeface="Times New Roman"/>
                <a:cs typeface="Times New Roman"/>
              </a:rPr>
              <a:t> Hz.</a:t>
            </a:r>
            <a:endParaRPr sz="2200">
              <a:latin typeface="Times New Roman"/>
              <a:cs typeface="Times New Roman"/>
            </a:endParaRPr>
          </a:p>
        </p:txBody>
      </p:sp>
      <p:sp>
        <p:nvSpPr>
          <p:cNvPr id="28" name="object 28"/>
          <p:cNvSpPr/>
          <p:nvPr/>
        </p:nvSpPr>
        <p:spPr>
          <a:xfrm>
            <a:off x="2941320" y="224027"/>
            <a:ext cx="3275076" cy="394716"/>
          </a:xfrm>
          <a:prstGeom prst="rect">
            <a:avLst/>
          </a:prstGeom>
          <a:blipFill>
            <a:blip r:embed="rId19" cstate="print"/>
            <a:stretch>
              <a:fillRect/>
            </a:stretch>
          </a:blipFill>
        </p:spPr>
        <p:txBody>
          <a:bodyPr wrap="square" lIns="0" tIns="0" rIns="0" bIns="0" rtlCol="0"/>
          <a:lstStyle/>
          <a:p>
            <a:endParaRPr/>
          </a:p>
        </p:txBody>
      </p:sp>
      <p:sp>
        <p:nvSpPr>
          <p:cNvPr id="29" name="object 29"/>
          <p:cNvSpPr/>
          <p:nvPr/>
        </p:nvSpPr>
        <p:spPr>
          <a:xfrm>
            <a:off x="313943" y="1139952"/>
            <a:ext cx="728472" cy="661415"/>
          </a:xfrm>
          <a:prstGeom prst="rect">
            <a:avLst/>
          </a:prstGeom>
          <a:blipFill>
            <a:blip r:embed="rId20" cstate="print"/>
            <a:stretch>
              <a:fillRect/>
            </a:stretch>
          </a:blipFill>
        </p:spPr>
        <p:txBody>
          <a:bodyPr wrap="square" lIns="0" tIns="0" rIns="0" bIns="0" rtlCol="0"/>
          <a:lstStyle/>
          <a:p>
            <a:endParaRPr/>
          </a:p>
        </p:txBody>
      </p:sp>
      <p:sp>
        <p:nvSpPr>
          <p:cNvPr id="30" name="object 30"/>
          <p:cNvSpPr/>
          <p:nvPr/>
        </p:nvSpPr>
        <p:spPr>
          <a:xfrm>
            <a:off x="0" y="6455663"/>
            <a:ext cx="9144000" cy="402335"/>
          </a:xfrm>
          <a:prstGeom prst="rect">
            <a:avLst/>
          </a:prstGeom>
          <a:blipFill>
            <a:blip r:embed="rId21" cstate="print"/>
            <a:stretch>
              <a:fillRect/>
            </a:stretch>
          </a:blipFill>
        </p:spPr>
        <p:txBody>
          <a:bodyPr wrap="square" lIns="0" tIns="0" rIns="0" bIns="0" rtlCol="0"/>
          <a:lstStyle/>
          <a:p>
            <a:endParaRPr/>
          </a:p>
        </p:txBody>
      </p:sp>
      <p:sp>
        <p:nvSpPr>
          <p:cNvPr id="31" name="object 31"/>
          <p:cNvSpPr/>
          <p:nvPr/>
        </p:nvSpPr>
        <p:spPr>
          <a:xfrm>
            <a:off x="1257300" y="3235451"/>
            <a:ext cx="6886956" cy="2435352"/>
          </a:xfrm>
          <a:prstGeom prst="rect">
            <a:avLst/>
          </a:prstGeom>
          <a:blipFill>
            <a:blip r:embed="rId22" cstate="print"/>
            <a:stretch>
              <a:fillRect/>
            </a:stretch>
          </a:blipFill>
        </p:spPr>
        <p:txBody>
          <a:bodyPr wrap="square" lIns="0" tIns="0" rIns="0" bIns="0" rtlCol="0"/>
          <a:lstStyle/>
          <a:p>
            <a:endParaRPr/>
          </a:p>
        </p:txBody>
      </p:sp>
      <p:sp>
        <p:nvSpPr>
          <p:cNvPr id="32" name="object 32"/>
          <p:cNvSpPr/>
          <p:nvPr/>
        </p:nvSpPr>
        <p:spPr>
          <a:xfrm>
            <a:off x="1170432" y="5731509"/>
            <a:ext cx="7061200" cy="0"/>
          </a:xfrm>
          <a:custGeom>
            <a:avLst/>
            <a:gdLst/>
            <a:ahLst/>
            <a:cxnLst/>
            <a:rect l="l" t="t" r="r" b="b"/>
            <a:pathLst>
              <a:path w="7061200">
                <a:moveTo>
                  <a:pt x="0" y="0"/>
                </a:moveTo>
                <a:lnTo>
                  <a:pt x="7060692" y="0"/>
                </a:lnTo>
              </a:path>
            </a:pathLst>
          </a:custGeom>
          <a:ln w="53340">
            <a:solidFill>
              <a:srgbClr val="000000"/>
            </a:solidFill>
          </a:ln>
        </p:spPr>
        <p:txBody>
          <a:bodyPr wrap="square" lIns="0" tIns="0" rIns="0" bIns="0" rtlCol="0"/>
          <a:lstStyle/>
          <a:p>
            <a:endParaRPr/>
          </a:p>
        </p:txBody>
      </p:sp>
      <p:sp>
        <p:nvSpPr>
          <p:cNvPr id="33" name="object 33"/>
          <p:cNvSpPr/>
          <p:nvPr/>
        </p:nvSpPr>
        <p:spPr>
          <a:xfrm>
            <a:off x="1196949" y="3201670"/>
            <a:ext cx="0" cy="2503170"/>
          </a:xfrm>
          <a:custGeom>
            <a:avLst/>
            <a:gdLst/>
            <a:ahLst/>
            <a:cxnLst/>
            <a:rect l="l" t="t" r="r" b="b"/>
            <a:pathLst>
              <a:path h="2503170">
                <a:moveTo>
                  <a:pt x="0" y="0"/>
                </a:moveTo>
                <a:lnTo>
                  <a:pt x="0" y="2503170"/>
                </a:lnTo>
              </a:path>
            </a:pathLst>
          </a:custGeom>
          <a:ln w="53035">
            <a:solidFill>
              <a:srgbClr val="000000"/>
            </a:solidFill>
          </a:ln>
        </p:spPr>
        <p:txBody>
          <a:bodyPr wrap="square" lIns="0" tIns="0" rIns="0" bIns="0" rtlCol="0"/>
          <a:lstStyle/>
          <a:p>
            <a:endParaRPr/>
          </a:p>
        </p:txBody>
      </p:sp>
      <p:sp>
        <p:nvSpPr>
          <p:cNvPr id="34" name="object 34"/>
          <p:cNvSpPr/>
          <p:nvPr/>
        </p:nvSpPr>
        <p:spPr>
          <a:xfrm>
            <a:off x="1170432" y="3175000"/>
            <a:ext cx="7061200" cy="0"/>
          </a:xfrm>
          <a:custGeom>
            <a:avLst/>
            <a:gdLst/>
            <a:ahLst/>
            <a:cxnLst/>
            <a:rect l="l" t="t" r="r" b="b"/>
            <a:pathLst>
              <a:path w="7061200">
                <a:moveTo>
                  <a:pt x="0" y="0"/>
                </a:moveTo>
                <a:lnTo>
                  <a:pt x="7060692" y="0"/>
                </a:lnTo>
              </a:path>
            </a:pathLst>
          </a:custGeom>
          <a:ln w="53339">
            <a:solidFill>
              <a:srgbClr val="000000"/>
            </a:solidFill>
          </a:ln>
        </p:spPr>
        <p:txBody>
          <a:bodyPr wrap="square" lIns="0" tIns="0" rIns="0" bIns="0" rtlCol="0"/>
          <a:lstStyle/>
          <a:p>
            <a:endParaRPr/>
          </a:p>
        </p:txBody>
      </p:sp>
      <p:sp>
        <p:nvSpPr>
          <p:cNvPr id="35" name="object 35"/>
          <p:cNvSpPr/>
          <p:nvPr/>
        </p:nvSpPr>
        <p:spPr>
          <a:xfrm>
            <a:off x="8204581" y="3201670"/>
            <a:ext cx="0" cy="2503170"/>
          </a:xfrm>
          <a:custGeom>
            <a:avLst/>
            <a:gdLst/>
            <a:ahLst/>
            <a:cxnLst/>
            <a:rect l="l" t="t" r="r" b="b"/>
            <a:pathLst>
              <a:path h="2503170">
                <a:moveTo>
                  <a:pt x="0" y="0"/>
                </a:moveTo>
                <a:lnTo>
                  <a:pt x="0" y="2502966"/>
                </a:lnTo>
              </a:path>
            </a:pathLst>
          </a:custGeom>
          <a:ln w="53085">
            <a:solidFill>
              <a:srgbClr val="000000"/>
            </a:solidFill>
          </a:ln>
        </p:spPr>
        <p:txBody>
          <a:bodyPr wrap="square" lIns="0" tIns="0" rIns="0" bIns="0" rtlCol="0"/>
          <a:lstStyle/>
          <a:p>
            <a:endParaRPr/>
          </a:p>
        </p:txBody>
      </p:sp>
      <p:sp>
        <p:nvSpPr>
          <p:cNvPr id="36" name="object 36"/>
          <p:cNvSpPr/>
          <p:nvPr/>
        </p:nvSpPr>
        <p:spPr>
          <a:xfrm>
            <a:off x="1241145" y="5678170"/>
            <a:ext cx="6919595" cy="0"/>
          </a:xfrm>
          <a:custGeom>
            <a:avLst/>
            <a:gdLst/>
            <a:ahLst/>
            <a:cxnLst/>
            <a:rect l="l" t="t" r="r" b="b"/>
            <a:pathLst>
              <a:path w="6919595">
                <a:moveTo>
                  <a:pt x="0" y="0"/>
                </a:moveTo>
                <a:lnTo>
                  <a:pt x="6919239" y="0"/>
                </a:lnTo>
              </a:path>
            </a:pathLst>
          </a:custGeom>
          <a:ln w="17780">
            <a:solidFill>
              <a:srgbClr val="000000"/>
            </a:solidFill>
          </a:ln>
        </p:spPr>
        <p:txBody>
          <a:bodyPr wrap="square" lIns="0" tIns="0" rIns="0" bIns="0" rtlCol="0"/>
          <a:lstStyle/>
          <a:p>
            <a:endParaRPr/>
          </a:p>
        </p:txBody>
      </p:sp>
      <p:sp>
        <p:nvSpPr>
          <p:cNvPr id="37" name="object 37"/>
          <p:cNvSpPr/>
          <p:nvPr/>
        </p:nvSpPr>
        <p:spPr>
          <a:xfrm>
            <a:off x="1249984" y="3237229"/>
            <a:ext cx="0" cy="2432050"/>
          </a:xfrm>
          <a:custGeom>
            <a:avLst/>
            <a:gdLst/>
            <a:ahLst/>
            <a:cxnLst/>
            <a:rect l="l" t="t" r="r" b="b"/>
            <a:pathLst>
              <a:path h="2432050">
                <a:moveTo>
                  <a:pt x="0" y="0"/>
                </a:moveTo>
                <a:lnTo>
                  <a:pt x="0" y="2432050"/>
                </a:lnTo>
              </a:path>
            </a:pathLst>
          </a:custGeom>
          <a:ln w="17678">
            <a:solidFill>
              <a:srgbClr val="000000"/>
            </a:solidFill>
          </a:ln>
        </p:spPr>
        <p:txBody>
          <a:bodyPr wrap="square" lIns="0" tIns="0" rIns="0" bIns="0" rtlCol="0"/>
          <a:lstStyle/>
          <a:p>
            <a:endParaRPr/>
          </a:p>
        </p:txBody>
      </p:sp>
      <p:sp>
        <p:nvSpPr>
          <p:cNvPr id="38" name="object 38"/>
          <p:cNvSpPr/>
          <p:nvPr/>
        </p:nvSpPr>
        <p:spPr>
          <a:xfrm>
            <a:off x="1241145" y="3228339"/>
            <a:ext cx="6919595" cy="0"/>
          </a:xfrm>
          <a:custGeom>
            <a:avLst/>
            <a:gdLst/>
            <a:ahLst/>
            <a:cxnLst/>
            <a:rect l="l" t="t" r="r" b="b"/>
            <a:pathLst>
              <a:path w="6919595">
                <a:moveTo>
                  <a:pt x="0" y="0"/>
                </a:moveTo>
                <a:lnTo>
                  <a:pt x="6919239" y="0"/>
                </a:lnTo>
              </a:path>
            </a:pathLst>
          </a:custGeom>
          <a:ln w="17779">
            <a:solidFill>
              <a:srgbClr val="000000"/>
            </a:solidFill>
          </a:ln>
        </p:spPr>
        <p:txBody>
          <a:bodyPr wrap="square" lIns="0" tIns="0" rIns="0" bIns="0" rtlCol="0"/>
          <a:lstStyle/>
          <a:p>
            <a:endParaRPr/>
          </a:p>
        </p:txBody>
      </p:sp>
      <p:sp>
        <p:nvSpPr>
          <p:cNvPr id="39" name="object 39"/>
          <p:cNvSpPr/>
          <p:nvPr/>
        </p:nvSpPr>
        <p:spPr>
          <a:xfrm>
            <a:off x="8151558" y="3236976"/>
            <a:ext cx="0" cy="2432685"/>
          </a:xfrm>
          <a:custGeom>
            <a:avLst/>
            <a:gdLst/>
            <a:ahLst/>
            <a:cxnLst/>
            <a:rect l="l" t="t" r="r" b="b"/>
            <a:pathLst>
              <a:path h="2432685">
                <a:moveTo>
                  <a:pt x="0" y="0"/>
                </a:moveTo>
                <a:lnTo>
                  <a:pt x="0" y="2432304"/>
                </a:lnTo>
              </a:path>
            </a:pathLst>
          </a:custGeom>
          <a:ln w="17652">
            <a:solidFill>
              <a:srgbClr val="000000"/>
            </a:solidFill>
          </a:ln>
        </p:spPr>
        <p:txBody>
          <a:bodyPr wrap="square" lIns="0" tIns="0" rIns="0" bIns="0" rtlCol="0"/>
          <a:lstStyle/>
          <a:p>
            <a:endParaRP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12700">
              <a:lnSpc>
                <a:spcPts val="1630"/>
              </a:lnSpc>
            </a:pPr>
            <a:r>
              <a:rPr dirty="0"/>
              <a:t>Reference: Circuit Analysis by Robert Boylestad, Example – 13.1, </a:t>
            </a:r>
            <a:r>
              <a:rPr spc="-5" dirty="0"/>
              <a:t>Page </a:t>
            </a:r>
            <a:r>
              <a:rPr dirty="0"/>
              <a:t>–</a:t>
            </a:r>
            <a:r>
              <a:rPr spc="-175" dirty="0"/>
              <a:t> </a:t>
            </a:r>
            <a:r>
              <a:rPr spc="5" dirty="0"/>
              <a:t>527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336" y="938529"/>
            <a:ext cx="7338695" cy="695960"/>
          </a:xfrm>
          <a:prstGeom prst="rect">
            <a:avLst/>
          </a:prstGeom>
        </p:spPr>
        <p:txBody>
          <a:bodyPr vert="horz" wrap="square" lIns="0" tIns="12065" rIns="0" bIns="0" rtlCol="0">
            <a:spAutoFit/>
          </a:bodyPr>
          <a:lstStyle/>
          <a:p>
            <a:pPr marL="12700" marR="5080">
              <a:lnSpc>
                <a:spcPct val="100000"/>
              </a:lnSpc>
              <a:spcBef>
                <a:spcPts val="95"/>
              </a:spcBef>
            </a:pPr>
            <a:r>
              <a:rPr spc="-5" dirty="0">
                <a:solidFill>
                  <a:srgbClr val="17006F"/>
                </a:solidFill>
              </a:rPr>
              <a:t>Math. </a:t>
            </a:r>
            <a:r>
              <a:rPr spc="-10" dirty="0">
                <a:solidFill>
                  <a:srgbClr val="17006F"/>
                </a:solidFill>
              </a:rPr>
              <a:t>Problem: </a:t>
            </a:r>
            <a:r>
              <a:rPr spc="-5" dirty="0"/>
              <a:t>Determine the </a:t>
            </a:r>
            <a:r>
              <a:rPr spc="-10" dirty="0"/>
              <a:t>frequency </a:t>
            </a:r>
            <a:r>
              <a:rPr dirty="0"/>
              <a:t>of </a:t>
            </a:r>
            <a:r>
              <a:rPr spc="-5" dirty="0"/>
              <a:t>the waveform </a:t>
            </a:r>
            <a:r>
              <a:rPr dirty="0"/>
              <a:t>as  </a:t>
            </a:r>
            <a:r>
              <a:rPr spc="-5" dirty="0"/>
              <a:t>shown in</a:t>
            </a:r>
            <a:r>
              <a:rPr spc="10" dirty="0"/>
              <a:t> </a:t>
            </a:r>
            <a:r>
              <a:rPr spc="-10" dirty="0"/>
              <a:t>figure.</a:t>
            </a:r>
          </a:p>
        </p:txBody>
      </p:sp>
      <p:sp>
        <p:nvSpPr>
          <p:cNvPr id="3" name="object 3"/>
          <p:cNvSpPr/>
          <p:nvPr/>
        </p:nvSpPr>
        <p:spPr>
          <a:xfrm>
            <a:off x="2941320" y="224027"/>
            <a:ext cx="3275076" cy="39471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13943" y="987552"/>
            <a:ext cx="728472" cy="6614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6455663"/>
            <a:ext cx="9144000" cy="40233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436876" y="1996439"/>
            <a:ext cx="4418076" cy="2272283"/>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350007" y="4329429"/>
            <a:ext cx="4592320" cy="0"/>
          </a:xfrm>
          <a:custGeom>
            <a:avLst/>
            <a:gdLst/>
            <a:ahLst/>
            <a:cxnLst/>
            <a:rect l="l" t="t" r="r" b="b"/>
            <a:pathLst>
              <a:path w="4592320">
                <a:moveTo>
                  <a:pt x="0" y="0"/>
                </a:moveTo>
                <a:lnTo>
                  <a:pt x="4591812" y="0"/>
                </a:lnTo>
              </a:path>
            </a:pathLst>
          </a:custGeom>
          <a:ln w="53340">
            <a:solidFill>
              <a:srgbClr val="000000"/>
            </a:solidFill>
          </a:ln>
        </p:spPr>
        <p:txBody>
          <a:bodyPr wrap="square" lIns="0" tIns="0" rIns="0" bIns="0" rtlCol="0"/>
          <a:lstStyle/>
          <a:p>
            <a:endParaRPr/>
          </a:p>
        </p:txBody>
      </p:sp>
      <p:sp>
        <p:nvSpPr>
          <p:cNvPr id="8" name="object 8"/>
          <p:cNvSpPr/>
          <p:nvPr/>
        </p:nvSpPr>
        <p:spPr>
          <a:xfrm>
            <a:off x="2376551" y="1962150"/>
            <a:ext cx="0" cy="2340610"/>
          </a:xfrm>
          <a:custGeom>
            <a:avLst/>
            <a:gdLst/>
            <a:ahLst/>
            <a:cxnLst/>
            <a:rect l="l" t="t" r="r" b="b"/>
            <a:pathLst>
              <a:path h="2340610">
                <a:moveTo>
                  <a:pt x="0" y="0"/>
                </a:moveTo>
                <a:lnTo>
                  <a:pt x="0" y="2340610"/>
                </a:lnTo>
              </a:path>
            </a:pathLst>
          </a:custGeom>
          <a:ln w="53086">
            <a:solidFill>
              <a:srgbClr val="000000"/>
            </a:solidFill>
          </a:ln>
        </p:spPr>
        <p:txBody>
          <a:bodyPr wrap="square" lIns="0" tIns="0" rIns="0" bIns="0" rtlCol="0"/>
          <a:lstStyle/>
          <a:p>
            <a:endParaRPr/>
          </a:p>
        </p:txBody>
      </p:sp>
      <p:sp>
        <p:nvSpPr>
          <p:cNvPr id="9" name="object 9"/>
          <p:cNvSpPr/>
          <p:nvPr/>
        </p:nvSpPr>
        <p:spPr>
          <a:xfrm>
            <a:off x="2350007" y="1936114"/>
            <a:ext cx="4592320" cy="0"/>
          </a:xfrm>
          <a:custGeom>
            <a:avLst/>
            <a:gdLst/>
            <a:ahLst/>
            <a:cxnLst/>
            <a:rect l="l" t="t" r="r" b="b"/>
            <a:pathLst>
              <a:path w="4592320">
                <a:moveTo>
                  <a:pt x="0" y="0"/>
                </a:moveTo>
                <a:lnTo>
                  <a:pt x="4591812" y="0"/>
                </a:lnTo>
              </a:path>
            </a:pathLst>
          </a:custGeom>
          <a:ln w="52070">
            <a:solidFill>
              <a:srgbClr val="000000"/>
            </a:solidFill>
          </a:ln>
        </p:spPr>
        <p:txBody>
          <a:bodyPr wrap="square" lIns="0" tIns="0" rIns="0" bIns="0" rtlCol="0"/>
          <a:lstStyle/>
          <a:p>
            <a:endParaRPr/>
          </a:p>
        </p:txBody>
      </p:sp>
      <p:sp>
        <p:nvSpPr>
          <p:cNvPr id="10" name="object 10"/>
          <p:cNvSpPr/>
          <p:nvPr/>
        </p:nvSpPr>
        <p:spPr>
          <a:xfrm>
            <a:off x="6915277" y="1962657"/>
            <a:ext cx="0" cy="2339975"/>
          </a:xfrm>
          <a:custGeom>
            <a:avLst/>
            <a:gdLst/>
            <a:ahLst/>
            <a:cxnLst/>
            <a:rect l="l" t="t" r="r" b="b"/>
            <a:pathLst>
              <a:path h="2339975">
                <a:moveTo>
                  <a:pt x="0" y="0"/>
                </a:moveTo>
                <a:lnTo>
                  <a:pt x="0" y="2339847"/>
                </a:lnTo>
              </a:path>
            </a:pathLst>
          </a:custGeom>
          <a:ln w="53086">
            <a:solidFill>
              <a:srgbClr val="000000"/>
            </a:solidFill>
          </a:ln>
        </p:spPr>
        <p:txBody>
          <a:bodyPr wrap="square" lIns="0" tIns="0" rIns="0" bIns="0" rtlCol="0"/>
          <a:lstStyle/>
          <a:p>
            <a:endParaRPr/>
          </a:p>
        </p:txBody>
      </p:sp>
      <p:sp>
        <p:nvSpPr>
          <p:cNvPr id="11" name="object 11"/>
          <p:cNvSpPr/>
          <p:nvPr/>
        </p:nvSpPr>
        <p:spPr>
          <a:xfrm>
            <a:off x="2420747" y="4276090"/>
            <a:ext cx="4450715" cy="0"/>
          </a:xfrm>
          <a:custGeom>
            <a:avLst/>
            <a:gdLst/>
            <a:ahLst/>
            <a:cxnLst/>
            <a:rect l="l" t="t" r="r" b="b"/>
            <a:pathLst>
              <a:path w="4450715">
                <a:moveTo>
                  <a:pt x="0" y="0"/>
                </a:moveTo>
                <a:lnTo>
                  <a:pt x="4450333" y="0"/>
                </a:lnTo>
              </a:path>
            </a:pathLst>
          </a:custGeom>
          <a:ln w="17779">
            <a:solidFill>
              <a:srgbClr val="000000"/>
            </a:solidFill>
          </a:ln>
        </p:spPr>
        <p:txBody>
          <a:bodyPr wrap="square" lIns="0" tIns="0" rIns="0" bIns="0" rtlCol="0"/>
          <a:lstStyle/>
          <a:p>
            <a:endParaRPr/>
          </a:p>
        </p:txBody>
      </p:sp>
      <p:sp>
        <p:nvSpPr>
          <p:cNvPr id="12" name="object 12"/>
          <p:cNvSpPr/>
          <p:nvPr/>
        </p:nvSpPr>
        <p:spPr>
          <a:xfrm>
            <a:off x="2429573" y="1997710"/>
            <a:ext cx="0" cy="2269490"/>
          </a:xfrm>
          <a:custGeom>
            <a:avLst/>
            <a:gdLst/>
            <a:ahLst/>
            <a:cxnLst/>
            <a:rect l="l" t="t" r="r" b="b"/>
            <a:pathLst>
              <a:path h="2269490">
                <a:moveTo>
                  <a:pt x="0" y="0"/>
                </a:moveTo>
                <a:lnTo>
                  <a:pt x="0" y="2269490"/>
                </a:lnTo>
              </a:path>
            </a:pathLst>
          </a:custGeom>
          <a:ln w="17652">
            <a:solidFill>
              <a:srgbClr val="000000"/>
            </a:solidFill>
          </a:ln>
        </p:spPr>
        <p:txBody>
          <a:bodyPr wrap="square" lIns="0" tIns="0" rIns="0" bIns="0" rtlCol="0"/>
          <a:lstStyle/>
          <a:p>
            <a:endParaRPr/>
          </a:p>
        </p:txBody>
      </p:sp>
      <p:sp>
        <p:nvSpPr>
          <p:cNvPr id="13" name="object 13"/>
          <p:cNvSpPr/>
          <p:nvPr/>
        </p:nvSpPr>
        <p:spPr>
          <a:xfrm>
            <a:off x="2420747" y="1988820"/>
            <a:ext cx="4450715" cy="0"/>
          </a:xfrm>
          <a:custGeom>
            <a:avLst/>
            <a:gdLst/>
            <a:ahLst/>
            <a:cxnLst/>
            <a:rect l="l" t="t" r="r" b="b"/>
            <a:pathLst>
              <a:path w="4450715">
                <a:moveTo>
                  <a:pt x="0" y="0"/>
                </a:moveTo>
                <a:lnTo>
                  <a:pt x="4450333" y="0"/>
                </a:lnTo>
              </a:path>
            </a:pathLst>
          </a:custGeom>
          <a:ln w="17779">
            <a:solidFill>
              <a:srgbClr val="000000"/>
            </a:solidFill>
          </a:ln>
        </p:spPr>
        <p:txBody>
          <a:bodyPr wrap="square" lIns="0" tIns="0" rIns="0" bIns="0" rtlCol="0"/>
          <a:lstStyle/>
          <a:p>
            <a:endParaRPr/>
          </a:p>
        </p:txBody>
      </p:sp>
      <p:sp>
        <p:nvSpPr>
          <p:cNvPr id="14" name="object 14"/>
          <p:cNvSpPr/>
          <p:nvPr/>
        </p:nvSpPr>
        <p:spPr>
          <a:xfrm>
            <a:off x="6862254" y="1997964"/>
            <a:ext cx="0" cy="2269490"/>
          </a:xfrm>
          <a:custGeom>
            <a:avLst/>
            <a:gdLst/>
            <a:ahLst/>
            <a:cxnLst/>
            <a:rect l="l" t="t" r="r" b="b"/>
            <a:pathLst>
              <a:path h="2269490">
                <a:moveTo>
                  <a:pt x="0" y="0"/>
                </a:moveTo>
                <a:lnTo>
                  <a:pt x="0" y="2269236"/>
                </a:lnTo>
              </a:path>
            </a:pathLst>
          </a:custGeom>
          <a:ln w="17652">
            <a:solidFill>
              <a:srgbClr val="000000"/>
            </a:solidFill>
          </a:ln>
        </p:spPr>
        <p:txBody>
          <a:bodyPr wrap="square" lIns="0" tIns="0" rIns="0" bIns="0" rtlCol="0"/>
          <a:lstStyle/>
          <a:p>
            <a:endParaRPr/>
          </a:p>
        </p:txBody>
      </p:sp>
      <p:sp>
        <p:nvSpPr>
          <p:cNvPr id="15" name="object 15"/>
          <p:cNvSpPr/>
          <p:nvPr/>
        </p:nvSpPr>
        <p:spPr>
          <a:xfrm>
            <a:off x="1347216" y="4867655"/>
            <a:ext cx="6954011" cy="1472184"/>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1427988" y="4948428"/>
            <a:ext cx="6719315" cy="1237488"/>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1399032" y="4919471"/>
            <a:ext cx="6777355" cy="1295400"/>
          </a:xfrm>
          <a:custGeom>
            <a:avLst/>
            <a:gdLst/>
            <a:ahLst/>
            <a:cxnLst/>
            <a:rect l="l" t="t" r="r" b="b"/>
            <a:pathLst>
              <a:path w="6777355" h="1295400">
                <a:moveTo>
                  <a:pt x="0" y="1295399"/>
                </a:moveTo>
                <a:lnTo>
                  <a:pt x="6777228" y="1295399"/>
                </a:lnTo>
                <a:lnTo>
                  <a:pt x="6777228" y="0"/>
                </a:lnTo>
                <a:lnTo>
                  <a:pt x="0" y="0"/>
                </a:lnTo>
                <a:lnTo>
                  <a:pt x="0" y="1295399"/>
                </a:lnTo>
                <a:close/>
              </a:path>
            </a:pathLst>
          </a:custGeom>
          <a:ln w="57912">
            <a:solidFill>
              <a:srgbClr val="000000"/>
            </a:solidFill>
          </a:ln>
        </p:spPr>
        <p:txBody>
          <a:bodyPr wrap="square" lIns="0" tIns="0" rIns="0" bIns="0" rtlCol="0"/>
          <a:lstStyle/>
          <a:p>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12700">
              <a:lnSpc>
                <a:spcPts val="1630"/>
              </a:lnSpc>
            </a:pPr>
            <a:r>
              <a:rPr dirty="0"/>
              <a:t>Reference: Circuit Analysis by Robert Boylestad, Example – 13.2, </a:t>
            </a:r>
            <a:r>
              <a:rPr spc="-5" dirty="0"/>
              <a:t>Page </a:t>
            </a:r>
            <a:r>
              <a:rPr dirty="0"/>
              <a:t>–</a:t>
            </a:r>
            <a:r>
              <a:rPr spc="-175" dirty="0"/>
              <a:t> </a:t>
            </a:r>
            <a:r>
              <a:rPr spc="5" dirty="0"/>
              <a:t>527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95" y="870203"/>
            <a:ext cx="1615440" cy="6233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170176" y="870203"/>
            <a:ext cx="1039368" cy="6233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37688" y="870203"/>
            <a:ext cx="464820" cy="623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127248" y="870203"/>
            <a:ext cx="838200" cy="62331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3790188" y="870203"/>
            <a:ext cx="1568196" cy="623315"/>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5183123" y="870203"/>
            <a:ext cx="1568196" cy="623315"/>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6576059" y="870203"/>
            <a:ext cx="557783" cy="623315"/>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6958583" y="870203"/>
            <a:ext cx="743712" cy="623315"/>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7527035" y="870203"/>
            <a:ext cx="885444" cy="623315"/>
          </a:xfrm>
          <a:prstGeom prst="rect">
            <a:avLst/>
          </a:prstGeom>
          <a:blipFill>
            <a:blip r:embed="rId10" cstate="print"/>
            <a:stretch>
              <a:fillRect/>
            </a:stretch>
          </a:blipFill>
        </p:spPr>
        <p:txBody>
          <a:bodyPr wrap="square" lIns="0" tIns="0" rIns="0" bIns="0" rtlCol="0"/>
          <a:lstStyle/>
          <a:p>
            <a:endParaRPr/>
          </a:p>
        </p:txBody>
      </p:sp>
      <p:sp>
        <p:nvSpPr>
          <p:cNvPr id="11" name="object 11"/>
          <p:cNvSpPr txBox="1"/>
          <p:nvPr/>
        </p:nvSpPr>
        <p:spPr>
          <a:xfrm>
            <a:off x="7121143" y="938529"/>
            <a:ext cx="1108075" cy="360680"/>
          </a:xfrm>
          <a:prstGeom prst="rect">
            <a:avLst/>
          </a:prstGeom>
        </p:spPr>
        <p:txBody>
          <a:bodyPr vert="horz" wrap="square" lIns="0" tIns="12065" rIns="0" bIns="0" rtlCol="0">
            <a:spAutoFit/>
          </a:bodyPr>
          <a:lstStyle/>
          <a:p>
            <a:pPr marL="12700">
              <a:lnSpc>
                <a:spcPct val="100000"/>
              </a:lnSpc>
              <a:spcBef>
                <a:spcPts val="95"/>
              </a:spcBef>
              <a:tabLst>
                <a:tab pos="581025" algn="l"/>
              </a:tabLst>
            </a:pPr>
            <a:r>
              <a:rPr sz="2200" b="1" spc="-5" dirty="0">
                <a:latin typeface="Times New Roman"/>
                <a:cs typeface="Times New Roman"/>
              </a:rPr>
              <a:t>the	o</a:t>
            </a:r>
            <a:r>
              <a:rPr sz="2200" b="1" dirty="0">
                <a:latin typeface="Times New Roman"/>
                <a:cs typeface="Times New Roman"/>
              </a:rPr>
              <a:t>n</a:t>
            </a:r>
            <a:r>
              <a:rPr sz="2200" b="1" spc="5" dirty="0">
                <a:latin typeface="Times New Roman"/>
                <a:cs typeface="Times New Roman"/>
              </a:rPr>
              <a:t>l</a:t>
            </a:r>
            <a:r>
              <a:rPr sz="2200" b="1" spc="-5" dirty="0">
                <a:latin typeface="Times New Roman"/>
                <a:cs typeface="Times New Roman"/>
              </a:rPr>
              <a:t>y</a:t>
            </a:r>
            <a:endParaRPr sz="2200">
              <a:latin typeface="Times New Roman"/>
              <a:cs typeface="Times New Roman"/>
            </a:endParaRPr>
          </a:p>
        </p:txBody>
      </p:sp>
      <p:sp>
        <p:nvSpPr>
          <p:cNvPr id="12" name="object 12"/>
          <p:cNvSpPr/>
          <p:nvPr/>
        </p:nvSpPr>
        <p:spPr>
          <a:xfrm>
            <a:off x="729995" y="1205483"/>
            <a:ext cx="1691639" cy="623315"/>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2232660" y="1205483"/>
            <a:ext cx="1565148" cy="623315"/>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3608832" y="1205483"/>
            <a:ext cx="1100327" cy="623315"/>
          </a:xfrm>
          <a:prstGeom prst="rect">
            <a:avLst/>
          </a:prstGeom>
          <a:blipFill>
            <a:blip r:embed="rId13" cstate="print"/>
            <a:stretch>
              <a:fillRect/>
            </a:stretch>
          </a:blipFill>
        </p:spPr>
        <p:txBody>
          <a:bodyPr wrap="square" lIns="0" tIns="0" rIns="0" bIns="0" rtlCol="0"/>
          <a:lstStyle/>
          <a:p>
            <a:endParaRPr/>
          </a:p>
        </p:txBody>
      </p:sp>
      <p:sp>
        <p:nvSpPr>
          <p:cNvPr id="15" name="object 15"/>
          <p:cNvSpPr/>
          <p:nvPr/>
        </p:nvSpPr>
        <p:spPr>
          <a:xfrm>
            <a:off x="4518659" y="1205483"/>
            <a:ext cx="1054608" cy="623315"/>
          </a:xfrm>
          <a:prstGeom prst="rect">
            <a:avLst/>
          </a:prstGeom>
          <a:blipFill>
            <a:blip r:embed="rId14" cstate="print"/>
            <a:stretch>
              <a:fillRect/>
            </a:stretch>
          </a:blipFill>
        </p:spPr>
        <p:txBody>
          <a:bodyPr wrap="square" lIns="0" tIns="0" rIns="0" bIns="0" rtlCol="0"/>
          <a:lstStyle/>
          <a:p>
            <a:endParaRPr/>
          </a:p>
        </p:txBody>
      </p:sp>
      <p:sp>
        <p:nvSpPr>
          <p:cNvPr id="16" name="object 16"/>
          <p:cNvSpPr/>
          <p:nvPr/>
        </p:nvSpPr>
        <p:spPr>
          <a:xfrm>
            <a:off x="5382767" y="1205483"/>
            <a:ext cx="557784" cy="623315"/>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5750052" y="1205483"/>
            <a:ext cx="1629155" cy="623315"/>
          </a:xfrm>
          <a:prstGeom prst="rect">
            <a:avLst/>
          </a:prstGeom>
          <a:blipFill>
            <a:blip r:embed="rId15" cstate="print"/>
            <a:stretch>
              <a:fillRect/>
            </a:stretch>
          </a:blipFill>
        </p:spPr>
        <p:txBody>
          <a:bodyPr wrap="square" lIns="0" tIns="0" rIns="0" bIns="0" rtlCol="0"/>
          <a:lstStyle/>
          <a:p>
            <a:endParaRPr/>
          </a:p>
        </p:txBody>
      </p:sp>
      <p:sp>
        <p:nvSpPr>
          <p:cNvPr id="18" name="object 18"/>
          <p:cNvSpPr txBox="1">
            <a:spLocks noGrp="1"/>
          </p:cNvSpPr>
          <p:nvPr>
            <p:ph type="title"/>
          </p:nvPr>
        </p:nvSpPr>
        <p:spPr>
          <a:xfrm>
            <a:off x="891336" y="938529"/>
            <a:ext cx="6303010" cy="695960"/>
          </a:xfrm>
          <a:prstGeom prst="rect">
            <a:avLst/>
          </a:prstGeom>
        </p:spPr>
        <p:txBody>
          <a:bodyPr vert="horz" wrap="square" lIns="0" tIns="12065" rIns="0" bIns="0" rtlCol="0">
            <a:spAutoFit/>
          </a:bodyPr>
          <a:lstStyle/>
          <a:p>
            <a:pPr marL="12700" marR="5080">
              <a:lnSpc>
                <a:spcPct val="100000"/>
              </a:lnSpc>
              <a:spcBef>
                <a:spcPts val="95"/>
              </a:spcBef>
              <a:tabLst>
                <a:tab pos="1452880" algn="l"/>
                <a:tab pos="1515110" algn="l"/>
                <a:tab pos="2409825" algn="l"/>
                <a:tab pos="2891790" algn="l"/>
                <a:tab pos="3073400" algn="l"/>
                <a:tab pos="3801745" algn="l"/>
                <a:tab pos="4466590" algn="l"/>
                <a:tab pos="4665980" algn="l"/>
                <a:tab pos="5033645" algn="l"/>
                <a:tab pos="5859145" algn="l"/>
              </a:tabLst>
            </a:pPr>
            <a:r>
              <a:rPr spc="-5" dirty="0">
                <a:solidFill>
                  <a:srgbClr val="17006F"/>
                </a:solidFill>
              </a:rPr>
              <a:t>Sinusoidal	</a:t>
            </a:r>
            <a:r>
              <a:rPr spc="-30" dirty="0">
                <a:solidFill>
                  <a:srgbClr val="17006F"/>
                </a:solidFill>
              </a:rPr>
              <a:t>Wave:	</a:t>
            </a:r>
            <a:r>
              <a:rPr spc="-5" dirty="0"/>
              <a:t>The		sinusoidal	waveform	is  alternati</a:t>
            </a:r>
            <a:r>
              <a:rPr dirty="0"/>
              <a:t>n</a:t>
            </a:r>
            <a:r>
              <a:rPr spc="-5" dirty="0"/>
              <a:t>g</a:t>
            </a:r>
            <a:r>
              <a:rPr dirty="0"/>
              <a:t>		</a:t>
            </a:r>
            <a:r>
              <a:rPr spc="-5" dirty="0"/>
              <a:t>wa</a:t>
            </a:r>
            <a:r>
              <a:rPr dirty="0"/>
              <a:t>v</a:t>
            </a:r>
            <a:r>
              <a:rPr spc="-5" dirty="0"/>
              <a:t>eform</a:t>
            </a:r>
            <a:r>
              <a:rPr dirty="0"/>
              <a:t>	</a:t>
            </a:r>
            <a:r>
              <a:rPr spc="-5" dirty="0"/>
              <a:t>whose</a:t>
            </a:r>
            <a:r>
              <a:rPr dirty="0"/>
              <a:t>	</a:t>
            </a:r>
            <a:r>
              <a:rPr spc="-5" dirty="0"/>
              <a:t>shape</a:t>
            </a:r>
            <a:r>
              <a:rPr dirty="0"/>
              <a:t>	</a:t>
            </a:r>
            <a:r>
              <a:rPr spc="-5" dirty="0"/>
              <a:t>is</a:t>
            </a:r>
            <a:r>
              <a:rPr dirty="0"/>
              <a:t>	</a:t>
            </a:r>
            <a:r>
              <a:rPr spc="-5" dirty="0"/>
              <a:t>un</a:t>
            </a:r>
            <a:r>
              <a:rPr dirty="0"/>
              <a:t>a</a:t>
            </a:r>
            <a:r>
              <a:rPr spc="-5" dirty="0"/>
              <a:t>ffected</a:t>
            </a:r>
          </a:p>
        </p:txBody>
      </p:sp>
      <p:sp>
        <p:nvSpPr>
          <p:cNvPr id="19" name="object 19"/>
          <p:cNvSpPr/>
          <p:nvPr/>
        </p:nvSpPr>
        <p:spPr>
          <a:xfrm>
            <a:off x="7188707" y="1205483"/>
            <a:ext cx="667511" cy="62331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7665719" y="1205483"/>
            <a:ext cx="746759" cy="623315"/>
          </a:xfrm>
          <a:prstGeom prst="rect">
            <a:avLst/>
          </a:prstGeom>
          <a:blipFill>
            <a:blip r:embed="rId17" cstate="print"/>
            <a:stretch>
              <a:fillRect/>
            </a:stretch>
          </a:blipFill>
        </p:spPr>
        <p:txBody>
          <a:bodyPr wrap="square" lIns="0" tIns="0" rIns="0" bIns="0" rtlCol="0"/>
          <a:lstStyle/>
          <a:p>
            <a:endParaRPr/>
          </a:p>
        </p:txBody>
      </p:sp>
      <p:sp>
        <p:nvSpPr>
          <p:cNvPr id="21" name="object 21"/>
          <p:cNvSpPr txBox="1"/>
          <p:nvPr/>
        </p:nvSpPr>
        <p:spPr>
          <a:xfrm>
            <a:off x="7351268" y="1273810"/>
            <a:ext cx="876300" cy="360680"/>
          </a:xfrm>
          <a:prstGeom prst="rect">
            <a:avLst/>
          </a:prstGeom>
        </p:spPr>
        <p:txBody>
          <a:bodyPr vert="horz" wrap="square" lIns="0" tIns="12065" rIns="0" bIns="0" rtlCol="0">
            <a:spAutoFit/>
          </a:bodyPr>
          <a:lstStyle/>
          <a:p>
            <a:pPr marL="12700">
              <a:lnSpc>
                <a:spcPct val="100000"/>
              </a:lnSpc>
              <a:spcBef>
                <a:spcPts val="95"/>
              </a:spcBef>
              <a:tabLst>
                <a:tab pos="489584" algn="l"/>
              </a:tabLst>
            </a:pPr>
            <a:r>
              <a:rPr sz="2200" b="1" spc="-5" dirty="0">
                <a:latin typeface="Times New Roman"/>
                <a:cs typeface="Times New Roman"/>
              </a:rPr>
              <a:t>by	t</a:t>
            </a:r>
            <a:r>
              <a:rPr sz="2200" b="1" spc="5" dirty="0">
                <a:latin typeface="Times New Roman"/>
                <a:cs typeface="Times New Roman"/>
              </a:rPr>
              <a:t>h</a:t>
            </a:r>
            <a:r>
              <a:rPr sz="2200" b="1" spc="-5" dirty="0">
                <a:latin typeface="Times New Roman"/>
                <a:cs typeface="Times New Roman"/>
              </a:rPr>
              <a:t>e</a:t>
            </a:r>
            <a:endParaRPr sz="2200">
              <a:latin typeface="Times New Roman"/>
              <a:cs typeface="Times New Roman"/>
            </a:endParaRPr>
          </a:p>
        </p:txBody>
      </p:sp>
      <p:sp>
        <p:nvSpPr>
          <p:cNvPr id="22" name="object 22"/>
          <p:cNvSpPr/>
          <p:nvPr/>
        </p:nvSpPr>
        <p:spPr>
          <a:xfrm>
            <a:off x="729995" y="1540763"/>
            <a:ext cx="1405128" cy="623315"/>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1834895" y="1540763"/>
            <a:ext cx="2107692" cy="623315"/>
          </a:xfrm>
          <a:prstGeom prst="rect">
            <a:avLst/>
          </a:prstGeom>
          <a:blipFill>
            <a:blip r:embed="rId19" cstate="print"/>
            <a:stretch>
              <a:fillRect/>
            </a:stretch>
          </a:blipFill>
        </p:spPr>
        <p:txBody>
          <a:bodyPr wrap="square" lIns="0" tIns="0" rIns="0" bIns="0" rtlCol="0"/>
          <a:lstStyle/>
          <a:p>
            <a:endParaRPr/>
          </a:p>
        </p:txBody>
      </p:sp>
      <p:sp>
        <p:nvSpPr>
          <p:cNvPr id="24" name="object 24"/>
          <p:cNvSpPr/>
          <p:nvPr/>
        </p:nvSpPr>
        <p:spPr>
          <a:xfrm>
            <a:off x="3642359" y="1540763"/>
            <a:ext cx="605027" cy="623315"/>
          </a:xfrm>
          <a:prstGeom prst="rect">
            <a:avLst/>
          </a:prstGeom>
          <a:blipFill>
            <a:blip r:embed="rId20" cstate="print"/>
            <a:stretch>
              <a:fillRect/>
            </a:stretch>
          </a:blipFill>
        </p:spPr>
        <p:txBody>
          <a:bodyPr wrap="square" lIns="0" tIns="0" rIns="0" bIns="0" rtlCol="0"/>
          <a:lstStyle/>
          <a:p>
            <a:endParaRPr/>
          </a:p>
        </p:txBody>
      </p:sp>
      <p:sp>
        <p:nvSpPr>
          <p:cNvPr id="25" name="object 25"/>
          <p:cNvSpPr/>
          <p:nvPr/>
        </p:nvSpPr>
        <p:spPr>
          <a:xfrm>
            <a:off x="3947159" y="1540763"/>
            <a:ext cx="643127" cy="623315"/>
          </a:xfrm>
          <a:prstGeom prst="rect">
            <a:avLst/>
          </a:prstGeom>
          <a:blipFill>
            <a:blip r:embed="rId21" cstate="print"/>
            <a:stretch>
              <a:fillRect/>
            </a:stretch>
          </a:blipFill>
        </p:spPr>
        <p:txBody>
          <a:bodyPr wrap="square" lIns="0" tIns="0" rIns="0" bIns="0" rtlCol="0"/>
          <a:lstStyle/>
          <a:p>
            <a:endParaRPr/>
          </a:p>
        </p:txBody>
      </p:sp>
      <p:sp>
        <p:nvSpPr>
          <p:cNvPr id="26" name="object 26"/>
          <p:cNvSpPr/>
          <p:nvPr/>
        </p:nvSpPr>
        <p:spPr>
          <a:xfrm>
            <a:off x="4290059" y="1540763"/>
            <a:ext cx="627888" cy="623315"/>
          </a:xfrm>
          <a:prstGeom prst="rect">
            <a:avLst/>
          </a:prstGeom>
          <a:blipFill>
            <a:blip r:embed="rId22" cstate="print"/>
            <a:stretch>
              <a:fillRect/>
            </a:stretch>
          </a:blipFill>
        </p:spPr>
        <p:txBody>
          <a:bodyPr wrap="square" lIns="0" tIns="0" rIns="0" bIns="0" rtlCol="0"/>
          <a:lstStyle/>
          <a:p>
            <a:endParaRPr/>
          </a:p>
        </p:txBody>
      </p:sp>
      <p:sp>
        <p:nvSpPr>
          <p:cNvPr id="27" name="object 27"/>
          <p:cNvSpPr/>
          <p:nvPr/>
        </p:nvSpPr>
        <p:spPr>
          <a:xfrm>
            <a:off x="4617720" y="1540763"/>
            <a:ext cx="822960" cy="623315"/>
          </a:xfrm>
          <a:prstGeom prst="rect">
            <a:avLst/>
          </a:prstGeom>
          <a:blipFill>
            <a:blip r:embed="rId23" cstate="print"/>
            <a:stretch>
              <a:fillRect/>
            </a:stretch>
          </a:blipFill>
        </p:spPr>
        <p:txBody>
          <a:bodyPr wrap="square" lIns="0" tIns="0" rIns="0" bIns="0" rtlCol="0"/>
          <a:lstStyle/>
          <a:p>
            <a:endParaRPr/>
          </a:p>
        </p:txBody>
      </p:sp>
      <p:sp>
        <p:nvSpPr>
          <p:cNvPr id="28" name="object 28"/>
          <p:cNvSpPr/>
          <p:nvPr/>
        </p:nvSpPr>
        <p:spPr>
          <a:xfrm>
            <a:off x="5140452" y="1540763"/>
            <a:ext cx="573024" cy="623315"/>
          </a:xfrm>
          <a:prstGeom prst="rect">
            <a:avLst/>
          </a:prstGeom>
          <a:blipFill>
            <a:blip r:embed="rId24" cstate="print"/>
            <a:stretch>
              <a:fillRect/>
            </a:stretch>
          </a:blipFill>
        </p:spPr>
        <p:txBody>
          <a:bodyPr wrap="square" lIns="0" tIns="0" rIns="0" bIns="0" rtlCol="0"/>
          <a:lstStyle/>
          <a:p>
            <a:endParaRPr/>
          </a:p>
        </p:txBody>
      </p:sp>
      <p:sp>
        <p:nvSpPr>
          <p:cNvPr id="29" name="object 29"/>
          <p:cNvSpPr/>
          <p:nvPr/>
        </p:nvSpPr>
        <p:spPr>
          <a:xfrm>
            <a:off x="5413247" y="1540763"/>
            <a:ext cx="1409700" cy="623315"/>
          </a:xfrm>
          <a:prstGeom prst="rect">
            <a:avLst/>
          </a:prstGeom>
          <a:blipFill>
            <a:blip r:embed="rId25" cstate="print"/>
            <a:stretch>
              <a:fillRect/>
            </a:stretch>
          </a:blipFill>
        </p:spPr>
        <p:txBody>
          <a:bodyPr wrap="square" lIns="0" tIns="0" rIns="0" bIns="0" rtlCol="0"/>
          <a:lstStyle/>
          <a:p>
            <a:endParaRPr/>
          </a:p>
        </p:txBody>
      </p:sp>
      <p:sp>
        <p:nvSpPr>
          <p:cNvPr id="30" name="object 30"/>
          <p:cNvSpPr/>
          <p:nvPr/>
        </p:nvSpPr>
        <p:spPr>
          <a:xfrm>
            <a:off x="6451091" y="1540763"/>
            <a:ext cx="441960" cy="623315"/>
          </a:xfrm>
          <a:prstGeom prst="rect">
            <a:avLst/>
          </a:prstGeom>
          <a:blipFill>
            <a:blip r:embed="rId26" cstate="print"/>
            <a:stretch>
              <a:fillRect/>
            </a:stretch>
          </a:blipFill>
        </p:spPr>
        <p:txBody>
          <a:bodyPr wrap="square" lIns="0" tIns="0" rIns="0" bIns="0" rtlCol="0"/>
          <a:lstStyle/>
          <a:p>
            <a:endParaRPr/>
          </a:p>
        </p:txBody>
      </p:sp>
      <p:sp>
        <p:nvSpPr>
          <p:cNvPr id="31" name="object 31"/>
          <p:cNvSpPr/>
          <p:nvPr/>
        </p:nvSpPr>
        <p:spPr>
          <a:xfrm>
            <a:off x="6592823" y="1540763"/>
            <a:ext cx="1071372" cy="623315"/>
          </a:xfrm>
          <a:prstGeom prst="rect">
            <a:avLst/>
          </a:prstGeom>
          <a:blipFill>
            <a:blip r:embed="rId27" cstate="print"/>
            <a:stretch>
              <a:fillRect/>
            </a:stretch>
          </a:blipFill>
        </p:spPr>
        <p:txBody>
          <a:bodyPr wrap="square" lIns="0" tIns="0" rIns="0" bIns="0" rtlCol="0"/>
          <a:lstStyle/>
          <a:p>
            <a:endParaRPr/>
          </a:p>
        </p:txBody>
      </p:sp>
      <p:sp>
        <p:nvSpPr>
          <p:cNvPr id="32" name="object 32"/>
          <p:cNvSpPr/>
          <p:nvPr/>
        </p:nvSpPr>
        <p:spPr>
          <a:xfrm>
            <a:off x="7363968" y="1540763"/>
            <a:ext cx="605027" cy="623315"/>
          </a:xfrm>
          <a:prstGeom prst="rect">
            <a:avLst/>
          </a:prstGeom>
          <a:blipFill>
            <a:blip r:embed="rId20" cstate="print"/>
            <a:stretch>
              <a:fillRect/>
            </a:stretch>
          </a:blipFill>
        </p:spPr>
        <p:txBody>
          <a:bodyPr wrap="square" lIns="0" tIns="0" rIns="0" bIns="0" rtlCol="0"/>
          <a:lstStyle/>
          <a:p>
            <a:endParaRPr/>
          </a:p>
        </p:txBody>
      </p:sp>
      <p:sp>
        <p:nvSpPr>
          <p:cNvPr id="33" name="object 33"/>
          <p:cNvSpPr/>
          <p:nvPr/>
        </p:nvSpPr>
        <p:spPr>
          <a:xfrm>
            <a:off x="7668768" y="1540763"/>
            <a:ext cx="743712" cy="623315"/>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729995" y="1876044"/>
            <a:ext cx="1164336" cy="623315"/>
          </a:xfrm>
          <a:prstGeom prst="rect">
            <a:avLst/>
          </a:prstGeom>
          <a:blipFill>
            <a:blip r:embed="rId28" cstate="print"/>
            <a:stretch>
              <a:fillRect/>
            </a:stretch>
          </a:blipFill>
        </p:spPr>
        <p:txBody>
          <a:bodyPr wrap="square" lIns="0" tIns="0" rIns="0" bIns="0" rtlCol="0"/>
          <a:lstStyle/>
          <a:p>
            <a:endParaRPr/>
          </a:p>
        </p:txBody>
      </p:sp>
      <p:sp>
        <p:nvSpPr>
          <p:cNvPr id="35" name="object 35"/>
          <p:cNvSpPr/>
          <p:nvPr/>
        </p:nvSpPr>
        <p:spPr>
          <a:xfrm>
            <a:off x="1594103" y="1876044"/>
            <a:ext cx="976884" cy="623315"/>
          </a:xfrm>
          <a:prstGeom prst="rect">
            <a:avLst/>
          </a:prstGeom>
          <a:blipFill>
            <a:blip r:embed="rId29" cstate="print"/>
            <a:stretch>
              <a:fillRect/>
            </a:stretch>
          </a:blipFill>
        </p:spPr>
        <p:txBody>
          <a:bodyPr wrap="square" lIns="0" tIns="0" rIns="0" bIns="0" rtlCol="0"/>
          <a:lstStyle/>
          <a:p>
            <a:endParaRPr/>
          </a:p>
        </p:txBody>
      </p:sp>
      <p:sp>
        <p:nvSpPr>
          <p:cNvPr id="36" name="object 36"/>
          <p:cNvSpPr/>
          <p:nvPr/>
        </p:nvSpPr>
        <p:spPr>
          <a:xfrm>
            <a:off x="2267711" y="1876044"/>
            <a:ext cx="883919" cy="623315"/>
          </a:xfrm>
          <a:prstGeom prst="rect">
            <a:avLst/>
          </a:prstGeom>
          <a:blipFill>
            <a:blip r:embed="rId30" cstate="print"/>
            <a:stretch>
              <a:fillRect/>
            </a:stretch>
          </a:blipFill>
        </p:spPr>
        <p:txBody>
          <a:bodyPr wrap="square" lIns="0" tIns="0" rIns="0" bIns="0" rtlCol="0"/>
          <a:lstStyle/>
          <a:p>
            <a:endParaRPr/>
          </a:p>
        </p:txBody>
      </p:sp>
      <p:sp>
        <p:nvSpPr>
          <p:cNvPr id="37" name="object 37"/>
          <p:cNvSpPr/>
          <p:nvPr/>
        </p:nvSpPr>
        <p:spPr>
          <a:xfrm>
            <a:off x="2851404" y="1876044"/>
            <a:ext cx="1210056" cy="623315"/>
          </a:xfrm>
          <a:prstGeom prst="rect">
            <a:avLst/>
          </a:prstGeom>
          <a:blipFill>
            <a:blip r:embed="rId31" cstate="print"/>
            <a:stretch>
              <a:fillRect/>
            </a:stretch>
          </a:blipFill>
        </p:spPr>
        <p:txBody>
          <a:bodyPr wrap="square" lIns="0" tIns="0" rIns="0" bIns="0" rtlCol="0"/>
          <a:lstStyle/>
          <a:p>
            <a:endParaRPr/>
          </a:p>
        </p:txBody>
      </p:sp>
      <p:sp>
        <p:nvSpPr>
          <p:cNvPr id="38" name="object 38"/>
          <p:cNvSpPr/>
          <p:nvPr/>
        </p:nvSpPr>
        <p:spPr>
          <a:xfrm>
            <a:off x="3689603" y="1876044"/>
            <a:ext cx="441960" cy="623315"/>
          </a:xfrm>
          <a:prstGeom prst="rect">
            <a:avLst/>
          </a:prstGeom>
          <a:blipFill>
            <a:blip r:embed="rId26" cstate="print"/>
            <a:stretch>
              <a:fillRect/>
            </a:stretch>
          </a:blipFill>
        </p:spPr>
        <p:txBody>
          <a:bodyPr wrap="square" lIns="0" tIns="0" rIns="0" bIns="0" rtlCol="0"/>
          <a:lstStyle/>
          <a:p>
            <a:endParaRPr/>
          </a:p>
        </p:txBody>
      </p:sp>
      <p:sp>
        <p:nvSpPr>
          <p:cNvPr id="39" name="object 39"/>
          <p:cNvSpPr txBox="1"/>
          <p:nvPr/>
        </p:nvSpPr>
        <p:spPr>
          <a:xfrm>
            <a:off x="891336" y="1608785"/>
            <a:ext cx="7338059" cy="696595"/>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Times New Roman"/>
                <a:cs typeface="Times New Roman"/>
              </a:rPr>
              <a:t>response </a:t>
            </a:r>
            <a:r>
              <a:rPr sz="2200" b="1" spc="-5" dirty="0">
                <a:latin typeface="Times New Roman"/>
                <a:cs typeface="Times New Roman"/>
              </a:rPr>
              <a:t>characteristics of R, L, and C elements. </a:t>
            </a:r>
            <a:r>
              <a:rPr sz="2200" b="1" dirty="0">
                <a:latin typeface="Times New Roman"/>
                <a:cs typeface="Times New Roman"/>
              </a:rPr>
              <a:t>Phase </a:t>
            </a:r>
            <a:r>
              <a:rPr sz="2200" b="1" spc="-5" dirty="0">
                <a:latin typeface="Times New Roman"/>
                <a:cs typeface="Times New Roman"/>
              </a:rPr>
              <a:t>of</a:t>
            </a:r>
            <a:r>
              <a:rPr sz="2200" b="1" spc="240" dirty="0">
                <a:latin typeface="Times New Roman"/>
                <a:cs typeface="Times New Roman"/>
              </a:rPr>
              <a:t> </a:t>
            </a:r>
            <a:r>
              <a:rPr sz="2200" b="1" spc="-5" dirty="0">
                <a:latin typeface="Times New Roman"/>
                <a:cs typeface="Times New Roman"/>
              </a:rPr>
              <a:t>the</a:t>
            </a:r>
            <a:endParaRPr sz="2200">
              <a:latin typeface="Times New Roman"/>
              <a:cs typeface="Times New Roman"/>
            </a:endParaRPr>
          </a:p>
          <a:p>
            <a:pPr marL="12700">
              <a:lnSpc>
                <a:spcPct val="100000"/>
              </a:lnSpc>
              <a:spcBef>
                <a:spcPts val="5"/>
              </a:spcBef>
            </a:pPr>
            <a:r>
              <a:rPr sz="2200" b="1" spc="-5" dirty="0">
                <a:latin typeface="Times New Roman"/>
                <a:cs typeface="Times New Roman"/>
              </a:rPr>
              <a:t>output wave may</a:t>
            </a:r>
            <a:r>
              <a:rPr sz="2200" b="1" spc="30" dirty="0">
                <a:latin typeface="Times New Roman"/>
                <a:cs typeface="Times New Roman"/>
              </a:rPr>
              <a:t> </a:t>
            </a:r>
            <a:r>
              <a:rPr sz="2200" b="1" spc="-5" dirty="0">
                <a:latin typeface="Times New Roman"/>
                <a:cs typeface="Times New Roman"/>
              </a:rPr>
              <a:t>change.</a:t>
            </a:r>
            <a:endParaRPr sz="2200">
              <a:latin typeface="Times New Roman"/>
              <a:cs typeface="Times New Roman"/>
            </a:endParaRPr>
          </a:p>
        </p:txBody>
      </p:sp>
      <p:sp>
        <p:nvSpPr>
          <p:cNvPr id="40" name="object 40"/>
          <p:cNvSpPr/>
          <p:nvPr/>
        </p:nvSpPr>
        <p:spPr>
          <a:xfrm>
            <a:off x="2941320" y="224027"/>
            <a:ext cx="3275076" cy="394716"/>
          </a:xfrm>
          <a:prstGeom prst="rect">
            <a:avLst/>
          </a:prstGeom>
          <a:blipFill>
            <a:blip r:embed="rId32" cstate="print"/>
            <a:stretch>
              <a:fillRect/>
            </a:stretch>
          </a:blipFill>
        </p:spPr>
        <p:txBody>
          <a:bodyPr wrap="square" lIns="0" tIns="0" rIns="0" bIns="0" rtlCol="0"/>
          <a:lstStyle/>
          <a:p>
            <a:endParaRPr/>
          </a:p>
        </p:txBody>
      </p:sp>
      <p:sp>
        <p:nvSpPr>
          <p:cNvPr id="41" name="object 41"/>
          <p:cNvSpPr/>
          <p:nvPr/>
        </p:nvSpPr>
        <p:spPr>
          <a:xfrm>
            <a:off x="313943" y="987552"/>
            <a:ext cx="728472" cy="661415"/>
          </a:xfrm>
          <a:prstGeom prst="rect">
            <a:avLst/>
          </a:prstGeom>
          <a:blipFill>
            <a:blip r:embed="rId33" cstate="print"/>
            <a:stretch>
              <a:fillRect/>
            </a:stretch>
          </a:blipFill>
        </p:spPr>
        <p:txBody>
          <a:bodyPr wrap="square" lIns="0" tIns="0" rIns="0" bIns="0" rtlCol="0"/>
          <a:lstStyle/>
          <a:p>
            <a:endParaRPr/>
          </a:p>
        </p:txBody>
      </p:sp>
      <p:sp>
        <p:nvSpPr>
          <p:cNvPr id="42" name="object 42"/>
          <p:cNvSpPr/>
          <p:nvPr/>
        </p:nvSpPr>
        <p:spPr>
          <a:xfrm>
            <a:off x="0" y="6455663"/>
            <a:ext cx="9144000" cy="402335"/>
          </a:xfrm>
          <a:prstGeom prst="rect">
            <a:avLst/>
          </a:prstGeom>
          <a:blipFill>
            <a:blip r:embed="rId34" cstate="print"/>
            <a:stretch>
              <a:fillRect/>
            </a:stretch>
          </a:blipFill>
        </p:spPr>
        <p:txBody>
          <a:bodyPr wrap="square" lIns="0" tIns="0" rIns="0" bIns="0" rtlCol="0"/>
          <a:lstStyle/>
          <a:p>
            <a:endParaRPr/>
          </a:p>
        </p:txBody>
      </p:sp>
      <p:sp>
        <p:nvSpPr>
          <p:cNvPr id="43" name="object 43"/>
          <p:cNvSpPr txBox="1"/>
          <p:nvPr/>
        </p:nvSpPr>
        <p:spPr>
          <a:xfrm>
            <a:off x="51003" y="6543547"/>
            <a:ext cx="5435600" cy="239395"/>
          </a:xfrm>
          <a:prstGeom prst="rect">
            <a:avLst/>
          </a:prstGeom>
        </p:spPr>
        <p:txBody>
          <a:bodyPr vert="horz" wrap="square" lIns="0" tIns="12700" rIns="0" bIns="0" rtlCol="0">
            <a:spAutoFit/>
          </a:bodyPr>
          <a:lstStyle/>
          <a:p>
            <a:pPr marL="12700">
              <a:lnSpc>
                <a:spcPct val="100000"/>
              </a:lnSpc>
              <a:spcBef>
                <a:spcPts val="100"/>
              </a:spcBef>
            </a:pPr>
            <a:r>
              <a:rPr sz="1400" b="1" i="1" dirty="0">
                <a:solidFill>
                  <a:srgbClr val="FFFF00"/>
                </a:solidFill>
                <a:latin typeface="Times New Roman"/>
                <a:cs typeface="Times New Roman"/>
              </a:rPr>
              <a:t>Reference: Circuit Analysis by Robert Boylestad, </a:t>
            </a:r>
            <a:r>
              <a:rPr sz="1400" b="1" i="1" spc="-20" dirty="0">
                <a:solidFill>
                  <a:srgbClr val="FFFF00"/>
                </a:solidFill>
                <a:latin typeface="Times New Roman"/>
                <a:cs typeface="Times New Roman"/>
              </a:rPr>
              <a:t>Topic– </a:t>
            </a:r>
            <a:r>
              <a:rPr sz="1400" b="1" i="1" dirty="0">
                <a:solidFill>
                  <a:srgbClr val="FFFF00"/>
                </a:solidFill>
                <a:latin typeface="Times New Roman"/>
                <a:cs typeface="Times New Roman"/>
              </a:rPr>
              <a:t>13.5, </a:t>
            </a:r>
            <a:r>
              <a:rPr sz="1400" b="1" i="1" spc="-5" dirty="0">
                <a:solidFill>
                  <a:srgbClr val="FFFF00"/>
                </a:solidFill>
                <a:latin typeface="Times New Roman"/>
                <a:cs typeface="Times New Roman"/>
              </a:rPr>
              <a:t>Page </a:t>
            </a:r>
            <a:r>
              <a:rPr sz="1400" b="1" i="1" dirty="0">
                <a:solidFill>
                  <a:srgbClr val="FFFF00"/>
                </a:solidFill>
                <a:latin typeface="Times New Roman"/>
                <a:cs typeface="Times New Roman"/>
              </a:rPr>
              <a:t>–</a:t>
            </a:r>
            <a:r>
              <a:rPr sz="1400" b="1" i="1" spc="-180" dirty="0">
                <a:solidFill>
                  <a:srgbClr val="FFFF00"/>
                </a:solidFill>
                <a:latin typeface="Times New Roman"/>
                <a:cs typeface="Times New Roman"/>
              </a:rPr>
              <a:t> </a:t>
            </a:r>
            <a:r>
              <a:rPr sz="1400" b="1" i="1" spc="5" dirty="0">
                <a:solidFill>
                  <a:srgbClr val="FFFF00"/>
                </a:solidFill>
                <a:latin typeface="Times New Roman"/>
                <a:cs typeface="Times New Roman"/>
              </a:rPr>
              <a:t>535</a:t>
            </a:r>
            <a:endParaRPr sz="1400">
              <a:latin typeface="Times New Roman"/>
              <a:cs typeface="Times New Roman"/>
            </a:endParaRPr>
          </a:p>
        </p:txBody>
      </p:sp>
      <p:sp>
        <p:nvSpPr>
          <p:cNvPr id="44" name="object 44"/>
          <p:cNvSpPr/>
          <p:nvPr/>
        </p:nvSpPr>
        <p:spPr>
          <a:xfrm>
            <a:off x="2852927" y="2589276"/>
            <a:ext cx="3438144" cy="2383536"/>
          </a:xfrm>
          <a:prstGeom prst="rect">
            <a:avLst/>
          </a:prstGeom>
          <a:blipFill>
            <a:blip r:embed="rId35" cstate="print"/>
            <a:stretch>
              <a:fillRect/>
            </a:stretch>
          </a:blipFill>
        </p:spPr>
        <p:txBody>
          <a:bodyPr wrap="square" lIns="0" tIns="0" rIns="0" bIns="0" rtlCol="0"/>
          <a:lstStyle/>
          <a:p>
            <a:endParaRPr/>
          </a:p>
        </p:txBody>
      </p:sp>
      <p:sp>
        <p:nvSpPr>
          <p:cNvPr id="45" name="object 45"/>
          <p:cNvSpPr/>
          <p:nvPr/>
        </p:nvSpPr>
        <p:spPr>
          <a:xfrm>
            <a:off x="2766060" y="5033009"/>
            <a:ext cx="3611879" cy="0"/>
          </a:xfrm>
          <a:custGeom>
            <a:avLst/>
            <a:gdLst/>
            <a:ahLst/>
            <a:cxnLst/>
            <a:rect l="l" t="t" r="r" b="b"/>
            <a:pathLst>
              <a:path w="3611879">
                <a:moveTo>
                  <a:pt x="0" y="0"/>
                </a:moveTo>
                <a:lnTo>
                  <a:pt x="3611879" y="0"/>
                </a:lnTo>
              </a:path>
            </a:pathLst>
          </a:custGeom>
          <a:ln w="53340">
            <a:solidFill>
              <a:srgbClr val="000000"/>
            </a:solidFill>
          </a:ln>
        </p:spPr>
        <p:txBody>
          <a:bodyPr wrap="square" lIns="0" tIns="0" rIns="0" bIns="0" rtlCol="0"/>
          <a:lstStyle/>
          <a:p>
            <a:endParaRPr/>
          </a:p>
        </p:txBody>
      </p:sp>
      <p:sp>
        <p:nvSpPr>
          <p:cNvPr id="46" name="object 46"/>
          <p:cNvSpPr/>
          <p:nvPr/>
        </p:nvSpPr>
        <p:spPr>
          <a:xfrm>
            <a:off x="2792602" y="2555239"/>
            <a:ext cx="0" cy="2451100"/>
          </a:xfrm>
          <a:custGeom>
            <a:avLst/>
            <a:gdLst/>
            <a:ahLst/>
            <a:cxnLst/>
            <a:rect l="l" t="t" r="r" b="b"/>
            <a:pathLst>
              <a:path h="2451100">
                <a:moveTo>
                  <a:pt x="0" y="0"/>
                </a:moveTo>
                <a:lnTo>
                  <a:pt x="0" y="2451100"/>
                </a:lnTo>
              </a:path>
            </a:pathLst>
          </a:custGeom>
          <a:ln w="53085">
            <a:solidFill>
              <a:srgbClr val="000000"/>
            </a:solidFill>
          </a:ln>
        </p:spPr>
        <p:txBody>
          <a:bodyPr wrap="square" lIns="0" tIns="0" rIns="0" bIns="0" rtlCol="0"/>
          <a:lstStyle/>
          <a:p>
            <a:endParaRPr/>
          </a:p>
        </p:txBody>
      </p:sp>
      <p:sp>
        <p:nvSpPr>
          <p:cNvPr id="47" name="object 47"/>
          <p:cNvSpPr/>
          <p:nvPr/>
        </p:nvSpPr>
        <p:spPr>
          <a:xfrm>
            <a:off x="2766060" y="2528570"/>
            <a:ext cx="3611879" cy="0"/>
          </a:xfrm>
          <a:custGeom>
            <a:avLst/>
            <a:gdLst/>
            <a:ahLst/>
            <a:cxnLst/>
            <a:rect l="l" t="t" r="r" b="b"/>
            <a:pathLst>
              <a:path w="3611879">
                <a:moveTo>
                  <a:pt x="0" y="0"/>
                </a:moveTo>
                <a:lnTo>
                  <a:pt x="3611879" y="0"/>
                </a:lnTo>
              </a:path>
            </a:pathLst>
          </a:custGeom>
          <a:ln w="53339">
            <a:solidFill>
              <a:srgbClr val="000000"/>
            </a:solidFill>
          </a:ln>
        </p:spPr>
        <p:txBody>
          <a:bodyPr wrap="square" lIns="0" tIns="0" rIns="0" bIns="0" rtlCol="0"/>
          <a:lstStyle/>
          <a:p>
            <a:endParaRPr/>
          </a:p>
        </p:txBody>
      </p:sp>
      <p:sp>
        <p:nvSpPr>
          <p:cNvPr id="48" name="object 48"/>
          <p:cNvSpPr/>
          <p:nvPr/>
        </p:nvSpPr>
        <p:spPr>
          <a:xfrm>
            <a:off x="6351396" y="2555494"/>
            <a:ext cx="0" cy="2451100"/>
          </a:xfrm>
          <a:custGeom>
            <a:avLst/>
            <a:gdLst/>
            <a:ahLst/>
            <a:cxnLst/>
            <a:rect l="l" t="t" r="r" b="b"/>
            <a:pathLst>
              <a:path h="2451100">
                <a:moveTo>
                  <a:pt x="0" y="0"/>
                </a:moveTo>
                <a:lnTo>
                  <a:pt x="0" y="2451100"/>
                </a:lnTo>
              </a:path>
            </a:pathLst>
          </a:custGeom>
          <a:ln w="53086">
            <a:solidFill>
              <a:srgbClr val="000000"/>
            </a:solidFill>
          </a:ln>
        </p:spPr>
        <p:txBody>
          <a:bodyPr wrap="square" lIns="0" tIns="0" rIns="0" bIns="0" rtlCol="0"/>
          <a:lstStyle/>
          <a:p>
            <a:endParaRPr/>
          </a:p>
        </p:txBody>
      </p:sp>
      <p:sp>
        <p:nvSpPr>
          <p:cNvPr id="49" name="object 49"/>
          <p:cNvSpPr/>
          <p:nvPr/>
        </p:nvSpPr>
        <p:spPr>
          <a:xfrm>
            <a:off x="2836798" y="4979670"/>
            <a:ext cx="3470910" cy="0"/>
          </a:xfrm>
          <a:custGeom>
            <a:avLst/>
            <a:gdLst/>
            <a:ahLst/>
            <a:cxnLst/>
            <a:rect l="l" t="t" r="r" b="b"/>
            <a:pathLst>
              <a:path w="3470910">
                <a:moveTo>
                  <a:pt x="0" y="0"/>
                </a:moveTo>
                <a:lnTo>
                  <a:pt x="3470402" y="0"/>
                </a:lnTo>
              </a:path>
            </a:pathLst>
          </a:custGeom>
          <a:ln w="17779">
            <a:solidFill>
              <a:srgbClr val="000000"/>
            </a:solidFill>
          </a:ln>
        </p:spPr>
        <p:txBody>
          <a:bodyPr wrap="square" lIns="0" tIns="0" rIns="0" bIns="0" rtlCol="0"/>
          <a:lstStyle/>
          <a:p>
            <a:endParaRPr/>
          </a:p>
        </p:txBody>
      </p:sp>
      <p:sp>
        <p:nvSpPr>
          <p:cNvPr id="50" name="object 50"/>
          <p:cNvSpPr/>
          <p:nvPr/>
        </p:nvSpPr>
        <p:spPr>
          <a:xfrm>
            <a:off x="2845625" y="2590800"/>
            <a:ext cx="0" cy="2379980"/>
          </a:xfrm>
          <a:custGeom>
            <a:avLst/>
            <a:gdLst/>
            <a:ahLst/>
            <a:cxnLst/>
            <a:rect l="l" t="t" r="r" b="b"/>
            <a:pathLst>
              <a:path h="2379979">
                <a:moveTo>
                  <a:pt x="0" y="0"/>
                </a:moveTo>
                <a:lnTo>
                  <a:pt x="0" y="2379980"/>
                </a:lnTo>
              </a:path>
            </a:pathLst>
          </a:custGeom>
          <a:ln w="17652">
            <a:solidFill>
              <a:srgbClr val="000000"/>
            </a:solidFill>
          </a:ln>
        </p:spPr>
        <p:txBody>
          <a:bodyPr wrap="square" lIns="0" tIns="0" rIns="0" bIns="0" rtlCol="0"/>
          <a:lstStyle/>
          <a:p>
            <a:endParaRPr/>
          </a:p>
        </p:txBody>
      </p:sp>
      <p:sp>
        <p:nvSpPr>
          <p:cNvPr id="51" name="object 51"/>
          <p:cNvSpPr/>
          <p:nvPr/>
        </p:nvSpPr>
        <p:spPr>
          <a:xfrm>
            <a:off x="2836798" y="2581910"/>
            <a:ext cx="3470910" cy="0"/>
          </a:xfrm>
          <a:custGeom>
            <a:avLst/>
            <a:gdLst/>
            <a:ahLst/>
            <a:cxnLst/>
            <a:rect l="l" t="t" r="r" b="b"/>
            <a:pathLst>
              <a:path w="3470910">
                <a:moveTo>
                  <a:pt x="0" y="0"/>
                </a:moveTo>
                <a:lnTo>
                  <a:pt x="3470402" y="0"/>
                </a:lnTo>
              </a:path>
            </a:pathLst>
          </a:custGeom>
          <a:ln w="17780">
            <a:solidFill>
              <a:srgbClr val="000000"/>
            </a:solidFill>
          </a:ln>
        </p:spPr>
        <p:txBody>
          <a:bodyPr wrap="square" lIns="0" tIns="0" rIns="0" bIns="0" rtlCol="0"/>
          <a:lstStyle/>
          <a:p>
            <a:endParaRPr/>
          </a:p>
        </p:txBody>
      </p:sp>
      <p:sp>
        <p:nvSpPr>
          <p:cNvPr id="52" name="object 52"/>
          <p:cNvSpPr/>
          <p:nvPr/>
        </p:nvSpPr>
        <p:spPr>
          <a:xfrm>
            <a:off x="6298374" y="2590800"/>
            <a:ext cx="0" cy="2380615"/>
          </a:xfrm>
          <a:custGeom>
            <a:avLst/>
            <a:gdLst/>
            <a:ahLst/>
            <a:cxnLst/>
            <a:rect l="l" t="t" r="r" b="b"/>
            <a:pathLst>
              <a:path h="2380615">
                <a:moveTo>
                  <a:pt x="0" y="0"/>
                </a:moveTo>
                <a:lnTo>
                  <a:pt x="0" y="2380488"/>
                </a:lnTo>
              </a:path>
            </a:pathLst>
          </a:custGeom>
          <a:ln w="17652">
            <a:solidFill>
              <a:srgbClr val="000000"/>
            </a:solidFill>
          </a:ln>
        </p:spPr>
        <p:txBody>
          <a:bodyPr wrap="square" lIns="0" tIns="0" rIns="0" bIns="0" rtlCol="0"/>
          <a:lstStyle/>
          <a:p>
            <a:endParaRPr/>
          </a:p>
        </p:txBody>
      </p:sp>
      <p:sp>
        <p:nvSpPr>
          <p:cNvPr id="53" name="object 53"/>
          <p:cNvSpPr/>
          <p:nvPr/>
        </p:nvSpPr>
        <p:spPr>
          <a:xfrm>
            <a:off x="742187" y="5137403"/>
            <a:ext cx="1331976" cy="623316"/>
          </a:xfrm>
          <a:prstGeom prst="rect">
            <a:avLst/>
          </a:prstGeom>
          <a:blipFill>
            <a:blip r:embed="rId36" cstate="print"/>
            <a:stretch>
              <a:fillRect/>
            </a:stretch>
          </a:blipFill>
        </p:spPr>
        <p:txBody>
          <a:bodyPr wrap="square" lIns="0" tIns="0" rIns="0" bIns="0" rtlCol="0"/>
          <a:lstStyle/>
          <a:p>
            <a:endParaRPr/>
          </a:p>
        </p:txBody>
      </p:sp>
      <p:sp>
        <p:nvSpPr>
          <p:cNvPr id="54" name="object 54"/>
          <p:cNvSpPr/>
          <p:nvPr/>
        </p:nvSpPr>
        <p:spPr>
          <a:xfrm>
            <a:off x="1773935" y="5137403"/>
            <a:ext cx="1623060" cy="623316"/>
          </a:xfrm>
          <a:prstGeom prst="rect">
            <a:avLst/>
          </a:prstGeom>
          <a:blipFill>
            <a:blip r:embed="rId37" cstate="print"/>
            <a:stretch>
              <a:fillRect/>
            </a:stretch>
          </a:blipFill>
        </p:spPr>
        <p:txBody>
          <a:bodyPr wrap="square" lIns="0" tIns="0" rIns="0" bIns="0" rtlCol="0"/>
          <a:lstStyle/>
          <a:p>
            <a:endParaRPr/>
          </a:p>
        </p:txBody>
      </p:sp>
      <p:sp>
        <p:nvSpPr>
          <p:cNvPr id="55" name="object 55"/>
          <p:cNvSpPr/>
          <p:nvPr/>
        </p:nvSpPr>
        <p:spPr>
          <a:xfrm>
            <a:off x="3095244" y="5137403"/>
            <a:ext cx="605028" cy="623316"/>
          </a:xfrm>
          <a:prstGeom prst="rect">
            <a:avLst/>
          </a:prstGeom>
          <a:blipFill>
            <a:blip r:embed="rId38" cstate="print"/>
            <a:stretch>
              <a:fillRect/>
            </a:stretch>
          </a:blipFill>
        </p:spPr>
        <p:txBody>
          <a:bodyPr wrap="square" lIns="0" tIns="0" rIns="0" bIns="0" rtlCol="0"/>
          <a:lstStyle/>
          <a:p>
            <a:endParaRPr/>
          </a:p>
        </p:txBody>
      </p:sp>
      <p:sp>
        <p:nvSpPr>
          <p:cNvPr id="56" name="object 56"/>
          <p:cNvSpPr/>
          <p:nvPr/>
        </p:nvSpPr>
        <p:spPr>
          <a:xfrm>
            <a:off x="3398520" y="5137403"/>
            <a:ext cx="1491996" cy="623316"/>
          </a:xfrm>
          <a:prstGeom prst="rect">
            <a:avLst/>
          </a:prstGeom>
          <a:blipFill>
            <a:blip r:embed="rId39" cstate="print"/>
            <a:stretch>
              <a:fillRect/>
            </a:stretch>
          </a:blipFill>
        </p:spPr>
        <p:txBody>
          <a:bodyPr wrap="square" lIns="0" tIns="0" rIns="0" bIns="0" rtlCol="0"/>
          <a:lstStyle/>
          <a:p>
            <a:endParaRPr/>
          </a:p>
        </p:txBody>
      </p:sp>
      <p:sp>
        <p:nvSpPr>
          <p:cNvPr id="57" name="object 57"/>
          <p:cNvSpPr/>
          <p:nvPr/>
        </p:nvSpPr>
        <p:spPr>
          <a:xfrm>
            <a:off x="4590288" y="5137403"/>
            <a:ext cx="512063" cy="623316"/>
          </a:xfrm>
          <a:prstGeom prst="rect">
            <a:avLst/>
          </a:prstGeom>
          <a:blipFill>
            <a:blip r:embed="rId40" cstate="print"/>
            <a:stretch>
              <a:fillRect/>
            </a:stretch>
          </a:blipFill>
        </p:spPr>
        <p:txBody>
          <a:bodyPr wrap="square" lIns="0" tIns="0" rIns="0" bIns="0" rtlCol="0"/>
          <a:lstStyle/>
          <a:p>
            <a:endParaRPr/>
          </a:p>
        </p:txBody>
      </p:sp>
      <p:sp>
        <p:nvSpPr>
          <p:cNvPr id="58" name="object 58"/>
          <p:cNvSpPr/>
          <p:nvPr/>
        </p:nvSpPr>
        <p:spPr>
          <a:xfrm>
            <a:off x="4799076" y="5137403"/>
            <a:ext cx="1568196" cy="623316"/>
          </a:xfrm>
          <a:prstGeom prst="rect">
            <a:avLst/>
          </a:prstGeom>
          <a:blipFill>
            <a:blip r:embed="rId41" cstate="print"/>
            <a:stretch>
              <a:fillRect/>
            </a:stretch>
          </a:blipFill>
        </p:spPr>
        <p:txBody>
          <a:bodyPr wrap="square" lIns="0" tIns="0" rIns="0" bIns="0" rtlCol="0"/>
          <a:lstStyle/>
          <a:p>
            <a:endParaRPr/>
          </a:p>
        </p:txBody>
      </p:sp>
      <p:sp>
        <p:nvSpPr>
          <p:cNvPr id="59" name="object 59"/>
          <p:cNvSpPr/>
          <p:nvPr/>
        </p:nvSpPr>
        <p:spPr>
          <a:xfrm>
            <a:off x="6063996" y="5137403"/>
            <a:ext cx="976883" cy="623316"/>
          </a:xfrm>
          <a:prstGeom prst="rect">
            <a:avLst/>
          </a:prstGeom>
          <a:blipFill>
            <a:blip r:embed="rId42" cstate="print"/>
            <a:stretch>
              <a:fillRect/>
            </a:stretch>
          </a:blipFill>
        </p:spPr>
        <p:txBody>
          <a:bodyPr wrap="square" lIns="0" tIns="0" rIns="0" bIns="0" rtlCol="0"/>
          <a:lstStyle/>
          <a:p>
            <a:endParaRPr/>
          </a:p>
        </p:txBody>
      </p:sp>
      <p:sp>
        <p:nvSpPr>
          <p:cNvPr id="60" name="object 60"/>
          <p:cNvSpPr/>
          <p:nvPr/>
        </p:nvSpPr>
        <p:spPr>
          <a:xfrm>
            <a:off x="6669023" y="5137403"/>
            <a:ext cx="464820" cy="623316"/>
          </a:xfrm>
          <a:prstGeom prst="rect">
            <a:avLst/>
          </a:prstGeom>
          <a:blipFill>
            <a:blip r:embed="rId43" cstate="print"/>
            <a:stretch>
              <a:fillRect/>
            </a:stretch>
          </a:blipFill>
        </p:spPr>
        <p:txBody>
          <a:bodyPr wrap="square" lIns="0" tIns="0" rIns="0" bIns="0" rtlCol="0"/>
          <a:lstStyle/>
          <a:p>
            <a:endParaRPr/>
          </a:p>
        </p:txBody>
      </p:sp>
      <p:sp>
        <p:nvSpPr>
          <p:cNvPr id="61" name="object 61"/>
          <p:cNvSpPr/>
          <p:nvPr/>
        </p:nvSpPr>
        <p:spPr>
          <a:xfrm>
            <a:off x="437387" y="5263896"/>
            <a:ext cx="728472" cy="662940"/>
          </a:xfrm>
          <a:prstGeom prst="rect">
            <a:avLst/>
          </a:prstGeom>
          <a:blipFill>
            <a:blip r:embed="rId44" cstate="print"/>
            <a:stretch>
              <a:fillRect/>
            </a:stretch>
          </a:blipFill>
        </p:spPr>
        <p:txBody>
          <a:bodyPr wrap="square" lIns="0" tIns="0" rIns="0" bIns="0" rtlCol="0"/>
          <a:lstStyle/>
          <a:p>
            <a:endParaRPr/>
          </a:p>
        </p:txBody>
      </p:sp>
      <p:sp>
        <p:nvSpPr>
          <p:cNvPr id="62" name="object 62"/>
          <p:cNvSpPr/>
          <p:nvPr/>
        </p:nvSpPr>
        <p:spPr>
          <a:xfrm>
            <a:off x="1146047" y="5708903"/>
            <a:ext cx="512064" cy="623315"/>
          </a:xfrm>
          <a:prstGeom prst="rect">
            <a:avLst/>
          </a:prstGeom>
          <a:blipFill>
            <a:blip r:embed="rId45" cstate="print"/>
            <a:stretch>
              <a:fillRect/>
            </a:stretch>
          </a:blipFill>
        </p:spPr>
        <p:txBody>
          <a:bodyPr wrap="square" lIns="0" tIns="0" rIns="0" bIns="0" rtlCol="0"/>
          <a:lstStyle/>
          <a:p>
            <a:endParaRPr/>
          </a:p>
        </p:txBody>
      </p:sp>
      <p:sp>
        <p:nvSpPr>
          <p:cNvPr id="63" name="object 63"/>
          <p:cNvSpPr/>
          <p:nvPr/>
        </p:nvSpPr>
        <p:spPr>
          <a:xfrm>
            <a:off x="1354836" y="5708903"/>
            <a:ext cx="530351" cy="623315"/>
          </a:xfrm>
          <a:prstGeom prst="rect">
            <a:avLst/>
          </a:prstGeom>
          <a:blipFill>
            <a:blip r:embed="rId46" cstate="print"/>
            <a:stretch>
              <a:fillRect/>
            </a:stretch>
          </a:blipFill>
        </p:spPr>
        <p:txBody>
          <a:bodyPr wrap="square" lIns="0" tIns="0" rIns="0" bIns="0" rtlCol="0"/>
          <a:lstStyle/>
          <a:p>
            <a:endParaRPr/>
          </a:p>
        </p:txBody>
      </p:sp>
      <p:sp>
        <p:nvSpPr>
          <p:cNvPr id="64" name="object 64"/>
          <p:cNvSpPr/>
          <p:nvPr/>
        </p:nvSpPr>
        <p:spPr>
          <a:xfrm>
            <a:off x="1578863" y="5708903"/>
            <a:ext cx="573024" cy="623315"/>
          </a:xfrm>
          <a:prstGeom prst="rect">
            <a:avLst/>
          </a:prstGeom>
          <a:blipFill>
            <a:blip r:embed="rId47" cstate="print"/>
            <a:stretch>
              <a:fillRect/>
            </a:stretch>
          </a:blipFill>
        </p:spPr>
        <p:txBody>
          <a:bodyPr wrap="square" lIns="0" tIns="0" rIns="0" bIns="0" rtlCol="0"/>
          <a:lstStyle/>
          <a:p>
            <a:endParaRPr/>
          </a:p>
        </p:txBody>
      </p:sp>
      <p:sp>
        <p:nvSpPr>
          <p:cNvPr id="65" name="object 65"/>
          <p:cNvSpPr/>
          <p:nvPr/>
        </p:nvSpPr>
        <p:spPr>
          <a:xfrm>
            <a:off x="1836420" y="5894832"/>
            <a:ext cx="413004" cy="426720"/>
          </a:xfrm>
          <a:prstGeom prst="rect">
            <a:avLst/>
          </a:prstGeom>
          <a:blipFill>
            <a:blip r:embed="rId48" cstate="print"/>
            <a:stretch>
              <a:fillRect/>
            </a:stretch>
          </a:blipFill>
        </p:spPr>
        <p:txBody>
          <a:bodyPr wrap="square" lIns="0" tIns="0" rIns="0" bIns="0" rtlCol="0"/>
          <a:lstStyle/>
          <a:p>
            <a:endParaRPr/>
          </a:p>
        </p:txBody>
      </p:sp>
      <p:sp>
        <p:nvSpPr>
          <p:cNvPr id="66" name="object 66"/>
          <p:cNvSpPr/>
          <p:nvPr/>
        </p:nvSpPr>
        <p:spPr>
          <a:xfrm>
            <a:off x="2005583" y="5708903"/>
            <a:ext cx="806195" cy="623315"/>
          </a:xfrm>
          <a:prstGeom prst="rect">
            <a:avLst/>
          </a:prstGeom>
          <a:blipFill>
            <a:blip r:embed="rId49" cstate="print"/>
            <a:stretch>
              <a:fillRect/>
            </a:stretch>
          </a:blipFill>
        </p:spPr>
        <p:txBody>
          <a:bodyPr wrap="square" lIns="0" tIns="0" rIns="0" bIns="0" rtlCol="0"/>
          <a:lstStyle/>
          <a:p>
            <a:endParaRPr/>
          </a:p>
        </p:txBody>
      </p:sp>
      <p:sp>
        <p:nvSpPr>
          <p:cNvPr id="67" name="object 67"/>
          <p:cNvSpPr/>
          <p:nvPr/>
        </p:nvSpPr>
        <p:spPr>
          <a:xfrm>
            <a:off x="2439923" y="5708903"/>
            <a:ext cx="574548" cy="623315"/>
          </a:xfrm>
          <a:prstGeom prst="rect">
            <a:avLst/>
          </a:prstGeom>
          <a:blipFill>
            <a:blip r:embed="rId50" cstate="print"/>
            <a:stretch>
              <a:fillRect/>
            </a:stretch>
          </a:blipFill>
        </p:spPr>
        <p:txBody>
          <a:bodyPr wrap="square" lIns="0" tIns="0" rIns="0" bIns="0" rtlCol="0"/>
          <a:lstStyle/>
          <a:p>
            <a:endParaRPr/>
          </a:p>
        </p:txBody>
      </p:sp>
      <p:sp>
        <p:nvSpPr>
          <p:cNvPr id="68" name="object 68"/>
          <p:cNvSpPr/>
          <p:nvPr/>
        </p:nvSpPr>
        <p:spPr>
          <a:xfrm>
            <a:off x="2642616" y="5708903"/>
            <a:ext cx="623316" cy="623315"/>
          </a:xfrm>
          <a:prstGeom prst="rect">
            <a:avLst/>
          </a:prstGeom>
          <a:blipFill>
            <a:blip r:embed="rId51" cstate="print"/>
            <a:stretch>
              <a:fillRect/>
            </a:stretch>
          </a:blipFill>
        </p:spPr>
        <p:txBody>
          <a:bodyPr wrap="square" lIns="0" tIns="0" rIns="0" bIns="0" rtlCol="0"/>
          <a:lstStyle/>
          <a:p>
            <a:endParaRPr/>
          </a:p>
        </p:txBody>
      </p:sp>
      <p:sp>
        <p:nvSpPr>
          <p:cNvPr id="69" name="object 69"/>
          <p:cNvSpPr/>
          <p:nvPr/>
        </p:nvSpPr>
        <p:spPr>
          <a:xfrm>
            <a:off x="2894076" y="5708903"/>
            <a:ext cx="518160" cy="623315"/>
          </a:xfrm>
          <a:prstGeom prst="rect">
            <a:avLst/>
          </a:prstGeom>
          <a:blipFill>
            <a:blip r:embed="rId52" cstate="print"/>
            <a:stretch>
              <a:fillRect/>
            </a:stretch>
          </a:blipFill>
        </p:spPr>
        <p:txBody>
          <a:bodyPr wrap="square" lIns="0" tIns="0" rIns="0" bIns="0" rtlCol="0"/>
          <a:lstStyle/>
          <a:p>
            <a:endParaRPr/>
          </a:p>
        </p:txBody>
      </p:sp>
      <p:sp>
        <p:nvSpPr>
          <p:cNvPr id="70" name="object 70"/>
          <p:cNvSpPr/>
          <p:nvPr/>
        </p:nvSpPr>
        <p:spPr>
          <a:xfrm>
            <a:off x="3040379" y="5708903"/>
            <a:ext cx="464819" cy="623315"/>
          </a:xfrm>
          <a:prstGeom prst="rect">
            <a:avLst/>
          </a:prstGeom>
          <a:blipFill>
            <a:blip r:embed="rId53" cstate="print"/>
            <a:stretch>
              <a:fillRect/>
            </a:stretch>
          </a:blipFill>
        </p:spPr>
        <p:txBody>
          <a:bodyPr wrap="square" lIns="0" tIns="0" rIns="0" bIns="0" rtlCol="0"/>
          <a:lstStyle/>
          <a:p>
            <a:endParaRPr/>
          </a:p>
        </p:txBody>
      </p:sp>
      <p:sp>
        <p:nvSpPr>
          <p:cNvPr id="71" name="object 71"/>
          <p:cNvSpPr/>
          <p:nvPr/>
        </p:nvSpPr>
        <p:spPr>
          <a:xfrm>
            <a:off x="3208020" y="5708903"/>
            <a:ext cx="530352" cy="623315"/>
          </a:xfrm>
          <a:prstGeom prst="rect">
            <a:avLst/>
          </a:prstGeom>
          <a:blipFill>
            <a:blip r:embed="rId46" cstate="print"/>
            <a:stretch>
              <a:fillRect/>
            </a:stretch>
          </a:blipFill>
        </p:spPr>
        <p:txBody>
          <a:bodyPr wrap="square" lIns="0" tIns="0" rIns="0" bIns="0" rtlCol="0"/>
          <a:lstStyle/>
          <a:p>
            <a:endParaRPr/>
          </a:p>
        </p:txBody>
      </p:sp>
      <p:sp>
        <p:nvSpPr>
          <p:cNvPr id="72" name="object 72"/>
          <p:cNvSpPr/>
          <p:nvPr/>
        </p:nvSpPr>
        <p:spPr>
          <a:xfrm>
            <a:off x="3432047" y="5708903"/>
            <a:ext cx="573024" cy="623315"/>
          </a:xfrm>
          <a:prstGeom prst="rect">
            <a:avLst/>
          </a:prstGeom>
          <a:blipFill>
            <a:blip r:embed="rId47" cstate="print"/>
            <a:stretch>
              <a:fillRect/>
            </a:stretch>
          </a:blipFill>
        </p:spPr>
        <p:txBody>
          <a:bodyPr wrap="square" lIns="0" tIns="0" rIns="0" bIns="0" rtlCol="0"/>
          <a:lstStyle/>
          <a:p>
            <a:endParaRPr/>
          </a:p>
        </p:txBody>
      </p:sp>
      <p:sp>
        <p:nvSpPr>
          <p:cNvPr id="73" name="object 73"/>
          <p:cNvSpPr/>
          <p:nvPr/>
        </p:nvSpPr>
        <p:spPr>
          <a:xfrm>
            <a:off x="3689603" y="5894832"/>
            <a:ext cx="413003" cy="426720"/>
          </a:xfrm>
          <a:prstGeom prst="rect">
            <a:avLst/>
          </a:prstGeom>
          <a:blipFill>
            <a:blip r:embed="rId48" cstate="print"/>
            <a:stretch>
              <a:fillRect/>
            </a:stretch>
          </a:blipFill>
        </p:spPr>
        <p:txBody>
          <a:bodyPr wrap="square" lIns="0" tIns="0" rIns="0" bIns="0" rtlCol="0"/>
          <a:lstStyle/>
          <a:p>
            <a:endParaRPr/>
          </a:p>
        </p:txBody>
      </p:sp>
      <p:sp>
        <p:nvSpPr>
          <p:cNvPr id="74" name="object 74"/>
          <p:cNvSpPr/>
          <p:nvPr/>
        </p:nvSpPr>
        <p:spPr>
          <a:xfrm>
            <a:off x="3858767" y="5708903"/>
            <a:ext cx="806196" cy="623315"/>
          </a:xfrm>
          <a:prstGeom prst="rect">
            <a:avLst/>
          </a:prstGeom>
          <a:blipFill>
            <a:blip r:embed="rId49" cstate="print"/>
            <a:stretch>
              <a:fillRect/>
            </a:stretch>
          </a:blipFill>
        </p:spPr>
        <p:txBody>
          <a:bodyPr wrap="square" lIns="0" tIns="0" rIns="0" bIns="0" rtlCol="0"/>
          <a:lstStyle/>
          <a:p>
            <a:endParaRPr/>
          </a:p>
        </p:txBody>
      </p:sp>
      <p:sp>
        <p:nvSpPr>
          <p:cNvPr id="75" name="object 75"/>
          <p:cNvSpPr/>
          <p:nvPr/>
        </p:nvSpPr>
        <p:spPr>
          <a:xfrm>
            <a:off x="4293108" y="5708903"/>
            <a:ext cx="512063" cy="623315"/>
          </a:xfrm>
          <a:prstGeom prst="rect">
            <a:avLst/>
          </a:prstGeom>
          <a:blipFill>
            <a:blip r:embed="rId54" cstate="print"/>
            <a:stretch>
              <a:fillRect/>
            </a:stretch>
          </a:blipFill>
        </p:spPr>
        <p:txBody>
          <a:bodyPr wrap="square" lIns="0" tIns="0" rIns="0" bIns="0" rtlCol="0"/>
          <a:lstStyle/>
          <a:p>
            <a:endParaRPr/>
          </a:p>
        </p:txBody>
      </p:sp>
      <p:sp>
        <p:nvSpPr>
          <p:cNvPr id="76" name="object 76"/>
          <p:cNvSpPr/>
          <p:nvPr/>
        </p:nvSpPr>
        <p:spPr>
          <a:xfrm>
            <a:off x="4433315" y="5708903"/>
            <a:ext cx="524256" cy="623315"/>
          </a:xfrm>
          <a:prstGeom prst="rect">
            <a:avLst/>
          </a:prstGeom>
          <a:blipFill>
            <a:blip r:embed="rId55" cstate="print"/>
            <a:stretch>
              <a:fillRect/>
            </a:stretch>
          </a:blipFill>
        </p:spPr>
        <p:txBody>
          <a:bodyPr wrap="square" lIns="0" tIns="0" rIns="0" bIns="0" rtlCol="0"/>
          <a:lstStyle/>
          <a:p>
            <a:endParaRPr/>
          </a:p>
        </p:txBody>
      </p:sp>
      <p:sp>
        <p:nvSpPr>
          <p:cNvPr id="77" name="object 77"/>
          <p:cNvSpPr/>
          <p:nvPr/>
        </p:nvSpPr>
        <p:spPr>
          <a:xfrm>
            <a:off x="4585715" y="5708903"/>
            <a:ext cx="557784" cy="623315"/>
          </a:xfrm>
          <a:prstGeom prst="rect">
            <a:avLst/>
          </a:prstGeom>
          <a:blipFill>
            <a:blip r:embed="rId56" cstate="print"/>
            <a:stretch>
              <a:fillRect/>
            </a:stretch>
          </a:blipFill>
        </p:spPr>
        <p:txBody>
          <a:bodyPr wrap="square" lIns="0" tIns="0" rIns="0" bIns="0" rtlCol="0"/>
          <a:lstStyle/>
          <a:p>
            <a:endParaRPr/>
          </a:p>
        </p:txBody>
      </p:sp>
      <p:sp>
        <p:nvSpPr>
          <p:cNvPr id="78" name="object 78"/>
          <p:cNvSpPr/>
          <p:nvPr/>
        </p:nvSpPr>
        <p:spPr>
          <a:xfrm>
            <a:off x="4771644" y="5708903"/>
            <a:ext cx="530351" cy="623315"/>
          </a:xfrm>
          <a:prstGeom prst="rect">
            <a:avLst/>
          </a:prstGeom>
          <a:blipFill>
            <a:blip r:embed="rId57" cstate="print"/>
            <a:stretch>
              <a:fillRect/>
            </a:stretch>
          </a:blipFill>
        </p:spPr>
        <p:txBody>
          <a:bodyPr wrap="square" lIns="0" tIns="0" rIns="0" bIns="0" rtlCol="0"/>
          <a:lstStyle/>
          <a:p>
            <a:endParaRPr/>
          </a:p>
        </p:txBody>
      </p:sp>
      <p:sp>
        <p:nvSpPr>
          <p:cNvPr id="79" name="object 79"/>
          <p:cNvSpPr/>
          <p:nvPr/>
        </p:nvSpPr>
        <p:spPr>
          <a:xfrm>
            <a:off x="4930140" y="5708903"/>
            <a:ext cx="518160" cy="623315"/>
          </a:xfrm>
          <a:prstGeom prst="rect">
            <a:avLst/>
          </a:prstGeom>
          <a:blipFill>
            <a:blip r:embed="rId52" cstate="print"/>
            <a:stretch>
              <a:fillRect/>
            </a:stretch>
          </a:blipFill>
        </p:spPr>
        <p:txBody>
          <a:bodyPr wrap="square" lIns="0" tIns="0" rIns="0" bIns="0" rtlCol="0"/>
          <a:lstStyle/>
          <a:p>
            <a:endParaRPr/>
          </a:p>
        </p:txBody>
      </p:sp>
      <p:sp>
        <p:nvSpPr>
          <p:cNvPr id="80" name="object 80"/>
          <p:cNvSpPr/>
          <p:nvPr/>
        </p:nvSpPr>
        <p:spPr>
          <a:xfrm>
            <a:off x="5076444" y="5708903"/>
            <a:ext cx="464820" cy="623315"/>
          </a:xfrm>
          <a:prstGeom prst="rect">
            <a:avLst/>
          </a:prstGeom>
          <a:blipFill>
            <a:blip r:embed="rId53" cstate="print"/>
            <a:stretch>
              <a:fillRect/>
            </a:stretch>
          </a:blipFill>
        </p:spPr>
        <p:txBody>
          <a:bodyPr wrap="square" lIns="0" tIns="0" rIns="0" bIns="0" rtlCol="0"/>
          <a:lstStyle/>
          <a:p>
            <a:endParaRPr/>
          </a:p>
        </p:txBody>
      </p:sp>
      <p:sp>
        <p:nvSpPr>
          <p:cNvPr id="81" name="object 81"/>
          <p:cNvSpPr txBox="1"/>
          <p:nvPr/>
        </p:nvSpPr>
        <p:spPr>
          <a:xfrm>
            <a:off x="878738" y="5206746"/>
            <a:ext cx="6097270" cy="931544"/>
          </a:xfrm>
          <a:prstGeom prst="rect">
            <a:avLst/>
          </a:prstGeom>
        </p:spPr>
        <p:txBody>
          <a:bodyPr vert="horz" wrap="square" lIns="0" tIns="12065" rIns="0" bIns="0" rtlCol="0">
            <a:spAutoFit/>
          </a:bodyPr>
          <a:lstStyle/>
          <a:p>
            <a:pPr marL="38100">
              <a:lnSpc>
                <a:spcPct val="100000"/>
              </a:lnSpc>
              <a:spcBef>
                <a:spcPts val="95"/>
              </a:spcBef>
            </a:pPr>
            <a:r>
              <a:rPr sz="2200" b="1" spc="-5" dirty="0">
                <a:solidFill>
                  <a:srgbClr val="17006F"/>
                </a:solidFill>
                <a:latin typeface="Times New Roman"/>
                <a:cs typeface="Times New Roman"/>
              </a:rPr>
              <a:t>General </a:t>
            </a:r>
            <a:r>
              <a:rPr sz="2200" b="1" spc="-10" dirty="0">
                <a:solidFill>
                  <a:srgbClr val="17006F"/>
                </a:solidFill>
                <a:latin typeface="Times New Roman"/>
                <a:cs typeface="Times New Roman"/>
              </a:rPr>
              <a:t>expression </a:t>
            </a:r>
            <a:r>
              <a:rPr sz="2200" b="1" spc="-5" dirty="0">
                <a:solidFill>
                  <a:srgbClr val="17006F"/>
                </a:solidFill>
                <a:latin typeface="Times New Roman"/>
                <a:cs typeface="Times New Roman"/>
              </a:rPr>
              <a:t>to </a:t>
            </a:r>
            <a:r>
              <a:rPr sz="2200" b="1" spc="-15" dirty="0">
                <a:solidFill>
                  <a:srgbClr val="17006F"/>
                </a:solidFill>
                <a:latin typeface="Times New Roman"/>
                <a:cs typeface="Times New Roman"/>
              </a:rPr>
              <a:t>represent </a:t>
            </a:r>
            <a:r>
              <a:rPr sz="2200" b="1" spc="-5" dirty="0">
                <a:solidFill>
                  <a:srgbClr val="17006F"/>
                </a:solidFill>
                <a:latin typeface="Times New Roman"/>
                <a:cs typeface="Times New Roman"/>
              </a:rPr>
              <a:t>a sinusoidal</a:t>
            </a:r>
            <a:r>
              <a:rPr sz="2200" b="1" spc="120" dirty="0">
                <a:solidFill>
                  <a:srgbClr val="17006F"/>
                </a:solidFill>
                <a:latin typeface="Times New Roman"/>
                <a:cs typeface="Times New Roman"/>
              </a:rPr>
              <a:t> </a:t>
            </a:r>
            <a:r>
              <a:rPr sz="2200" b="1" spc="-5" dirty="0">
                <a:solidFill>
                  <a:srgbClr val="17006F"/>
                </a:solidFill>
                <a:latin typeface="Times New Roman"/>
                <a:cs typeface="Times New Roman"/>
              </a:rPr>
              <a:t>wave:</a:t>
            </a:r>
            <a:endParaRPr sz="2200">
              <a:latin typeface="Times New Roman"/>
              <a:cs typeface="Times New Roman"/>
            </a:endParaRPr>
          </a:p>
          <a:p>
            <a:pPr marL="441325">
              <a:lnSpc>
                <a:spcPct val="100000"/>
              </a:lnSpc>
              <a:spcBef>
                <a:spcPts val="1860"/>
              </a:spcBef>
            </a:pPr>
            <a:r>
              <a:rPr sz="2200" b="1" spc="-5" dirty="0">
                <a:latin typeface="Times New Roman"/>
                <a:cs typeface="Times New Roman"/>
              </a:rPr>
              <a:t>v = </a:t>
            </a:r>
            <a:r>
              <a:rPr sz="2200" b="1" dirty="0">
                <a:latin typeface="Times New Roman"/>
                <a:cs typeface="Times New Roman"/>
              </a:rPr>
              <a:t>V</a:t>
            </a:r>
            <a:r>
              <a:rPr sz="2175" b="1" baseline="-21072" dirty="0">
                <a:latin typeface="Times New Roman"/>
                <a:cs typeface="Times New Roman"/>
              </a:rPr>
              <a:t>m </a:t>
            </a:r>
            <a:r>
              <a:rPr sz="2200" b="1" spc="-5" dirty="0">
                <a:latin typeface="Times New Roman"/>
                <a:cs typeface="Times New Roman"/>
              </a:rPr>
              <a:t>sin(ωt+θ) = </a:t>
            </a:r>
            <a:r>
              <a:rPr sz="2200" b="1" dirty="0">
                <a:latin typeface="Times New Roman"/>
                <a:cs typeface="Times New Roman"/>
              </a:rPr>
              <a:t>V</a:t>
            </a:r>
            <a:r>
              <a:rPr sz="2175" b="1" baseline="-21072" dirty="0">
                <a:latin typeface="Times New Roman"/>
                <a:cs typeface="Times New Roman"/>
              </a:rPr>
              <a:t>m</a:t>
            </a:r>
            <a:r>
              <a:rPr sz="2175" b="1" spc="-22" baseline="-21072" dirty="0">
                <a:latin typeface="Times New Roman"/>
                <a:cs typeface="Times New Roman"/>
              </a:rPr>
              <a:t> </a:t>
            </a:r>
            <a:r>
              <a:rPr sz="2200" b="1" spc="-5" dirty="0">
                <a:latin typeface="Times New Roman"/>
                <a:cs typeface="Times New Roman"/>
              </a:rPr>
              <a:t>sin(2πft+θ)</a:t>
            </a:r>
            <a:endParaRPr sz="22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41320" y="224027"/>
            <a:ext cx="3275076" cy="3947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13943" y="987552"/>
            <a:ext cx="728472" cy="6614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6455663"/>
            <a:ext cx="9144000" cy="402335"/>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51003" y="6543547"/>
            <a:ext cx="930910" cy="239395"/>
          </a:xfrm>
          <a:prstGeom prst="rect">
            <a:avLst/>
          </a:prstGeom>
        </p:spPr>
        <p:txBody>
          <a:bodyPr vert="horz" wrap="square" lIns="0" tIns="12700" rIns="0" bIns="0" rtlCol="0">
            <a:spAutoFit/>
          </a:bodyPr>
          <a:lstStyle/>
          <a:p>
            <a:pPr marL="12700">
              <a:lnSpc>
                <a:spcPct val="100000"/>
              </a:lnSpc>
              <a:spcBef>
                <a:spcPts val="100"/>
              </a:spcBef>
            </a:pPr>
            <a:r>
              <a:rPr sz="1400" b="1" i="1" dirty="0">
                <a:solidFill>
                  <a:srgbClr val="FFFF00"/>
                </a:solidFill>
                <a:latin typeface="Times New Roman"/>
                <a:cs typeface="Times New Roman"/>
              </a:rPr>
              <a:t>Reference:</a:t>
            </a:r>
            <a:r>
              <a:rPr sz="1400" b="1" i="1" spc="-70" dirty="0">
                <a:solidFill>
                  <a:srgbClr val="FFFF00"/>
                </a:solidFill>
                <a:latin typeface="Times New Roman"/>
                <a:cs typeface="Times New Roman"/>
              </a:rPr>
              <a:t> </a:t>
            </a:r>
            <a:r>
              <a:rPr sz="1400" b="1" i="1" dirty="0">
                <a:solidFill>
                  <a:srgbClr val="FFFF00"/>
                </a:solidFill>
                <a:latin typeface="Times New Roman"/>
                <a:cs typeface="Times New Roman"/>
              </a:rPr>
              <a:t>-</a:t>
            </a:r>
            <a:endParaRPr sz="1400">
              <a:latin typeface="Times New Roman"/>
              <a:cs typeface="Times New Roman"/>
            </a:endParaRPr>
          </a:p>
        </p:txBody>
      </p:sp>
      <p:sp>
        <p:nvSpPr>
          <p:cNvPr id="6" name="object 6"/>
          <p:cNvSpPr/>
          <p:nvPr/>
        </p:nvSpPr>
        <p:spPr>
          <a:xfrm>
            <a:off x="891539" y="848867"/>
            <a:ext cx="1024128" cy="623315"/>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543811" y="848867"/>
            <a:ext cx="441960" cy="623315"/>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751076" y="848867"/>
            <a:ext cx="1391412" cy="62331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770632" y="848867"/>
            <a:ext cx="464819" cy="623315"/>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3000755" y="848867"/>
            <a:ext cx="1630680" cy="623315"/>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4396740" y="848867"/>
            <a:ext cx="697991" cy="623315"/>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4860035" y="848867"/>
            <a:ext cx="947927" cy="623315"/>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5573267" y="848867"/>
            <a:ext cx="1008888" cy="623315"/>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6347459" y="848867"/>
            <a:ext cx="713232" cy="623315"/>
          </a:xfrm>
          <a:prstGeom prst="rect">
            <a:avLst/>
          </a:prstGeom>
          <a:blipFill>
            <a:blip r:embed="rId13" cstate="print"/>
            <a:stretch>
              <a:fillRect/>
            </a:stretch>
          </a:blipFill>
        </p:spPr>
        <p:txBody>
          <a:bodyPr wrap="square" lIns="0" tIns="0" rIns="0" bIns="0" rtlCol="0"/>
          <a:lstStyle/>
          <a:p>
            <a:endParaRPr/>
          </a:p>
        </p:txBody>
      </p:sp>
      <p:sp>
        <p:nvSpPr>
          <p:cNvPr id="15" name="object 15"/>
          <p:cNvSpPr/>
          <p:nvPr/>
        </p:nvSpPr>
        <p:spPr>
          <a:xfrm>
            <a:off x="6825995" y="848867"/>
            <a:ext cx="947927" cy="623315"/>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7539228" y="848867"/>
            <a:ext cx="606551" cy="623315"/>
          </a:xfrm>
          <a:prstGeom prst="rect">
            <a:avLst/>
          </a:prstGeom>
          <a:blipFill>
            <a:blip r:embed="rId14" cstate="print"/>
            <a:stretch>
              <a:fillRect/>
            </a:stretch>
          </a:blipFill>
        </p:spPr>
        <p:txBody>
          <a:bodyPr wrap="square" lIns="0" tIns="0" rIns="0" bIns="0" rtlCol="0"/>
          <a:lstStyle/>
          <a:p>
            <a:endParaRPr/>
          </a:p>
        </p:txBody>
      </p:sp>
      <p:sp>
        <p:nvSpPr>
          <p:cNvPr id="17" name="object 17"/>
          <p:cNvSpPr/>
          <p:nvPr/>
        </p:nvSpPr>
        <p:spPr>
          <a:xfrm>
            <a:off x="891539" y="1184147"/>
            <a:ext cx="946404" cy="623315"/>
          </a:xfrm>
          <a:prstGeom prst="rect">
            <a:avLst/>
          </a:prstGeom>
          <a:blipFill>
            <a:blip r:embed="rId15" cstate="print"/>
            <a:stretch>
              <a:fillRect/>
            </a:stretch>
          </a:blipFill>
        </p:spPr>
        <p:txBody>
          <a:bodyPr wrap="square" lIns="0" tIns="0" rIns="0" bIns="0" rtlCol="0"/>
          <a:lstStyle/>
          <a:p>
            <a:endParaRPr/>
          </a:p>
        </p:txBody>
      </p:sp>
      <p:sp>
        <p:nvSpPr>
          <p:cNvPr id="18" name="object 18"/>
          <p:cNvSpPr/>
          <p:nvPr/>
        </p:nvSpPr>
        <p:spPr>
          <a:xfrm>
            <a:off x="1613916" y="1184147"/>
            <a:ext cx="1008887" cy="623315"/>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2398776" y="1184147"/>
            <a:ext cx="681227" cy="62331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2855976" y="1184147"/>
            <a:ext cx="1149096" cy="62331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3781044" y="1184147"/>
            <a:ext cx="714755" cy="623315"/>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4271771" y="1184147"/>
            <a:ext cx="1563624" cy="623315"/>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5611367" y="1184147"/>
            <a:ext cx="681227" cy="62331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6068567" y="1184147"/>
            <a:ext cx="1056132" cy="623315"/>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6900671" y="1184147"/>
            <a:ext cx="723900" cy="62331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7400543" y="1184147"/>
            <a:ext cx="745235" cy="62331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891539" y="1519427"/>
            <a:ext cx="1475232" cy="62331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2065020" y="1519427"/>
            <a:ext cx="1568195" cy="62331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3329940" y="1519427"/>
            <a:ext cx="1085088" cy="62331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4043171" y="1519427"/>
            <a:ext cx="464820" cy="623315"/>
          </a:xfrm>
          <a:prstGeom prst="rect">
            <a:avLst/>
          </a:prstGeom>
          <a:blipFill>
            <a:blip r:embed="rId8" cstate="print"/>
            <a:stretch>
              <a:fillRect/>
            </a:stretch>
          </a:blipFill>
        </p:spPr>
        <p:txBody>
          <a:bodyPr wrap="square" lIns="0" tIns="0" rIns="0" bIns="0" rtlCol="0"/>
          <a:lstStyle/>
          <a:p>
            <a:endParaRPr/>
          </a:p>
        </p:txBody>
      </p:sp>
      <p:sp>
        <p:nvSpPr>
          <p:cNvPr id="31" name="object 31"/>
          <p:cNvSpPr txBox="1">
            <a:spLocks noGrp="1"/>
          </p:cNvSpPr>
          <p:nvPr>
            <p:ph type="title"/>
          </p:nvPr>
        </p:nvSpPr>
        <p:spPr>
          <a:prstGeom prst="rect">
            <a:avLst/>
          </a:prstGeom>
        </p:spPr>
        <p:txBody>
          <a:bodyPr vert="horz" wrap="square" lIns="0" tIns="12065" rIns="0" bIns="0" rtlCol="0">
            <a:spAutoFit/>
          </a:bodyPr>
          <a:lstStyle/>
          <a:p>
            <a:pPr marL="12700" marR="5080" algn="just">
              <a:lnSpc>
                <a:spcPct val="100000"/>
              </a:lnSpc>
              <a:spcBef>
                <a:spcPts val="95"/>
              </a:spcBef>
            </a:pPr>
            <a:r>
              <a:rPr spc="-5" dirty="0"/>
              <a:t>Math. </a:t>
            </a:r>
            <a:r>
              <a:rPr spc="-10" dirty="0"/>
              <a:t>Problem: </a:t>
            </a:r>
            <a:r>
              <a:rPr spc="-5" dirty="0"/>
              <a:t>Determine (a) </a:t>
            </a:r>
            <a:r>
              <a:rPr dirty="0"/>
              <a:t>peak </a:t>
            </a:r>
            <a:r>
              <a:rPr spc="-5" dirty="0"/>
              <a:t>value (b) </a:t>
            </a:r>
            <a:r>
              <a:rPr dirty="0"/>
              <a:t>peak </a:t>
            </a:r>
            <a:r>
              <a:rPr spc="-5" dirty="0"/>
              <a:t>to  peak </a:t>
            </a:r>
            <a:r>
              <a:rPr dirty="0"/>
              <a:t>value </a:t>
            </a:r>
            <a:r>
              <a:rPr spc="-5" dirty="0"/>
              <a:t>(c) period </a:t>
            </a:r>
            <a:r>
              <a:rPr dirty="0"/>
              <a:t>(d) </a:t>
            </a:r>
            <a:r>
              <a:rPr spc="-5" dirty="0"/>
              <a:t>frequency (e) </a:t>
            </a:r>
            <a:r>
              <a:rPr dirty="0"/>
              <a:t>phase </a:t>
            </a:r>
            <a:r>
              <a:rPr spc="-5" dirty="0"/>
              <a:t>for the  following sinusoidal</a:t>
            </a:r>
            <a:r>
              <a:rPr spc="10" dirty="0"/>
              <a:t> </a:t>
            </a:r>
            <a:r>
              <a:rPr spc="-5" dirty="0"/>
              <a:t>waves:</a:t>
            </a:r>
          </a:p>
        </p:txBody>
      </p:sp>
      <p:sp>
        <p:nvSpPr>
          <p:cNvPr id="32" name="object 32"/>
          <p:cNvSpPr/>
          <p:nvPr/>
        </p:nvSpPr>
        <p:spPr>
          <a:xfrm>
            <a:off x="891539" y="1921764"/>
            <a:ext cx="449579" cy="623315"/>
          </a:xfrm>
          <a:prstGeom prst="rect">
            <a:avLst/>
          </a:prstGeom>
          <a:blipFill>
            <a:blip r:embed="rId27" cstate="print"/>
            <a:stretch>
              <a:fillRect/>
            </a:stretch>
          </a:blipFill>
        </p:spPr>
        <p:txBody>
          <a:bodyPr wrap="square" lIns="0" tIns="0" rIns="0" bIns="0" rtlCol="0"/>
          <a:lstStyle/>
          <a:p>
            <a:endParaRPr/>
          </a:p>
        </p:txBody>
      </p:sp>
      <p:sp>
        <p:nvSpPr>
          <p:cNvPr id="33" name="object 33"/>
          <p:cNvSpPr/>
          <p:nvPr/>
        </p:nvSpPr>
        <p:spPr>
          <a:xfrm>
            <a:off x="969263" y="1921764"/>
            <a:ext cx="441959" cy="623315"/>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1109472" y="1921764"/>
            <a:ext cx="512064" cy="623315"/>
          </a:xfrm>
          <a:prstGeom prst="rect">
            <a:avLst/>
          </a:prstGeom>
          <a:blipFill>
            <a:blip r:embed="rId28" cstate="print"/>
            <a:stretch>
              <a:fillRect/>
            </a:stretch>
          </a:blipFill>
        </p:spPr>
        <p:txBody>
          <a:bodyPr wrap="square" lIns="0" tIns="0" rIns="0" bIns="0" rtlCol="0"/>
          <a:lstStyle/>
          <a:p>
            <a:endParaRPr/>
          </a:p>
        </p:txBody>
      </p:sp>
      <p:sp>
        <p:nvSpPr>
          <p:cNvPr id="35" name="object 35"/>
          <p:cNvSpPr/>
          <p:nvPr/>
        </p:nvSpPr>
        <p:spPr>
          <a:xfrm>
            <a:off x="1318260" y="1921764"/>
            <a:ext cx="530352" cy="623315"/>
          </a:xfrm>
          <a:prstGeom prst="rect">
            <a:avLst/>
          </a:prstGeom>
          <a:blipFill>
            <a:blip r:embed="rId29" cstate="print"/>
            <a:stretch>
              <a:fillRect/>
            </a:stretch>
          </a:blipFill>
        </p:spPr>
        <p:txBody>
          <a:bodyPr wrap="square" lIns="0" tIns="0" rIns="0" bIns="0" rtlCol="0"/>
          <a:lstStyle/>
          <a:p>
            <a:endParaRPr/>
          </a:p>
        </p:txBody>
      </p:sp>
      <p:sp>
        <p:nvSpPr>
          <p:cNvPr id="36" name="object 36"/>
          <p:cNvSpPr/>
          <p:nvPr/>
        </p:nvSpPr>
        <p:spPr>
          <a:xfrm>
            <a:off x="1546860" y="1921764"/>
            <a:ext cx="652272" cy="623315"/>
          </a:xfrm>
          <a:prstGeom prst="rect">
            <a:avLst/>
          </a:prstGeom>
          <a:blipFill>
            <a:blip r:embed="rId30" cstate="print"/>
            <a:stretch>
              <a:fillRect/>
            </a:stretch>
          </a:blipFill>
        </p:spPr>
        <p:txBody>
          <a:bodyPr wrap="square" lIns="0" tIns="0" rIns="0" bIns="0" rtlCol="0"/>
          <a:lstStyle/>
          <a:p>
            <a:endParaRPr/>
          </a:p>
        </p:txBody>
      </p:sp>
      <p:sp>
        <p:nvSpPr>
          <p:cNvPr id="37" name="object 37"/>
          <p:cNvSpPr/>
          <p:nvPr/>
        </p:nvSpPr>
        <p:spPr>
          <a:xfrm>
            <a:off x="1895855" y="1921764"/>
            <a:ext cx="806195" cy="623315"/>
          </a:xfrm>
          <a:prstGeom prst="rect">
            <a:avLst/>
          </a:prstGeom>
          <a:blipFill>
            <a:blip r:embed="rId31" cstate="print"/>
            <a:stretch>
              <a:fillRect/>
            </a:stretch>
          </a:blipFill>
        </p:spPr>
        <p:txBody>
          <a:bodyPr wrap="square" lIns="0" tIns="0" rIns="0" bIns="0" rtlCol="0"/>
          <a:lstStyle/>
          <a:p>
            <a:endParaRPr/>
          </a:p>
        </p:txBody>
      </p:sp>
      <p:sp>
        <p:nvSpPr>
          <p:cNvPr id="38" name="object 38"/>
          <p:cNvSpPr/>
          <p:nvPr/>
        </p:nvSpPr>
        <p:spPr>
          <a:xfrm>
            <a:off x="2330195" y="1921764"/>
            <a:ext cx="932687" cy="623315"/>
          </a:xfrm>
          <a:prstGeom prst="rect">
            <a:avLst/>
          </a:prstGeom>
          <a:blipFill>
            <a:blip r:embed="rId32" cstate="print"/>
            <a:stretch>
              <a:fillRect/>
            </a:stretch>
          </a:blipFill>
        </p:spPr>
        <p:txBody>
          <a:bodyPr wrap="square" lIns="0" tIns="0" rIns="0" bIns="0" rtlCol="0"/>
          <a:lstStyle/>
          <a:p>
            <a:endParaRPr/>
          </a:p>
        </p:txBody>
      </p:sp>
      <p:sp>
        <p:nvSpPr>
          <p:cNvPr id="39" name="object 39"/>
          <p:cNvSpPr/>
          <p:nvPr/>
        </p:nvSpPr>
        <p:spPr>
          <a:xfrm>
            <a:off x="2891027" y="1921764"/>
            <a:ext cx="623315" cy="623315"/>
          </a:xfrm>
          <a:prstGeom prst="rect">
            <a:avLst/>
          </a:prstGeom>
          <a:blipFill>
            <a:blip r:embed="rId33" cstate="print"/>
            <a:stretch>
              <a:fillRect/>
            </a:stretch>
          </a:blipFill>
        </p:spPr>
        <p:txBody>
          <a:bodyPr wrap="square" lIns="0" tIns="0" rIns="0" bIns="0" rtlCol="0"/>
          <a:lstStyle/>
          <a:p>
            <a:endParaRPr/>
          </a:p>
        </p:txBody>
      </p:sp>
      <p:sp>
        <p:nvSpPr>
          <p:cNvPr id="40" name="object 40"/>
          <p:cNvSpPr/>
          <p:nvPr/>
        </p:nvSpPr>
        <p:spPr>
          <a:xfrm>
            <a:off x="3142488" y="1921764"/>
            <a:ext cx="652272" cy="623315"/>
          </a:xfrm>
          <a:prstGeom prst="rect">
            <a:avLst/>
          </a:prstGeom>
          <a:blipFill>
            <a:blip r:embed="rId34" cstate="print"/>
            <a:stretch>
              <a:fillRect/>
            </a:stretch>
          </a:blipFill>
        </p:spPr>
        <p:txBody>
          <a:bodyPr wrap="square" lIns="0" tIns="0" rIns="0" bIns="0" rtlCol="0"/>
          <a:lstStyle/>
          <a:p>
            <a:endParaRPr/>
          </a:p>
        </p:txBody>
      </p:sp>
      <p:sp>
        <p:nvSpPr>
          <p:cNvPr id="41" name="object 41"/>
          <p:cNvSpPr/>
          <p:nvPr/>
        </p:nvSpPr>
        <p:spPr>
          <a:xfrm>
            <a:off x="3422903" y="1921764"/>
            <a:ext cx="483108" cy="623315"/>
          </a:xfrm>
          <a:prstGeom prst="rect">
            <a:avLst/>
          </a:prstGeom>
          <a:blipFill>
            <a:blip r:embed="rId35" cstate="print"/>
            <a:stretch>
              <a:fillRect/>
            </a:stretch>
          </a:blipFill>
        </p:spPr>
        <p:txBody>
          <a:bodyPr wrap="square" lIns="0" tIns="0" rIns="0" bIns="0" rtlCol="0"/>
          <a:lstStyle/>
          <a:p>
            <a:endParaRPr/>
          </a:p>
        </p:txBody>
      </p:sp>
      <p:sp>
        <p:nvSpPr>
          <p:cNvPr id="42" name="object 42"/>
          <p:cNvSpPr/>
          <p:nvPr/>
        </p:nvSpPr>
        <p:spPr>
          <a:xfrm>
            <a:off x="3534155" y="1921764"/>
            <a:ext cx="464820" cy="623315"/>
          </a:xfrm>
          <a:prstGeom prst="rect">
            <a:avLst/>
          </a:prstGeom>
          <a:blipFill>
            <a:blip r:embed="rId36" cstate="print"/>
            <a:stretch>
              <a:fillRect/>
            </a:stretch>
          </a:blipFill>
        </p:spPr>
        <p:txBody>
          <a:bodyPr wrap="square" lIns="0" tIns="0" rIns="0" bIns="0" rtlCol="0"/>
          <a:lstStyle/>
          <a:p>
            <a:endParaRPr/>
          </a:p>
        </p:txBody>
      </p:sp>
      <p:sp>
        <p:nvSpPr>
          <p:cNvPr id="43" name="object 43"/>
          <p:cNvSpPr/>
          <p:nvPr/>
        </p:nvSpPr>
        <p:spPr>
          <a:xfrm>
            <a:off x="891539" y="2324100"/>
            <a:ext cx="527304" cy="623315"/>
          </a:xfrm>
          <a:prstGeom prst="rect">
            <a:avLst/>
          </a:prstGeom>
          <a:blipFill>
            <a:blip r:embed="rId37" cstate="print"/>
            <a:stretch>
              <a:fillRect/>
            </a:stretch>
          </a:blipFill>
        </p:spPr>
        <p:txBody>
          <a:bodyPr wrap="square" lIns="0" tIns="0" rIns="0" bIns="0" rtlCol="0"/>
          <a:lstStyle/>
          <a:p>
            <a:endParaRPr/>
          </a:p>
        </p:txBody>
      </p:sp>
      <p:sp>
        <p:nvSpPr>
          <p:cNvPr id="44" name="object 44"/>
          <p:cNvSpPr/>
          <p:nvPr/>
        </p:nvSpPr>
        <p:spPr>
          <a:xfrm>
            <a:off x="1046988" y="2324100"/>
            <a:ext cx="441959" cy="623315"/>
          </a:xfrm>
          <a:prstGeom prst="rect">
            <a:avLst/>
          </a:prstGeom>
          <a:blipFill>
            <a:blip r:embed="rId6" cstate="print"/>
            <a:stretch>
              <a:fillRect/>
            </a:stretch>
          </a:blipFill>
        </p:spPr>
        <p:txBody>
          <a:bodyPr wrap="square" lIns="0" tIns="0" rIns="0" bIns="0" rtlCol="0"/>
          <a:lstStyle/>
          <a:p>
            <a:endParaRPr/>
          </a:p>
        </p:txBody>
      </p:sp>
      <p:sp>
        <p:nvSpPr>
          <p:cNvPr id="45" name="object 45"/>
          <p:cNvSpPr/>
          <p:nvPr/>
        </p:nvSpPr>
        <p:spPr>
          <a:xfrm>
            <a:off x="1187196" y="2324100"/>
            <a:ext cx="512064" cy="623315"/>
          </a:xfrm>
          <a:prstGeom prst="rect">
            <a:avLst/>
          </a:prstGeom>
          <a:blipFill>
            <a:blip r:embed="rId28" cstate="print"/>
            <a:stretch>
              <a:fillRect/>
            </a:stretch>
          </a:blipFill>
        </p:spPr>
        <p:txBody>
          <a:bodyPr wrap="square" lIns="0" tIns="0" rIns="0" bIns="0" rtlCol="0"/>
          <a:lstStyle/>
          <a:p>
            <a:endParaRPr/>
          </a:p>
        </p:txBody>
      </p:sp>
      <p:sp>
        <p:nvSpPr>
          <p:cNvPr id="46" name="object 46"/>
          <p:cNvSpPr/>
          <p:nvPr/>
        </p:nvSpPr>
        <p:spPr>
          <a:xfrm>
            <a:off x="1395983" y="2324100"/>
            <a:ext cx="530352" cy="623315"/>
          </a:xfrm>
          <a:prstGeom prst="rect">
            <a:avLst/>
          </a:prstGeom>
          <a:blipFill>
            <a:blip r:embed="rId29" cstate="print"/>
            <a:stretch>
              <a:fillRect/>
            </a:stretch>
          </a:blipFill>
        </p:spPr>
        <p:txBody>
          <a:bodyPr wrap="square" lIns="0" tIns="0" rIns="0" bIns="0" rtlCol="0"/>
          <a:lstStyle/>
          <a:p>
            <a:endParaRPr/>
          </a:p>
        </p:txBody>
      </p:sp>
      <p:sp>
        <p:nvSpPr>
          <p:cNvPr id="47" name="object 47"/>
          <p:cNvSpPr/>
          <p:nvPr/>
        </p:nvSpPr>
        <p:spPr>
          <a:xfrm>
            <a:off x="1624583" y="2324100"/>
            <a:ext cx="652272" cy="623315"/>
          </a:xfrm>
          <a:prstGeom prst="rect">
            <a:avLst/>
          </a:prstGeom>
          <a:blipFill>
            <a:blip r:embed="rId30" cstate="print"/>
            <a:stretch>
              <a:fillRect/>
            </a:stretch>
          </a:blipFill>
        </p:spPr>
        <p:txBody>
          <a:bodyPr wrap="square" lIns="0" tIns="0" rIns="0" bIns="0" rtlCol="0"/>
          <a:lstStyle/>
          <a:p>
            <a:endParaRPr/>
          </a:p>
        </p:txBody>
      </p:sp>
      <p:sp>
        <p:nvSpPr>
          <p:cNvPr id="48" name="object 48"/>
          <p:cNvSpPr/>
          <p:nvPr/>
        </p:nvSpPr>
        <p:spPr>
          <a:xfrm>
            <a:off x="1973579" y="2324100"/>
            <a:ext cx="806195" cy="623315"/>
          </a:xfrm>
          <a:prstGeom prst="rect">
            <a:avLst/>
          </a:prstGeom>
          <a:blipFill>
            <a:blip r:embed="rId31" cstate="print"/>
            <a:stretch>
              <a:fillRect/>
            </a:stretch>
          </a:blipFill>
        </p:spPr>
        <p:txBody>
          <a:bodyPr wrap="square" lIns="0" tIns="0" rIns="0" bIns="0" rtlCol="0"/>
          <a:lstStyle/>
          <a:p>
            <a:endParaRPr/>
          </a:p>
        </p:txBody>
      </p:sp>
      <p:sp>
        <p:nvSpPr>
          <p:cNvPr id="49" name="object 49"/>
          <p:cNvSpPr/>
          <p:nvPr/>
        </p:nvSpPr>
        <p:spPr>
          <a:xfrm>
            <a:off x="2407920" y="2324100"/>
            <a:ext cx="512063" cy="623315"/>
          </a:xfrm>
          <a:prstGeom prst="rect">
            <a:avLst/>
          </a:prstGeom>
          <a:blipFill>
            <a:blip r:embed="rId38" cstate="print"/>
            <a:stretch>
              <a:fillRect/>
            </a:stretch>
          </a:blipFill>
        </p:spPr>
        <p:txBody>
          <a:bodyPr wrap="square" lIns="0" tIns="0" rIns="0" bIns="0" rtlCol="0"/>
          <a:lstStyle/>
          <a:p>
            <a:endParaRPr/>
          </a:p>
        </p:txBody>
      </p:sp>
      <p:sp>
        <p:nvSpPr>
          <p:cNvPr id="50" name="object 50"/>
          <p:cNvSpPr/>
          <p:nvPr/>
        </p:nvSpPr>
        <p:spPr>
          <a:xfrm>
            <a:off x="2548127" y="2324100"/>
            <a:ext cx="524256" cy="623315"/>
          </a:xfrm>
          <a:prstGeom prst="rect">
            <a:avLst/>
          </a:prstGeom>
          <a:blipFill>
            <a:blip r:embed="rId39" cstate="print"/>
            <a:stretch>
              <a:fillRect/>
            </a:stretch>
          </a:blipFill>
        </p:spPr>
        <p:txBody>
          <a:bodyPr wrap="square" lIns="0" tIns="0" rIns="0" bIns="0" rtlCol="0"/>
          <a:lstStyle/>
          <a:p>
            <a:endParaRPr/>
          </a:p>
        </p:txBody>
      </p:sp>
      <p:sp>
        <p:nvSpPr>
          <p:cNvPr id="51" name="object 51"/>
          <p:cNvSpPr/>
          <p:nvPr/>
        </p:nvSpPr>
        <p:spPr>
          <a:xfrm>
            <a:off x="2700527" y="2324100"/>
            <a:ext cx="932688" cy="623315"/>
          </a:xfrm>
          <a:prstGeom prst="rect">
            <a:avLst/>
          </a:prstGeom>
          <a:blipFill>
            <a:blip r:embed="rId40" cstate="print"/>
            <a:stretch>
              <a:fillRect/>
            </a:stretch>
          </a:blipFill>
        </p:spPr>
        <p:txBody>
          <a:bodyPr wrap="square" lIns="0" tIns="0" rIns="0" bIns="0" rtlCol="0"/>
          <a:lstStyle/>
          <a:p>
            <a:endParaRPr/>
          </a:p>
        </p:txBody>
      </p:sp>
      <p:sp>
        <p:nvSpPr>
          <p:cNvPr id="52" name="object 52"/>
          <p:cNvSpPr/>
          <p:nvPr/>
        </p:nvSpPr>
        <p:spPr>
          <a:xfrm>
            <a:off x="3261359" y="2324100"/>
            <a:ext cx="464820" cy="623315"/>
          </a:xfrm>
          <a:prstGeom prst="rect">
            <a:avLst/>
          </a:prstGeom>
          <a:blipFill>
            <a:blip r:embed="rId41" cstate="print"/>
            <a:stretch>
              <a:fillRect/>
            </a:stretch>
          </a:blipFill>
        </p:spPr>
        <p:txBody>
          <a:bodyPr wrap="square" lIns="0" tIns="0" rIns="0" bIns="0" rtlCol="0"/>
          <a:lstStyle/>
          <a:p>
            <a:endParaRPr/>
          </a:p>
        </p:txBody>
      </p:sp>
      <p:sp>
        <p:nvSpPr>
          <p:cNvPr id="53" name="object 53"/>
          <p:cNvSpPr/>
          <p:nvPr/>
        </p:nvSpPr>
        <p:spPr>
          <a:xfrm>
            <a:off x="3354323" y="2324100"/>
            <a:ext cx="464820" cy="623315"/>
          </a:xfrm>
          <a:prstGeom prst="rect">
            <a:avLst/>
          </a:prstGeom>
          <a:blipFill>
            <a:blip r:embed="rId42" cstate="print"/>
            <a:stretch>
              <a:fillRect/>
            </a:stretch>
          </a:blipFill>
        </p:spPr>
        <p:txBody>
          <a:bodyPr wrap="square" lIns="0" tIns="0" rIns="0" bIns="0" rtlCol="0"/>
          <a:lstStyle/>
          <a:p>
            <a:endParaRPr/>
          </a:p>
        </p:txBody>
      </p:sp>
      <p:sp>
        <p:nvSpPr>
          <p:cNvPr id="54" name="object 54"/>
          <p:cNvSpPr/>
          <p:nvPr/>
        </p:nvSpPr>
        <p:spPr>
          <a:xfrm>
            <a:off x="3447288" y="2324100"/>
            <a:ext cx="652272" cy="623315"/>
          </a:xfrm>
          <a:prstGeom prst="rect">
            <a:avLst/>
          </a:prstGeom>
          <a:blipFill>
            <a:blip r:embed="rId30" cstate="print"/>
            <a:stretch>
              <a:fillRect/>
            </a:stretch>
          </a:blipFill>
        </p:spPr>
        <p:txBody>
          <a:bodyPr wrap="square" lIns="0" tIns="0" rIns="0" bIns="0" rtlCol="0"/>
          <a:lstStyle/>
          <a:p>
            <a:endParaRPr/>
          </a:p>
        </p:txBody>
      </p:sp>
      <p:sp>
        <p:nvSpPr>
          <p:cNvPr id="55" name="object 55"/>
          <p:cNvSpPr/>
          <p:nvPr/>
        </p:nvSpPr>
        <p:spPr>
          <a:xfrm>
            <a:off x="3727703" y="2324100"/>
            <a:ext cx="483108" cy="623315"/>
          </a:xfrm>
          <a:prstGeom prst="rect">
            <a:avLst/>
          </a:prstGeom>
          <a:blipFill>
            <a:blip r:embed="rId35" cstate="print"/>
            <a:stretch>
              <a:fillRect/>
            </a:stretch>
          </a:blipFill>
        </p:spPr>
        <p:txBody>
          <a:bodyPr wrap="square" lIns="0" tIns="0" rIns="0" bIns="0" rtlCol="0"/>
          <a:lstStyle/>
          <a:p>
            <a:endParaRPr/>
          </a:p>
        </p:txBody>
      </p:sp>
      <p:sp>
        <p:nvSpPr>
          <p:cNvPr id="56" name="object 56"/>
          <p:cNvSpPr/>
          <p:nvPr/>
        </p:nvSpPr>
        <p:spPr>
          <a:xfrm>
            <a:off x="3838955" y="2324100"/>
            <a:ext cx="464820" cy="623315"/>
          </a:xfrm>
          <a:prstGeom prst="rect">
            <a:avLst/>
          </a:prstGeom>
          <a:blipFill>
            <a:blip r:embed="rId36" cstate="print"/>
            <a:stretch>
              <a:fillRect/>
            </a:stretch>
          </a:blipFill>
        </p:spPr>
        <p:txBody>
          <a:bodyPr wrap="square" lIns="0" tIns="0" rIns="0" bIns="0" rtlCol="0"/>
          <a:lstStyle/>
          <a:p>
            <a:endParaRPr/>
          </a:p>
        </p:txBody>
      </p:sp>
      <p:sp>
        <p:nvSpPr>
          <p:cNvPr id="57" name="object 57"/>
          <p:cNvSpPr txBox="1"/>
          <p:nvPr/>
        </p:nvSpPr>
        <p:spPr>
          <a:xfrm>
            <a:off x="1053490" y="1923694"/>
            <a:ext cx="3066415" cy="830580"/>
          </a:xfrm>
          <a:prstGeom prst="rect">
            <a:avLst/>
          </a:prstGeom>
        </p:spPr>
        <p:txBody>
          <a:bodyPr vert="horz" wrap="square" lIns="0" tIns="79375" rIns="0" bIns="0" rtlCol="0">
            <a:spAutoFit/>
          </a:bodyPr>
          <a:lstStyle/>
          <a:p>
            <a:pPr marL="12700">
              <a:lnSpc>
                <a:spcPct val="100000"/>
              </a:lnSpc>
              <a:spcBef>
                <a:spcPts val="625"/>
              </a:spcBef>
            </a:pPr>
            <a:r>
              <a:rPr sz="2200" b="1" spc="-5" dirty="0">
                <a:latin typeface="Times New Roman"/>
                <a:cs typeface="Times New Roman"/>
              </a:rPr>
              <a:t>i. v = </a:t>
            </a:r>
            <a:r>
              <a:rPr sz="2200" b="1" dirty="0">
                <a:latin typeface="Times New Roman"/>
                <a:cs typeface="Times New Roman"/>
              </a:rPr>
              <a:t>60</a:t>
            </a:r>
            <a:r>
              <a:rPr sz="2200" b="1" spc="-5" dirty="0">
                <a:latin typeface="Times New Roman"/>
                <a:cs typeface="Times New Roman"/>
              </a:rPr>
              <a:t> sin(1800t+20°)</a:t>
            </a:r>
            <a:endParaRPr sz="2200">
              <a:latin typeface="Times New Roman"/>
              <a:cs typeface="Times New Roman"/>
            </a:endParaRPr>
          </a:p>
          <a:p>
            <a:pPr marL="12700">
              <a:lnSpc>
                <a:spcPct val="100000"/>
              </a:lnSpc>
              <a:spcBef>
                <a:spcPts val="530"/>
              </a:spcBef>
            </a:pPr>
            <a:r>
              <a:rPr sz="2200" b="1" spc="-5" dirty="0">
                <a:latin typeface="Times New Roman"/>
                <a:cs typeface="Times New Roman"/>
              </a:rPr>
              <a:t>ii. v = </a:t>
            </a:r>
            <a:r>
              <a:rPr sz="2200" b="1" dirty="0">
                <a:latin typeface="Times New Roman"/>
                <a:cs typeface="Times New Roman"/>
              </a:rPr>
              <a:t>60</a:t>
            </a:r>
            <a:r>
              <a:rPr sz="2200" b="1" spc="-5" dirty="0">
                <a:latin typeface="Times New Roman"/>
                <a:cs typeface="Times New Roman"/>
              </a:rPr>
              <a:t> sin(2π1000t-60°)</a:t>
            </a:r>
            <a:endParaRPr sz="22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95" y="870203"/>
            <a:ext cx="1039368" cy="6233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601724" y="870203"/>
            <a:ext cx="557784" cy="6233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991867" y="870203"/>
            <a:ext cx="745236" cy="623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569464" y="870203"/>
            <a:ext cx="1054608" cy="62331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3456432" y="870203"/>
            <a:ext cx="1796795" cy="623315"/>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5085588" y="870203"/>
            <a:ext cx="1348739" cy="623315"/>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6266688" y="870203"/>
            <a:ext cx="745236" cy="623315"/>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6844283" y="870203"/>
            <a:ext cx="1568196" cy="623315"/>
          </a:xfrm>
          <a:prstGeom prst="rect">
            <a:avLst/>
          </a:prstGeom>
          <a:blipFill>
            <a:blip r:embed="rId9" cstate="print"/>
            <a:stretch>
              <a:fillRect/>
            </a:stretch>
          </a:blipFill>
        </p:spPr>
        <p:txBody>
          <a:bodyPr wrap="square" lIns="0" tIns="0" rIns="0" bIns="0" rtlCol="0"/>
          <a:lstStyle/>
          <a:p>
            <a:endParaRPr/>
          </a:p>
        </p:txBody>
      </p:sp>
      <p:sp>
        <p:nvSpPr>
          <p:cNvPr id="10" name="object 10"/>
          <p:cNvSpPr txBox="1">
            <a:spLocks noGrp="1"/>
          </p:cNvSpPr>
          <p:nvPr>
            <p:ph type="title"/>
          </p:nvPr>
        </p:nvSpPr>
        <p:spPr>
          <a:xfrm>
            <a:off x="6428994" y="938529"/>
            <a:ext cx="1798955" cy="360680"/>
          </a:xfrm>
          <a:prstGeom prst="rect">
            <a:avLst/>
          </a:prstGeom>
        </p:spPr>
        <p:txBody>
          <a:bodyPr vert="horz" wrap="square" lIns="0" tIns="12065" rIns="0" bIns="0" rtlCol="0">
            <a:spAutoFit/>
          </a:bodyPr>
          <a:lstStyle/>
          <a:p>
            <a:pPr marL="12700">
              <a:lnSpc>
                <a:spcPct val="100000"/>
              </a:lnSpc>
              <a:spcBef>
                <a:spcPts val="95"/>
              </a:spcBef>
              <a:tabLst>
                <a:tab pos="589915" algn="l"/>
              </a:tabLst>
            </a:pPr>
            <a:r>
              <a:rPr spc="-5" dirty="0">
                <a:solidFill>
                  <a:srgbClr val="17006F"/>
                </a:solidFill>
              </a:rPr>
              <a:t>the	sinusoidal</a:t>
            </a:r>
          </a:p>
        </p:txBody>
      </p:sp>
      <p:sp>
        <p:nvSpPr>
          <p:cNvPr id="11" name="object 11"/>
          <p:cNvSpPr/>
          <p:nvPr/>
        </p:nvSpPr>
        <p:spPr>
          <a:xfrm>
            <a:off x="729995" y="1205483"/>
            <a:ext cx="1673352" cy="623315"/>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2103120" y="1205483"/>
            <a:ext cx="605028" cy="623315"/>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2406395" y="1205483"/>
            <a:ext cx="914400" cy="623315"/>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3019044" y="1205483"/>
            <a:ext cx="605028" cy="62331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3322320" y="1205483"/>
            <a:ext cx="743712" cy="623315"/>
          </a:xfrm>
          <a:prstGeom prst="rect">
            <a:avLst/>
          </a:prstGeom>
          <a:blipFill>
            <a:blip r:embed="rId13" cstate="print"/>
            <a:stretch>
              <a:fillRect/>
            </a:stretch>
          </a:blipFill>
        </p:spPr>
        <p:txBody>
          <a:bodyPr wrap="square" lIns="0" tIns="0" rIns="0" bIns="0" rtlCol="0"/>
          <a:lstStyle/>
          <a:p>
            <a:endParaRPr/>
          </a:p>
        </p:txBody>
      </p:sp>
      <p:sp>
        <p:nvSpPr>
          <p:cNvPr id="16" name="object 16"/>
          <p:cNvSpPr/>
          <p:nvPr/>
        </p:nvSpPr>
        <p:spPr>
          <a:xfrm>
            <a:off x="3765803" y="1205483"/>
            <a:ext cx="1475231" cy="623315"/>
          </a:xfrm>
          <a:prstGeom prst="rect">
            <a:avLst/>
          </a:prstGeom>
          <a:blipFill>
            <a:blip r:embed="rId14" cstate="print"/>
            <a:stretch>
              <a:fillRect/>
            </a:stretch>
          </a:blipFill>
        </p:spPr>
        <p:txBody>
          <a:bodyPr wrap="square" lIns="0" tIns="0" rIns="0" bIns="0" rtlCol="0"/>
          <a:lstStyle/>
          <a:p>
            <a:endParaRPr/>
          </a:p>
        </p:txBody>
      </p:sp>
      <p:sp>
        <p:nvSpPr>
          <p:cNvPr id="17" name="object 17"/>
          <p:cNvSpPr/>
          <p:nvPr/>
        </p:nvSpPr>
        <p:spPr>
          <a:xfrm>
            <a:off x="4937759" y="1205483"/>
            <a:ext cx="944880" cy="623315"/>
          </a:xfrm>
          <a:prstGeom prst="rect">
            <a:avLst/>
          </a:prstGeom>
          <a:blipFill>
            <a:blip r:embed="rId15" cstate="print"/>
            <a:stretch>
              <a:fillRect/>
            </a:stretch>
          </a:blipFill>
        </p:spPr>
        <p:txBody>
          <a:bodyPr wrap="square" lIns="0" tIns="0" rIns="0" bIns="0" rtlCol="0"/>
          <a:lstStyle/>
          <a:p>
            <a:endParaRPr/>
          </a:p>
        </p:txBody>
      </p:sp>
      <p:sp>
        <p:nvSpPr>
          <p:cNvPr id="18" name="object 18"/>
          <p:cNvSpPr/>
          <p:nvPr/>
        </p:nvSpPr>
        <p:spPr>
          <a:xfrm>
            <a:off x="729995" y="1607819"/>
            <a:ext cx="512064" cy="623315"/>
          </a:xfrm>
          <a:prstGeom prst="rect">
            <a:avLst/>
          </a:prstGeom>
          <a:blipFill>
            <a:blip r:embed="rId16" cstate="print"/>
            <a:stretch>
              <a:fillRect/>
            </a:stretch>
          </a:blipFill>
        </p:spPr>
        <p:txBody>
          <a:bodyPr wrap="square" lIns="0" tIns="0" rIns="0" bIns="0" rtlCol="0"/>
          <a:lstStyle/>
          <a:p>
            <a:endParaRPr/>
          </a:p>
        </p:txBody>
      </p:sp>
      <p:sp>
        <p:nvSpPr>
          <p:cNvPr id="19" name="object 19"/>
          <p:cNvSpPr/>
          <p:nvPr/>
        </p:nvSpPr>
        <p:spPr>
          <a:xfrm>
            <a:off x="870203" y="1607819"/>
            <a:ext cx="441959" cy="623315"/>
          </a:xfrm>
          <a:prstGeom prst="rect">
            <a:avLst/>
          </a:prstGeom>
          <a:blipFill>
            <a:blip r:embed="rId17" cstate="print"/>
            <a:stretch>
              <a:fillRect/>
            </a:stretch>
          </a:blipFill>
        </p:spPr>
        <p:txBody>
          <a:bodyPr wrap="square" lIns="0" tIns="0" rIns="0" bIns="0" rtlCol="0"/>
          <a:lstStyle/>
          <a:p>
            <a:endParaRPr/>
          </a:p>
        </p:txBody>
      </p:sp>
      <p:sp>
        <p:nvSpPr>
          <p:cNvPr id="20" name="object 20"/>
          <p:cNvSpPr/>
          <p:nvPr/>
        </p:nvSpPr>
        <p:spPr>
          <a:xfrm>
            <a:off x="1008888" y="1607819"/>
            <a:ext cx="512063" cy="623315"/>
          </a:xfrm>
          <a:prstGeom prst="rect">
            <a:avLst/>
          </a:prstGeom>
          <a:blipFill>
            <a:blip r:embed="rId18" cstate="print"/>
            <a:stretch>
              <a:fillRect/>
            </a:stretch>
          </a:blipFill>
        </p:spPr>
        <p:txBody>
          <a:bodyPr wrap="square" lIns="0" tIns="0" rIns="0" bIns="0" rtlCol="0"/>
          <a:lstStyle/>
          <a:p>
            <a:endParaRPr/>
          </a:p>
        </p:txBody>
      </p:sp>
      <p:sp>
        <p:nvSpPr>
          <p:cNvPr id="21" name="object 21"/>
          <p:cNvSpPr/>
          <p:nvPr/>
        </p:nvSpPr>
        <p:spPr>
          <a:xfrm>
            <a:off x="1219200" y="1607819"/>
            <a:ext cx="530351" cy="623315"/>
          </a:xfrm>
          <a:prstGeom prst="rect">
            <a:avLst/>
          </a:prstGeom>
          <a:blipFill>
            <a:blip r:embed="rId19" cstate="print"/>
            <a:stretch>
              <a:fillRect/>
            </a:stretch>
          </a:blipFill>
        </p:spPr>
        <p:txBody>
          <a:bodyPr wrap="square" lIns="0" tIns="0" rIns="0" bIns="0" rtlCol="0"/>
          <a:lstStyle/>
          <a:p>
            <a:endParaRPr/>
          </a:p>
        </p:txBody>
      </p:sp>
      <p:sp>
        <p:nvSpPr>
          <p:cNvPr id="22" name="object 22"/>
          <p:cNvSpPr/>
          <p:nvPr/>
        </p:nvSpPr>
        <p:spPr>
          <a:xfrm>
            <a:off x="1447800" y="1607819"/>
            <a:ext cx="652272" cy="623315"/>
          </a:xfrm>
          <a:prstGeom prst="rect">
            <a:avLst/>
          </a:prstGeom>
          <a:blipFill>
            <a:blip r:embed="rId20" cstate="print"/>
            <a:stretch>
              <a:fillRect/>
            </a:stretch>
          </a:blipFill>
        </p:spPr>
        <p:txBody>
          <a:bodyPr wrap="square" lIns="0" tIns="0" rIns="0" bIns="0" rtlCol="0"/>
          <a:lstStyle/>
          <a:p>
            <a:endParaRPr/>
          </a:p>
        </p:txBody>
      </p:sp>
      <p:sp>
        <p:nvSpPr>
          <p:cNvPr id="23" name="object 23"/>
          <p:cNvSpPr/>
          <p:nvPr/>
        </p:nvSpPr>
        <p:spPr>
          <a:xfrm>
            <a:off x="1796795" y="1607819"/>
            <a:ext cx="806195" cy="623315"/>
          </a:xfrm>
          <a:prstGeom prst="rect">
            <a:avLst/>
          </a:prstGeom>
          <a:blipFill>
            <a:blip r:embed="rId21" cstate="print"/>
            <a:stretch>
              <a:fillRect/>
            </a:stretch>
          </a:blipFill>
        </p:spPr>
        <p:txBody>
          <a:bodyPr wrap="square" lIns="0" tIns="0" rIns="0" bIns="0" rtlCol="0"/>
          <a:lstStyle/>
          <a:p>
            <a:endParaRPr/>
          </a:p>
        </p:txBody>
      </p:sp>
      <p:sp>
        <p:nvSpPr>
          <p:cNvPr id="24" name="object 24"/>
          <p:cNvSpPr/>
          <p:nvPr/>
        </p:nvSpPr>
        <p:spPr>
          <a:xfrm>
            <a:off x="2231135" y="1607819"/>
            <a:ext cx="667512" cy="623315"/>
          </a:xfrm>
          <a:prstGeom prst="rect">
            <a:avLst/>
          </a:prstGeom>
          <a:blipFill>
            <a:blip r:embed="rId22" cstate="print"/>
            <a:stretch>
              <a:fillRect/>
            </a:stretch>
          </a:blipFill>
        </p:spPr>
        <p:txBody>
          <a:bodyPr wrap="square" lIns="0" tIns="0" rIns="0" bIns="0" rtlCol="0"/>
          <a:lstStyle/>
          <a:p>
            <a:endParaRPr/>
          </a:p>
        </p:txBody>
      </p:sp>
      <p:sp>
        <p:nvSpPr>
          <p:cNvPr id="25" name="object 25"/>
          <p:cNvSpPr/>
          <p:nvPr/>
        </p:nvSpPr>
        <p:spPr>
          <a:xfrm>
            <a:off x="2599944" y="1607819"/>
            <a:ext cx="530351" cy="623315"/>
          </a:xfrm>
          <a:prstGeom prst="rect">
            <a:avLst/>
          </a:prstGeom>
          <a:blipFill>
            <a:blip r:embed="rId23" cstate="print"/>
            <a:stretch>
              <a:fillRect/>
            </a:stretch>
          </a:blipFill>
        </p:spPr>
        <p:txBody>
          <a:bodyPr wrap="square" lIns="0" tIns="0" rIns="0" bIns="0" rtlCol="0"/>
          <a:lstStyle/>
          <a:p>
            <a:endParaRPr/>
          </a:p>
        </p:txBody>
      </p:sp>
      <p:sp>
        <p:nvSpPr>
          <p:cNvPr id="26" name="object 26"/>
          <p:cNvSpPr/>
          <p:nvPr/>
        </p:nvSpPr>
        <p:spPr>
          <a:xfrm>
            <a:off x="2828544" y="1607819"/>
            <a:ext cx="652271" cy="623315"/>
          </a:xfrm>
          <a:prstGeom prst="rect">
            <a:avLst/>
          </a:prstGeom>
          <a:blipFill>
            <a:blip r:embed="rId24" cstate="print"/>
            <a:stretch>
              <a:fillRect/>
            </a:stretch>
          </a:blipFill>
        </p:spPr>
        <p:txBody>
          <a:bodyPr wrap="square" lIns="0" tIns="0" rIns="0" bIns="0" rtlCol="0"/>
          <a:lstStyle/>
          <a:p>
            <a:endParaRPr/>
          </a:p>
        </p:txBody>
      </p:sp>
      <p:sp>
        <p:nvSpPr>
          <p:cNvPr id="27" name="object 27"/>
          <p:cNvSpPr/>
          <p:nvPr/>
        </p:nvSpPr>
        <p:spPr>
          <a:xfrm>
            <a:off x="3108960" y="1607819"/>
            <a:ext cx="483108" cy="623315"/>
          </a:xfrm>
          <a:prstGeom prst="rect">
            <a:avLst/>
          </a:prstGeom>
          <a:blipFill>
            <a:blip r:embed="rId25" cstate="print"/>
            <a:stretch>
              <a:fillRect/>
            </a:stretch>
          </a:blipFill>
        </p:spPr>
        <p:txBody>
          <a:bodyPr wrap="square" lIns="0" tIns="0" rIns="0" bIns="0" rtlCol="0"/>
          <a:lstStyle/>
          <a:p>
            <a:endParaRPr/>
          </a:p>
        </p:txBody>
      </p:sp>
      <p:sp>
        <p:nvSpPr>
          <p:cNvPr id="28" name="object 28"/>
          <p:cNvSpPr/>
          <p:nvPr/>
        </p:nvSpPr>
        <p:spPr>
          <a:xfrm>
            <a:off x="3220211" y="1607819"/>
            <a:ext cx="464820" cy="623315"/>
          </a:xfrm>
          <a:prstGeom prst="rect">
            <a:avLst/>
          </a:prstGeom>
          <a:blipFill>
            <a:blip r:embed="rId26" cstate="print"/>
            <a:stretch>
              <a:fillRect/>
            </a:stretch>
          </a:blipFill>
        </p:spPr>
        <p:txBody>
          <a:bodyPr wrap="square" lIns="0" tIns="0" rIns="0" bIns="0" rtlCol="0"/>
          <a:lstStyle/>
          <a:p>
            <a:endParaRPr/>
          </a:p>
        </p:txBody>
      </p:sp>
      <p:sp>
        <p:nvSpPr>
          <p:cNvPr id="29" name="object 29"/>
          <p:cNvSpPr/>
          <p:nvPr/>
        </p:nvSpPr>
        <p:spPr>
          <a:xfrm>
            <a:off x="3383279" y="1607819"/>
            <a:ext cx="822960" cy="623315"/>
          </a:xfrm>
          <a:prstGeom prst="rect">
            <a:avLst/>
          </a:prstGeom>
          <a:blipFill>
            <a:blip r:embed="rId27" cstate="print"/>
            <a:stretch>
              <a:fillRect/>
            </a:stretch>
          </a:blipFill>
        </p:spPr>
        <p:txBody>
          <a:bodyPr wrap="square" lIns="0" tIns="0" rIns="0" bIns="0" rtlCol="0"/>
          <a:lstStyle/>
          <a:p>
            <a:endParaRPr/>
          </a:p>
        </p:txBody>
      </p:sp>
      <p:sp>
        <p:nvSpPr>
          <p:cNvPr id="30" name="object 30"/>
          <p:cNvSpPr/>
          <p:nvPr/>
        </p:nvSpPr>
        <p:spPr>
          <a:xfrm>
            <a:off x="3902964" y="1607819"/>
            <a:ext cx="449579" cy="623315"/>
          </a:xfrm>
          <a:prstGeom prst="rect">
            <a:avLst/>
          </a:prstGeom>
          <a:blipFill>
            <a:blip r:embed="rId28" cstate="print"/>
            <a:stretch>
              <a:fillRect/>
            </a:stretch>
          </a:blipFill>
        </p:spPr>
        <p:txBody>
          <a:bodyPr wrap="square" lIns="0" tIns="0" rIns="0" bIns="0" rtlCol="0"/>
          <a:lstStyle/>
          <a:p>
            <a:endParaRPr/>
          </a:p>
        </p:txBody>
      </p:sp>
      <p:sp>
        <p:nvSpPr>
          <p:cNvPr id="31" name="object 31"/>
          <p:cNvSpPr/>
          <p:nvPr/>
        </p:nvSpPr>
        <p:spPr>
          <a:xfrm>
            <a:off x="4050791" y="1607819"/>
            <a:ext cx="530351" cy="623315"/>
          </a:xfrm>
          <a:prstGeom prst="rect">
            <a:avLst/>
          </a:prstGeom>
          <a:blipFill>
            <a:blip r:embed="rId19" cstate="print"/>
            <a:stretch>
              <a:fillRect/>
            </a:stretch>
          </a:blipFill>
        </p:spPr>
        <p:txBody>
          <a:bodyPr wrap="square" lIns="0" tIns="0" rIns="0" bIns="0" rtlCol="0"/>
          <a:lstStyle/>
          <a:p>
            <a:endParaRPr/>
          </a:p>
        </p:txBody>
      </p:sp>
      <p:sp>
        <p:nvSpPr>
          <p:cNvPr id="32" name="object 32"/>
          <p:cNvSpPr/>
          <p:nvPr/>
        </p:nvSpPr>
        <p:spPr>
          <a:xfrm>
            <a:off x="4279391" y="1607819"/>
            <a:ext cx="512063" cy="623315"/>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4489703" y="1607819"/>
            <a:ext cx="806196" cy="623315"/>
          </a:xfrm>
          <a:prstGeom prst="rect">
            <a:avLst/>
          </a:prstGeom>
          <a:blipFill>
            <a:blip r:embed="rId21" cstate="print"/>
            <a:stretch>
              <a:fillRect/>
            </a:stretch>
          </a:blipFill>
        </p:spPr>
        <p:txBody>
          <a:bodyPr wrap="square" lIns="0" tIns="0" rIns="0" bIns="0" rtlCol="0"/>
          <a:lstStyle/>
          <a:p>
            <a:endParaRPr/>
          </a:p>
        </p:txBody>
      </p:sp>
      <p:sp>
        <p:nvSpPr>
          <p:cNvPr id="34" name="object 34"/>
          <p:cNvSpPr/>
          <p:nvPr/>
        </p:nvSpPr>
        <p:spPr>
          <a:xfrm>
            <a:off x="4924044" y="1607819"/>
            <a:ext cx="667512" cy="623315"/>
          </a:xfrm>
          <a:prstGeom prst="rect">
            <a:avLst/>
          </a:prstGeom>
          <a:blipFill>
            <a:blip r:embed="rId22" cstate="print"/>
            <a:stretch>
              <a:fillRect/>
            </a:stretch>
          </a:blipFill>
        </p:spPr>
        <p:txBody>
          <a:bodyPr wrap="square" lIns="0" tIns="0" rIns="0" bIns="0" rtlCol="0"/>
          <a:lstStyle/>
          <a:p>
            <a:endParaRPr/>
          </a:p>
        </p:txBody>
      </p:sp>
      <p:sp>
        <p:nvSpPr>
          <p:cNvPr id="35" name="object 35"/>
          <p:cNvSpPr/>
          <p:nvPr/>
        </p:nvSpPr>
        <p:spPr>
          <a:xfrm>
            <a:off x="5292852" y="1607819"/>
            <a:ext cx="530351" cy="623315"/>
          </a:xfrm>
          <a:prstGeom prst="rect">
            <a:avLst/>
          </a:prstGeom>
          <a:blipFill>
            <a:blip r:embed="rId23" cstate="print"/>
            <a:stretch>
              <a:fillRect/>
            </a:stretch>
          </a:blipFill>
        </p:spPr>
        <p:txBody>
          <a:bodyPr wrap="square" lIns="0" tIns="0" rIns="0" bIns="0" rtlCol="0"/>
          <a:lstStyle/>
          <a:p>
            <a:endParaRPr/>
          </a:p>
        </p:txBody>
      </p:sp>
      <p:sp>
        <p:nvSpPr>
          <p:cNvPr id="36" name="object 36"/>
          <p:cNvSpPr/>
          <p:nvPr/>
        </p:nvSpPr>
        <p:spPr>
          <a:xfrm>
            <a:off x="5521452" y="1607819"/>
            <a:ext cx="652272" cy="623315"/>
          </a:xfrm>
          <a:prstGeom prst="rect">
            <a:avLst/>
          </a:prstGeom>
          <a:blipFill>
            <a:blip r:embed="rId30" cstate="print"/>
            <a:stretch>
              <a:fillRect/>
            </a:stretch>
          </a:blipFill>
        </p:spPr>
        <p:txBody>
          <a:bodyPr wrap="square" lIns="0" tIns="0" rIns="0" bIns="0" rtlCol="0"/>
          <a:lstStyle/>
          <a:p>
            <a:endParaRPr/>
          </a:p>
        </p:txBody>
      </p:sp>
      <p:sp>
        <p:nvSpPr>
          <p:cNvPr id="37" name="object 37"/>
          <p:cNvSpPr/>
          <p:nvPr/>
        </p:nvSpPr>
        <p:spPr>
          <a:xfrm>
            <a:off x="5801867" y="1607819"/>
            <a:ext cx="483108" cy="623315"/>
          </a:xfrm>
          <a:prstGeom prst="rect">
            <a:avLst/>
          </a:prstGeom>
          <a:blipFill>
            <a:blip r:embed="rId25" cstate="print"/>
            <a:stretch>
              <a:fillRect/>
            </a:stretch>
          </a:blipFill>
        </p:spPr>
        <p:txBody>
          <a:bodyPr wrap="square" lIns="0" tIns="0" rIns="0" bIns="0" rtlCol="0"/>
          <a:lstStyle/>
          <a:p>
            <a:endParaRPr/>
          </a:p>
        </p:txBody>
      </p:sp>
      <p:sp>
        <p:nvSpPr>
          <p:cNvPr id="38" name="object 38"/>
          <p:cNvSpPr/>
          <p:nvPr/>
        </p:nvSpPr>
        <p:spPr>
          <a:xfrm>
            <a:off x="5913120" y="1607819"/>
            <a:ext cx="464820" cy="623315"/>
          </a:xfrm>
          <a:prstGeom prst="rect">
            <a:avLst/>
          </a:prstGeom>
          <a:blipFill>
            <a:blip r:embed="rId26" cstate="print"/>
            <a:stretch>
              <a:fillRect/>
            </a:stretch>
          </a:blipFill>
        </p:spPr>
        <p:txBody>
          <a:bodyPr wrap="square" lIns="0" tIns="0" rIns="0" bIns="0" rtlCol="0"/>
          <a:lstStyle/>
          <a:p>
            <a:endParaRPr/>
          </a:p>
        </p:txBody>
      </p:sp>
      <p:sp>
        <p:nvSpPr>
          <p:cNvPr id="39" name="object 39"/>
          <p:cNvSpPr/>
          <p:nvPr/>
        </p:nvSpPr>
        <p:spPr>
          <a:xfrm>
            <a:off x="729995" y="2010155"/>
            <a:ext cx="527304" cy="623315"/>
          </a:xfrm>
          <a:prstGeom prst="rect">
            <a:avLst/>
          </a:prstGeom>
          <a:blipFill>
            <a:blip r:embed="rId31" cstate="print"/>
            <a:stretch>
              <a:fillRect/>
            </a:stretch>
          </a:blipFill>
        </p:spPr>
        <p:txBody>
          <a:bodyPr wrap="square" lIns="0" tIns="0" rIns="0" bIns="0" rtlCol="0"/>
          <a:lstStyle/>
          <a:p>
            <a:endParaRPr/>
          </a:p>
        </p:txBody>
      </p:sp>
      <p:sp>
        <p:nvSpPr>
          <p:cNvPr id="40" name="object 40"/>
          <p:cNvSpPr/>
          <p:nvPr/>
        </p:nvSpPr>
        <p:spPr>
          <a:xfrm>
            <a:off x="885444" y="2010155"/>
            <a:ext cx="441959" cy="623315"/>
          </a:xfrm>
          <a:prstGeom prst="rect">
            <a:avLst/>
          </a:prstGeom>
          <a:blipFill>
            <a:blip r:embed="rId17" cstate="print"/>
            <a:stretch>
              <a:fillRect/>
            </a:stretch>
          </a:blipFill>
        </p:spPr>
        <p:txBody>
          <a:bodyPr wrap="square" lIns="0" tIns="0" rIns="0" bIns="0" rtlCol="0"/>
          <a:lstStyle/>
          <a:p>
            <a:endParaRPr/>
          </a:p>
        </p:txBody>
      </p:sp>
      <p:sp>
        <p:nvSpPr>
          <p:cNvPr id="41" name="object 41"/>
          <p:cNvSpPr/>
          <p:nvPr/>
        </p:nvSpPr>
        <p:spPr>
          <a:xfrm>
            <a:off x="1025652" y="2010155"/>
            <a:ext cx="449579" cy="623315"/>
          </a:xfrm>
          <a:prstGeom prst="rect">
            <a:avLst/>
          </a:prstGeom>
          <a:blipFill>
            <a:blip r:embed="rId28" cstate="print"/>
            <a:stretch>
              <a:fillRect/>
            </a:stretch>
          </a:blipFill>
        </p:spPr>
        <p:txBody>
          <a:bodyPr wrap="square" lIns="0" tIns="0" rIns="0" bIns="0" rtlCol="0"/>
          <a:lstStyle/>
          <a:p>
            <a:endParaRPr/>
          </a:p>
        </p:txBody>
      </p:sp>
      <p:sp>
        <p:nvSpPr>
          <p:cNvPr id="42" name="object 42"/>
          <p:cNvSpPr/>
          <p:nvPr/>
        </p:nvSpPr>
        <p:spPr>
          <a:xfrm>
            <a:off x="1173480" y="2010155"/>
            <a:ext cx="530351" cy="623315"/>
          </a:xfrm>
          <a:prstGeom prst="rect">
            <a:avLst/>
          </a:prstGeom>
          <a:blipFill>
            <a:blip r:embed="rId19" cstate="print"/>
            <a:stretch>
              <a:fillRect/>
            </a:stretch>
          </a:blipFill>
        </p:spPr>
        <p:txBody>
          <a:bodyPr wrap="square" lIns="0" tIns="0" rIns="0" bIns="0" rtlCol="0"/>
          <a:lstStyle/>
          <a:p>
            <a:endParaRPr/>
          </a:p>
        </p:txBody>
      </p:sp>
      <p:sp>
        <p:nvSpPr>
          <p:cNvPr id="43" name="object 43"/>
          <p:cNvSpPr/>
          <p:nvPr/>
        </p:nvSpPr>
        <p:spPr>
          <a:xfrm>
            <a:off x="1402080" y="2010155"/>
            <a:ext cx="652271" cy="623315"/>
          </a:xfrm>
          <a:prstGeom prst="rect">
            <a:avLst/>
          </a:prstGeom>
          <a:blipFill>
            <a:blip r:embed="rId32" cstate="print"/>
            <a:stretch>
              <a:fillRect/>
            </a:stretch>
          </a:blipFill>
        </p:spPr>
        <p:txBody>
          <a:bodyPr wrap="square" lIns="0" tIns="0" rIns="0" bIns="0" rtlCol="0"/>
          <a:lstStyle/>
          <a:p>
            <a:endParaRPr/>
          </a:p>
        </p:txBody>
      </p:sp>
      <p:sp>
        <p:nvSpPr>
          <p:cNvPr id="44" name="object 44"/>
          <p:cNvSpPr/>
          <p:nvPr/>
        </p:nvSpPr>
        <p:spPr>
          <a:xfrm>
            <a:off x="1751076" y="2010155"/>
            <a:ext cx="806195" cy="623315"/>
          </a:xfrm>
          <a:prstGeom prst="rect">
            <a:avLst/>
          </a:prstGeom>
          <a:blipFill>
            <a:blip r:embed="rId21" cstate="print"/>
            <a:stretch>
              <a:fillRect/>
            </a:stretch>
          </a:blipFill>
        </p:spPr>
        <p:txBody>
          <a:bodyPr wrap="square" lIns="0" tIns="0" rIns="0" bIns="0" rtlCol="0"/>
          <a:lstStyle/>
          <a:p>
            <a:endParaRPr/>
          </a:p>
        </p:txBody>
      </p:sp>
      <p:sp>
        <p:nvSpPr>
          <p:cNvPr id="45" name="object 45"/>
          <p:cNvSpPr/>
          <p:nvPr/>
        </p:nvSpPr>
        <p:spPr>
          <a:xfrm>
            <a:off x="2185416" y="2010155"/>
            <a:ext cx="667512" cy="623315"/>
          </a:xfrm>
          <a:prstGeom prst="rect">
            <a:avLst/>
          </a:prstGeom>
          <a:blipFill>
            <a:blip r:embed="rId22" cstate="print"/>
            <a:stretch>
              <a:fillRect/>
            </a:stretch>
          </a:blipFill>
        </p:spPr>
        <p:txBody>
          <a:bodyPr wrap="square" lIns="0" tIns="0" rIns="0" bIns="0" rtlCol="0"/>
          <a:lstStyle/>
          <a:p>
            <a:endParaRPr/>
          </a:p>
        </p:txBody>
      </p:sp>
      <p:sp>
        <p:nvSpPr>
          <p:cNvPr id="46" name="object 46"/>
          <p:cNvSpPr/>
          <p:nvPr/>
        </p:nvSpPr>
        <p:spPr>
          <a:xfrm>
            <a:off x="2554223" y="2010155"/>
            <a:ext cx="530351" cy="623315"/>
          </a:xfrm>
          <a:prstGeom prst="rect">
            <a:avLst/>
          </a:prstGeom>
          <a:blipFill>
            <a:blip r:embed="rId23" cstate="print"/>
            <a:stretch>
              <a:fillRect/>
            </a:stretch>
          </a:blipFill>
        </p:spPr>
        <p:txBody>
          <a:bodyPr wrap="square" lIns="0" tIns="0" rIns="0" bIns="0" rtlCol="0"/>
          <a:lstStyle/>
          <a:p>
            <a:endParaRPr/>
          </a:p>
        </p:txBody>
      </p:sp>
      <p:sp>
        <p:nvSpPr>
          <p:cNvPr id="47" name="object 47"/>
          <p:cNvSpPr/>
          <p:nvPr/>
        </p:nvSpPr>
        <p:spPr>
          <a:xfrm>
            <a:off x="2782823" y="2010155"/>
            <a:ext cx="512063" cy="623315"/>
          </a:xfrm>
          <a:prstGeom prst="rect">
            <a:avLst/>
          </a:prstGeom>
          <a:blipFill>
            <a:blip r:embed="rId33" cstate="print"/>
            <a:stretch>
              <a:fillRect/>
            </a:stretch>
          </a:blipFill>
        </p:spPr>
        <p:txBody>
          <a:bodyPr wrap="square" lIns="0" tIns="0" rIns="0" bIns="0" rtlCol="0"/>
          <a:lstStyle/>
          <a:p>
            <a:endParaRPr/>
          </a:p>
        </p:txBody>
      </p:sp>
      <p:sp>
        <p:nvSpPr>
          <p:cNvPr id="48" name="object 48"/>
          <p:cNvSpPr/>
          <p:nvPr/>
        </p:nvSpPr>
        <p:spPr>
          <a:xfrm>
            <a:off x="2923032" y="2010155"/>
            <a:ext cx="512064" cy="623315"/>
          </a:xfrm>
          <a:prstGeom prst="rect">
            <a:avLst/>
          </a:prstGeom>
          <a:blipFill>
            <a:blip r:embed="rId34" cstate="print"/>
            <a:stretch>
              <a:fillRect/>
            </a:stretch>
          </a:blipFill>
        </p:spPr>
        <p:txBody>
          <a:bodyPr wrap="square" lIns="0" tIns="0" rIns="0" bIns="0" rtlCol="0"/>
          <a:lstStyle/>
          <a:p>
            <a:endParaRPr/>
          </a:p>
        </p:txBody>
      </p:sp>
      <p:sp>
        <p:nvSpPr>
          <p:cNvPr id="49" name="object 49"/>
          <p:cNvSpPr/>
          <p:nvPr/>
        </p:nvSpPr>
        <p:spPr>
          <a:xfrm>
            <a:off x="3063239" y="2010155"/>
            <a:ext cx="483108" cy="623315"/>
          </a:xfrm>
          <a:prstGeom prst="rect">
            <a:avLst/>
          </a:prstGeom>
          <a:blipFill>
            <a:blip r:embed="rId25" cstate="print"/>
            <a:stretch>
              <a:fillRect/>
            </a:stretch>
          </a:blipFill>
        </p:spPr>
        <p:txBody>
          <a:bodyPr wrap="square" lIns="0" tIns="0" rIns="0" bIns="0" rtlCol="0"/>
          <a:lstStyle/>
          <a:p>
            <a:endParaRPr/>
          </a:p>
        </p:txBody>
      </p:sp>
      <p:sp>
        <p:nvSpPr>
          <p:cNvPr id="50" name="object 50"/>
          <p:cNvSpPr/>
          <p:nvPr/>
        </p:nvSpPr>
        <p:spPr>
          <a:xfrm>
            <a:off x="3174492" y="2010155"/>
            <a:ext cx="464819" cy="623315"/>
          </a:xfrm>
          <a:prstGeom prst="rect">
            <a:avLst/>
          </a:prstGeom>
          <a:blipFill>
            <a:blip r:embed="rId26" cstate="print"/>
            <a:stretch>
              <a:fillRect/>
            </a:stretch>
          </a:blipFill>
        </p:spPr>
        <p:txBody>
          <a:bodyPr wrap="square" lIns="0" tIns="0" rIns="0" bIns="0" rtlCol="0"/>
          <a:lstStyle/>
          <a:p>
            <a:endParaRPr/>
          </a:p>
        </p:txBody>
      </p:sp>
      <p:sp>
        <p:nvSpPr>
          <p:cNvPr id="51" name="object 51"/>
          <p:cNvSpPr/>
          <p:nvPr/>
        </p:nvSpPr>
        <p:spPr>
          <a:xfrm>
            <a:off x="3336035" y="2010155"/>
            <a:ext cx="822960" cy="623315"/>
          </a:xfrm>
          <a:prstGeom prst="rect">
            <a:avLst/>
          </a:prstGeom>
          <a:blipFill>
            <a:blip r:embed="rId27" cstate="print"/>
            <a:stretch>
              <a:fillRect/>
            </a:stretch>
          </a:blipFill>
        </p:spPr>
        <p:txBody>
          <a:bodyPr wrap="square" lIns="0" tIns="0" rIns="0" bIns="0" rtlCol="0"/>
          <a:lstStyle/>
          <a:p>
            <a:endParaRPr/>
          </a:p>
        </p:txBody>
      </p:sp>
      <p:sp>
        <p:nvSpPr>
          <p:cNvPr id="52" name="object 52"/>
          <p:cNvSpPr/>
          <p:nvPr/>
        </p:nvSpPr>
        <p:spPr>
          <a:xfrm>
            <a:off x="3857244" y="2010155"/>
            <a:ext cx="512063" cy="623315"/>
          </a:xfrm>
          <a:prstGeom prst="rect">
            <a:avLst/>
          </a:prstGeom>
          <a:blipFill>
            <a:blip r:embed="rId18" cstate="print"/>
            <a:stretch>
              <a:fillRect/>
            </a:stretch>
          </a:blipFill>
        </p:spPr>
        <p:txBody>
          <a:bodyPr wrap="square" lIns="0" tIns="0" rIns="0" bIns="0" rtlCol="0"/>
          <a:lstStyle/>
          <a:p>
            <a:endParaRPr/>
          </a:p>
        </p:txBody>
      </p:sp>
      <p:sp>
        <p:nvSpPr>
          <p:cNvPr id="53" name="object 53"/>
          <p:cNvSpPr/>
          <p:nvPr/>
        </p:nvSpPr>
        <p:spPr>
          <a:xfrm>
            <a:off x="4067555" y="2010155"/>
            <a:ext cx="530351" cy="623315"/>
          </a:xfrm>
          <a:prstGeom prst="rect">
            <a:avLst/>
          </a:prstGeom>
          <a:blipFill>
            <a:blip r:embed="rId19" cstate="print"/>
            <a:stretch>
              <a:fillRect/>
            </a:stretch>
          </a:blipFill>
        </p:spPr>
        <p:txBody>
          <a:bodyPr wrap="square" lIns="0" tIns="0" rIns="0" bIns="0" rtlCol="0"/>
          <a:lstStyle/>
          <a:p>
            <a:endParaRPr/>
          </a:p>
        </p:txBody>
      </p:sp>
      <p:sp>
        <p:nvSpPr>
          <p:cNvPr id="54" name="object 54"/>
          <p:cNvSpPr/>
          <p:nvPr/>
        </p:nvSpPr>
        <p:spPr>
          <a:xfrm>
            <a:off x="4296155" y="2010155"/>
            <a:ext cx="652272" cy="623315"/>
          </a:xfrm>
          <a:prstGeom prst="rect">
            <a:avLst/>
          </a:prstGeom>
          <a:blipFill>
            <a:blip r:embed="rId20" cstate="print"/>
            <a:stretch>
              <a:fillRect/>
            </a:stretch>
          </a:blipFill>
        </p:spPr>
        <p:txBody>
          <a:bodyPr wrap="square" lIns="0" tIns="0" rIns="0" bIns="0" rtlCol="0"/>
          <a:lstStyle/>
          <a:p>
            <a:endParaRPr/>
          </a:p>
        </p:txBody>
      </p:sp>
      <p:sp>
        <p:nvSpPr>
          <p:cNvPr id="55" name="object 55"/>
          <p:cNvSpPr/>
          <p:nvPr/>
        </p:nvSpPr>
        <p:spPr>
          <a:xfrm>
            <a:off x="4645152" y="2010155"/>
            <a:ext cx="806196" cy="623315"/>
          </a:xfrm>
          <a:prstGeom prst="rect">
            <a:avLst/>
          </a:prstGeom>
          <a:blipFill>
            <a:blip r:embed="rId21" cstate="print"/>
            <a:stretch>
              <a:fillRect/>
            </a:stretch>
          </a:blipFill>
        </p:spPr>
        <p:txBody>
          <a:bodyPr wrap="square" lIns="0" tIns="0" rIns="0" bIns="0" rtlCol="0"/>
          <a:lstStyle/>
          <a:p>
            <a:endParaRPr/>
          </a:p>
        </p:txBody>
      </p:sp>
      <p:sp>
        <p:nvSpPr>
          <p:cNvPr id="56" name="object 56"/>
          <p:cNvSpPr/>
          <p:nvPr/>
        </p:nvSpPr>
        <p:spPr>
          <a:xfrm>
            <a:off x="5079491" y="2010155"/>
            <a:ext cx="667512" cy="623315"/>
          </a:xfrm>
          <a:prstGeom prst="rect">
            <a:avLst/>
          </a:prstGeom>
          <a:blipFill>
            <a:blip r:embed="rId22" cstate="print"/>
            <a:stretch>
              <a:fillRect/>
            </a:stretch>
          </a:blipFill>
        </p:spPr>
        <p:txBody>
          <a:bodyPr wrap="square" lIns="0" tIns="0" rIns="0" bIns="0" rtlCol="0"/>
          <a:lstStyle/>
          <a:p>
            <a:endParaRPr/>
          </a:p>
        </p:txBody>
      </p:sp>
      <p:sp>
        <p:nvSpPr>
          <p:cNvPr id="57" name="object 57"/>
          <p:cNvSpPr/>
          <p:nvPr/>
        </p:nvSpPr>
        <p:spPr>
          <a:xfrm>
            <a:off x="5448300" y="2010155"/>
            <a:ext cx="512063" cy="623315"/>
          </a:xfrm>
          <a:prstGeom prst="rect">
            <a:avLst/>
          </a:prstGeom>
          <a:blipFill>
            <a:blip r:embed="rId35" cstate="print"/>
            <a:stretch>
              <a:fillRect/>
            </a:stretch>
          </a:blipFill>
        </p:spPr>
        <p:txBody>
          <a:bodyPr wrap="square" lIns="0" tIns="0" rIns="0" bIns="0" rtlCol="0"/>
          <a:lstStyle/>
          <a:p>
            <a:endParaRPr/>
          </a:p>
        </p:txBody>
      </p:sp>
      <p:sp>
        <p:nvSpPr>
          <p:cNvPr id="58" name="object 58"/>
          <p:cNvSpPr/>
          <p:nvPr/>
        </p:nvSpPr>
        <p:spPr>
          <a:xfrm>
            <a:off x="5657088" y="2010155"/>
            <a:ext cx="652272" cy="623315"/>
          </a:xfrm>
          <a:prstGeom prst="rect">
            <a:avLst/>
          </a:prstGeom>
          <a:blipFill>
            <a:blip r:embed="rId36" cstate="print"/>
            <a:stretch>
              <a:fillRect/>
            </a:stretch>
          </a:blipFill>
        </p:spPr>
        <p:txBody>
          <a:bodyPr wrap="square" lIns="0" tIns="0" rIns="0" bIns="0" rtlCol="0"/>
          <a:lstStyle/>
          <a:p>
            <a:endParaRPr/>
          </a:p>
        </p:txBody>
      </p:sp>
      <p:sp>
        <p:nvSpPr>
          <p:cNvPr id="59" name="object 59"/>
          <p:cNvSpPr/>
          <p:nvPr/>
        </p:nvSpPr>
        <p:spPr>
          <a:xfrm>
            <a:off x="5937503" y="2010155"/>
            <a:ext cx="483108" cy="623315"/>
          </a:xfrm>
          <a:prstGeom prst="rect">
            <a:avLst/>
          </a:prstGeom>
          <a:blipFill>
            <a:blip r:embed="rId25" cstate="print"/>
            <a:stretch>
              <a:fillRect/>
            </a:stretch>
          </a:blipFill>
        </p:spPr>
        <p:txBody>
          <a:bodyPr wrap="square" lIns="0" tIns="0" rIns="0" bIns="0" rtlCol="0"/>
          <a:lstStyle/>
          <a:p>
            <a:endParaRPr/>
          </a:p>
        </p:txBody>
      </p:sp>
      <p:sp>
        <p:nvSpPr>
          <p:cNvPr id="60" name="object 60"/>
          <p:cNvSpPr/>
          <p:nvPr/>
        </p:nvSpPr>
        <p:spPr>
          <a:xfrm>
            <a:off x="6048755" y="2010155"/>
            <a:ext cx="464820" cy="623315"/>
          </a:xfrm>
          <a:prstGeom prst="rect">
            <a:avLst/>
          </a:prstGeom>
          <a:blipFill>
            <a:blip r:embed="rId26" cstate="print"/>
            <a:stretch>
              <a:fillRect/>
            </a:stretch>
          </a:blipFill>
        </p:spPr>
        <p:txBody>
          <a:bodyPr wrap="square" lIns="0" tIns="0" rIns="0" bIns="0" rtlCol="0"/>
          <a:lstStyle/>
          <a:p>
            <a:endParaRPr/>
          </a:p>
        </p:txBody>
      </p:sp>
      <p:sp>
        <p:nvSpPr>
          <p:cNvPr id="61" name="object 61"/>
          <p:cNvSpPr/>
          <p:nvPr/>
        </p:nvSpPr>
        <p:spPr>
          <a:xfrm>
            <a:off x="729995" y="2412492"/>
            <a:ext cx="495299" cy="623315"/>
          </a:xfrm>
          <a:prstGeom prst="rect">
            <a:avLst/>
          </a:prstGeom>
          <a:blipFill>
            <a:blip r:embed="rId37" cstate="print"/>
            <a:stretch>
              <a:fillRect/>
            </a:stretch>
          </a:blipFill>
        </p:spPr>
        <p:txBody>
          <a:bodyPr wrap="square" lIns="0" tIns="0" rIns="0" bIns="0" rtlCol="0"/>
          <a:lstStyle/>
          <a:p>
            <a:endParaRPr/>
          </a:p>
        </p:txBody>
      </p:sp>
      <p:sp>
        <p:nvSpPr>
          <p:cNvPr id="62" name="object 62"/>
          <p:cNvSpPr/>
          <p:nvPr/>
        </p:nvSpPr>
        <p:spPr>
          <a:xfrm>
            <a:off x="853439" y="2412492"/>
            <a:ext cx="441959" cy="623315"/>
          </a:xfrm>
          <a:prstGeom prst="rect">
            <a:avLst/>
          </a:prstGeom>
          <a:blipFill>
            <a:blip r:embed="rId17" cstate="print"/>
            <a:stretch>
              <a:fillRect/>
            </a:stretch>
          </a:blipFill>
        </p:spPr>
        <p:txBody>
          <a:bodyPr wrap="square" lIns="0" tIns="0" rIns="0" bIns="0" rtlCol="0"/>
          <a:lstStyle/>
          <a:p>
            <a:endParaRPr/>
          </a:p>
        </p:txBody>
      </p:sp>
      <p:sp>
        <p:nvSpPr>
          <p:cNvPr id="63" name="object 63"/>
          <p:cNvSpPr/>
          <p:nvPr/>
        </p:nvSpPr>
        <p:spPr>
          <a:xfrm>
            <a:off x="993647" y="2412492"/>
            <a:ext cx="449579" cy="623315"/>
          </a:xfrm>
          <a:prstGeom prst="rect">
            <a:avLst/>
          </a:prstGeom>
          <a:blipFill>
            <a:blip r:embed="rId28" cstate="print"/>
            <a:stretch>
              <a:fillRect/>
            </a:stretch>
          </a:blipFill>
        </p:spPr>
        <p:txBody>
          <a:bodyPr wrap="square" lIns="0" tIns="0" rIns="0" bIns="0" rtlCol="0"/>
          <a:lstStyle/>
          <a:p>
            <a:endParaRPr/>
          </a:p>
        </p:txBody>
      </p:sp>
      <p:sp>
        <p:nvSpPr>
          <p:cNvPr id="64" name="object 64"/>
          <p:cNvSpPr/>
          <p:nvPr/>
        </p:nvSpPr>
        <p:spPr>
          <a:xfrm>
            <a:off x="1141475" y="2412492"/>
            <a:ext cx="530351" cy="623315"/>
          </a:xfrm>
          <a:prstGeom prst="rect">
            <a:avLst/>
          </a:prstGeom>
          <a:blipFill>
            <a:blip r:embed="rId19" cstate="print"/>
            <a:stretch>
              <a:fillRect/>
            </a:stretch>
          </a:blipFill>
        </p:spPr>
        <p:txBody>
          <a:bodyPr wrap="square" lIns="0" tIns="0" rIns="0" bIns="0" rtlCol="0"/>
          <a:lstStyle/>
          <a:p>
            <a:endParaRPr/>
          </a:p>
        </p:txBody>
      </p:sp>
      <p:sp>
        <p:nvSpPr>
          <p:cNvPr id="65" name="object 65"/>
          <p:cNvSpPr/>
          <p:nvPr/>
        </p:nvSpPr>
        <p:spPr>
          <a:xfrm>
            <a:off x="1370075" y="2412492"/>
            <a:ext cx="512063" cy="623315"/>
          </a:xfrm>
          <a:prstGeom prst="rect">
            <a:avLst/>
          </a:prstGeom>
          <a:blipFill>
            <a:blip r:embed="rId38" cstate="print"/>
            <a:stretch>
              <a:fillRect/>
            </a:stretch>
          </a:blipFill>
        </p:spPr>
        <p:txBody>
          <a:bodyPr wrap="square" lIns="0" tIns="0" rIns="0" bIns="0" rtlCol="0"/>
          <a:lstStyle/>
          <a:p>
            <a:endParaRPr/>
          </a:p>
        </p:txBody>
      </p:sp>
      <p:sp>
        <p:nvSpPr>
          <p:cNvPr id="66" name="object 66"/>
          <p:cNvSpPr/>
          <p:nvPr/>
        </p:nvSpPr>
        <p:spPr>
          <a:xfrm>
            <a:off x="1578863" y="2412492"/>
            <a:ext cx="743712" cy="623315"/>
          </a:xfrm>
          <a:prstGeom prst="rect">
            <a:avLst/>
          </a:prstGeom>
          <a:blipFill>
            <a:blip r:embed="rId39" cstate="print"/>
            <a:stretch>
              <a:fillRect/>
            </a:stretch>
          </a:blipFill>
        </p:spPr>
        <p:txBody>
          <a:bodyPr wrap="square" lIns="0" tIns="0" rIns="0" bIns="0" rtlCol="0"/>
          <a:lstStyle/>
          <a:p>
            <a:endParaRPr/>
          </a:p>
        </p:txBody>
      </p:sp>
      <p:sp>
        <p:nvSpPr>
          <p:cNvPr id="67" name="object 67"/>
          <p:cNvSpPr/>
          <p:nvPr/>
        </p:nvSpPr>
        <p:spPr>
          <a:xfrm>
            <a:off x="1950720" y="2412492"/>
            <a:ext cx="464819" cy="623315"/>
          </a:xfrm>
          <a:prstGeom prst="rect">
            <a:avLst/>
          </a:prstGeom>
          <a:blipFill>
            <a:blip r:embed="rId40" cstate="print"/>
            <a:stretch>
              <a:fillRect/>
            </a:stretch>
          </a:blipFill>
        </p:spPr>
        <p:txBody>
          <a:bodyPr wrap="square" lIns="0" tIns="0" rIns="0" bIns="0" rtlCol="0"/>
          <a:lstStyle/>
          <a:p>
            <a:endParaRPr/>
          </a:p>
        </p:txBody>
      </p:sp>
      <p:sp>
        <p:nvSpPr>
          <p:cNvPr id="68" name="object 68"/>
          <p:cNvSpPr/>
          <p:nvPr/>
        </p:nvSpPr>
        <p:spPr>
          <a:xfrm>
            <a:off x="2043683" y="2412492"/>
            <a:ext cx="667512" cy="623315"/>
          </a:xfrm>
          <a:prstGeom prst="rect">
            <a:avLst/>
          </a:prstGeom>
          <a:blipFill>
            <a:blip r:embed="rId22" cstate="print"/>
            <a:stretch>
              <a:fillRect/>
            </a:stretch>
          </a:blipFill>
        </p:spPr>
        <p:txBody>
          <a:bodyPr wrap="square" lIns="0" tIns="0" rIns="0" bIns="0" rtlCol="0"/>
          <a:lstStyle/>
          <a:p>
            <a:endParaRPr/>
          </a:p>
        </p:txBody>
      </p:sp>
      <p:sp>
        <p:nvSpPr>
          <p:cNvPr id="69" name="object 69"/>
          <p:cNvSpPr/>
          <p:nvPr/>
        </p:nvSpPr>
        <p:spPr>
          <a:xfrm>
            <a:off x="2412492" y="2412492"/>
            <a:ext cx="530351" cy="623315"/>
          </a:xfrm>
          <a:prstGeom prst="rect">
            <a:avLst/>
          </a:prstGeom>
          <a:blipFill>
            <a:blip r:embed="rId23" cstate="print"/>
            <a:stretch>
              <a:fillRect/>
            </a:stretch>
          </a:blipFill>
        </p:spPr>
        <p:txBody>
          <a:bodyPr wrap="square" lIns="0" tIns="0" rIns="0" bIns="0" rtlCol="0"/>
          <a:lstStyle/>
          <a:p>
            <a:endParaRPr/>
          </a:p>
        </p:txBody>
      </p:sp>
      <p:sp>
        <p:nvSpPr>
          <p:cNvPr id="70" name="object 70"/>
          <p:cNvSpPr/>
          <p:nvPr/>
        </p:nvSpPr>
        <p:spPr>
          <a:xfrm>
            <a:off x="2641092" y="2412492"/>
            <a:ext cx="652271" cy="623315"/>
          </a:xfrm>
          <a:prstGeom prst="rect">
            <a:avLst/>
          </a:prstGeom>
          <a:blipFill>
            <a:blip r:embed="rId20" cstate="print"/>
            <a:stretch>
              <a:fillRect/>
            </a:stretch>
          </a:blipFill>
        </p:spPr>
        <p:txBody>
          <a:bodyPr wrap="square" lIns="0" tIns="0" rIns="0" bIns="0" rtlCol="0"/>
          <a:lstStyle/>
          <a:p>
            <a:endParaRPr/>
          </a:p>
        </p:txBody>
      </p:sp>
      <p:sp>
        <p:nvSpPr>
          <p:cNvPr id="71" name="object 71"/>
          <p:cNvSpPr/>
          <p:nvPr/>
        </p:nvSpPr>
        <p:spPr>
          <a:xfrm>
            <a:off x="2921507" y="2412492"/>
            <a:ext cx="483107" cy="623315"/>
          </a:xfrm>
          <a:prstGeom prst="rect">
            <a:avLst/>
          </a:prstGeom>
          <a:blipFill>
            <a:blip r:embed="rId25" cstate="print"/>
            <a:stretch>
              <a:fillRect/>
            </a:stretch>
          </a:blipFill>
        </p:spPr>
        <p:txBody>
          <a:bodyPr wrap="square" lIns="0" tIns="0" rIns="0" bIns="0" rtlCol="0"/>
          <a:lstStyle/>
          <a:p>
            <a:endParaRPr/>
          </a:p>
        </p:txBody>
      </p:sp>
      <p:sp>
        <p:nvSpPr>
          <p:cNvPr id="72" name="object 72"/>
          <p:cNvSpPr/>
          <p:nvPr/>
        </p:nvSpPr>
        <p:spPr>
          <a:xfrm>
            <a:off x="3032760" y="2412492"/>
            <a:ext cx="464820" cy="623315"/>
          </a:xfrm>
          <a:prstGeom prst="rect">
            <a:avLst/>
          </a:prstGeom>
          <a:blipFill>
            <a:blip r:embed="rId26" cstate="print"/>
            <a:stretch>
              <a:fillRect/>
            </a:stretch>
          </a:blipFill>
        </p:spPr>
        <p:txBody>
          <a:bodyPr wrap="square" lIns="0" tIns="0" rIns="0" bIns="0" rtlCol="0"/>
          <a:lstStyle/>
          <a:p>
            <a:endParaRPr/>
          </a:p>
        </p:txBody>
      </p:sp>
      <p:sp>
        <p:nvSpPr>
          <p:cNvPr id="73" name="object 73"/>
          <p:cNvSpPr/>
          <p:nvPr/>
        </p:nvSpPr>
        <p:spPr>
          <a:xfrm>
            <a:off x="3195827" y="2412492"/>
            <a:ext cx="822960" cy="623315"/>
          </a:xfrm>
          <a:prstGeom prst="rect">
            <a:avLst/>
          </a:prstGeom>
          <a:blipFill>
            <a:blip r:embed="rId27" cstate="print"/>
            <a:stretch>
              <a:fillRect/>
            </a:stretch>
          </a:blipFill>
        </p:spPr>
        <p:txBody>
          <a:bodyPr wrap="square" lIns="0" tIns="0" rIns="0" bIns="0" rtlCol="0"/>
          <a:lstStyle/>
          <a:p>
            <a:endParaRPr/>
          </a:p>
        </p:txBody>
      </p:sp>
      <p:sp>
        <p:nvSpPr>
          <p:cNvPr id="74" name="object 74"/>
          <p:cNvSpPr/>
          <p:nvPr/>
        </p:nvSpPr>
        <p:spPr>
          <a:xfrm>
            <a:off x="3715511" y="2412492"/>
            <a:ext cx="512063" cy="623315"/>
          </a:xfrm>
          <a:prstGeom prst="rect">
            <a:avLst/>
          </a:prstGeom>
          <a:blipFill>
            <a:blip r:embed="rId18" cstate="print"/>
            <a:stretch>
              <a:fillRect/>
            </a:stretch>
          </a:blipFill>
        </p:spPr>
        <p:txBody>
          <a:bodyPr wrap="square" lIns="0" tIns="0" rIns="0" bIns="0" rtlCol="0"/>
          <a:lstStyle/>
          <a:p>
            <a:endParaRPr/>
          </a:p>
        </p:txBody>
      </p:sp>
      <p:sp>
        <p:nvSpPr>
          <p:cNvPr id="75" name="object 75"/>
          <p:cNvSpPr/>
          <p:nvPr/>
        </p:nvSpPr>
        <p:spPr>
          <a:xfrm>
            <a:off x="3925823" y="2412492"/>
            <a:ext cx="530351" cy="623315"/>
          </a:xfrm>
          <a:prstGeom prst="rect">
            <a:avLst/>
          </a:prstGeom>
          <a:blipFill>
            <a:blip r:embed="rId19" cstate="print"/>
            <a:stretch>
              <a:fillRect/>
            </a:stretch>
          </a:blipFill>
        </p:spPr>
        <p:txBody>
          <a:bodyPr wrap="square" lIns="0" tIns="0" rIns="0" bIns="0" rtlCol="0"/>
          <a:lstStyle/>
          <a:p>
            <a:endParaRPr/>
          </a:p>
        </p:txBody>
      </p:sp>
      <p:sp>
        <p:nvSpPr>
          <p:cNvPr id="76" name="object 76"/>
          <p:cNvSpPr/>
          <p:nvPr/>
        </p:nvSpPr>
        <p:spPr>
          <a:xfrm>
            <a:off x="4154423" y="2412492"/>
            <a:ext cx="512063" cy="623315"/>
          </a:xfrm>
          <a:prstGeom prst="rect">
            <a:avLst/>
          </a:prstGeom>
          <a:blipFill>
            <a:blip r:embed="rId41" cstate="print"/>
            <a:stretch>
              <a:fillRect/>
            </a:stretch>
          </a:blipFill>
        </p:spPr>
        <p:txBody>
          <a:bodyPr wrap="square" lIns="0" tIns="0" rIns="0" bIns="0" rtlCol="0"/>
          <a:lstStyle/>
          <a:p>
            <a:endParaRPr/>
          </a:p>
        </p:txBody>
      </p:sp>
      <p:sp>
        <p:nvSpPr>
          <p:cNvPr id="77" name="object 77"/>
          <p:cNvSpPr/>
          <p:nvPr/>
        </p:nvSpPr>
        <p:spPr>
          <a:xfrm>
            <a:off x="4363211" y="2412492"/>
            <a:ext cx="806196" cy="623315"/>
          </a:xfrm>
          <a:prstGeom prst="rect">
            <a:avLst/>
          </a:prstGeom>
          <a:blipFill>
            <a:blip r:embed="rId21" cstate="print"/>
            <a:stretch>
              <a:fillRect/>
            </a:stretch>
          </a:blipFill>
        </p:spPr>
        <p:txBody>
          <a:bodyPr wrap="square" lIns="0" tIns="0" rIns="0" bIns="0" rtlCol="0"/>
          <a:lstStyle/>
          <a:p>
            <a:endParaRPr/>
          </a:p>
        </p:txBody>
      </p:sp>
      <p:sp>
        <p:nvSpPr>
          <p:cNvPr id="78" name="object 78"/>
          <p:cNvSpPr/>
          <p:nvPr/>
        </p:nvSpPr>
        <p:spPr>
          <a:xfrm>
            <a:off x="4797552" y="2412492"/>
            <a:ext cx="667512" cy="623315"/>
          </a:xfrm>
          <a:prstGeom prst="rect">
            <a:avLst/>
          </a:prstGeom>
          <a:blipFill>
            <a:blip r:embed="rId22" cstate="print"/>
            <a:stretch>
              <a:fillRect/>
            </a:stretch>
          </a:blipFill>
        </p:spPr>
        <p:txBody>
          <a:bodyPr wrap="square" lIns="0" tIns="0" rIns="0" bIns="0" rtlCol="0"/>
          <a:lstStyle/>
          <a:p>
            <a:endParaRPr/>
          </a:p>
        </p:txBody>
      </p:sp>
      <p:sp>
        <p:nvSpPr>
          <p:cNvPr id="79" name="object 79"/>
          <p:cNvSpPr/>
          <p:nvPr/>
        </p:nvSpPr>
        <p:spPr>
          <a:xfrm>
            <a:off x="5166359" y="2412492"/>
            <a:ext cx="512063" cy="623315"/>
          </a:xfrm>
          <a:prstGeom prst="rect">
            <a:avLst/>
          </a:prstGeom>
          <a:blipFill>
            <a:blip r:embed="rId35" cstate="print"/>
            <a:stretch>
              <a:fillRect/>
            </a:stretch>
          </a:blipFill>
        </p:spPr>
        <p:txBody>
          <a:bodyPr wrap="square" lIns="0" tIns="0" rIns="0" bIns="0" rtlCol="0"/>
          <a:lstStyle/>
          <a:p>
            <a:endParaRPr/>
          </a:p>
        </p:txBody>
      </p:sp>
      <p:sp>
        <p:nvSpPr>
          <p:cNvPr id="80" name="object 80"/>
          <p:cNvSpPr/>
          <p:nvPr/>
        </p:nvSpPr>
        <p:spPr>
          <a:xfrm>
            <a:off x="5376671" y="2412492"/>
            <a:ext cx="652272" cy="623315"/>
          </a:xfrm>
          <a:prstGeom prst="rect">
            <a:avLst/>
          </a:prstGeom>
          <a:blipFill>
            <a:blip r:embed="rId20" cstate="print"/>
            <a:stretch>
              <a:fillRect/>
            </a:stretch>
          </a:blipFill>
        </p:spPr>
        <p:txBody>
          <a:bodyPr wrap="square" lIns="0" tIns="0" rIns="0" bIns="0" rtlCol="0"/>
          <a:lstStyle/>
          <a:p>
            <a:endParaRPr/>
          </a:p>
        </p:txBody>
      </p:sp>
      <p:sp>
        <p:nvSpPr>
          <p:cNvPr id="81" name="object 81"/>
          <p:cNvSpPr/>
          <p:nvPr/>
        </p:nvSpPr>
        <p:spPr>
          <a:xfrm>
            <a:off x="5657088" y="2412492"/>
            <a:ext cx="483108" cy="623315"/>
          </a:xfrm>
          <a:prstGeom prst="rect">
            <a:avLst/>
          </a:prstGeom>
          <a:blipFill>
            <a:blip r:embed="rId25" cstate="print"/>
            <a:stretch>
              <a:fillRect/>
            </a:stretch>
          </a:blipFill>
        </p:spPr>
        <p:txBody>
          <a:bodyPr wrap="square" lIns="0" tIns="0" rIns="0" bIns="0" rtlCol="0"/>
          <a:lstStyle/>
          <a:p>
            <a:endParaRPr/>
          </a:p>
        </p:txBody>
      </p:sp>
      <p:sp>
        <p:nvSpPr>
          <p:cNvPr id="82" name="object 82"/>
          <p:cNvSpPr/>
          <p:nvPr/>
        </p:nvSpPr>
        <p:spPr>
          <a:xfrm>
            <a:off x="5768340" y="2412492"/>
            <a:ext cx="464820" cy="623315"/>
          </a:xfrm>
          <a:prstGeom prst="rect">
            <a:avLst/>
          </a:prstGeom>
          <a:blipFill>
            <a:blip r:embed="rId26" cstate="print"/>
            <a:stretch>
              <a:fillRect/>
            </a:stretch>
          </a:blipFill>
        </p:spPr>
        <p:txBody>
          <a:bodyPr wrap="square" lIns="0" tIns="0" rIns="0" bIns="0" rtlCol="0"/>
          <a:lstStyle/>
          <a:p>
            <a:endParaRPr/>
          </a:p>
        </p:txBody>
      </p:sp>
      <p:sp>
        <p:nvSpPr>
          <p:cNvPr id="83" name="object 83"/>
          <p:cNvSpPr/>
          <p:nvPr/>
        </p:nvSpPr>
        <p:spPr>
          <a:xfrm>
            <a:off x="729995" y="2814827"/>
            <a:ext cx="527304" cy="623315"/>
          </a:xfrm>
          <a:prstGeom prst="rect">
            <a:avLst/>
          </a:prstGeom>
          <a:blipFill>
            <a:blip r:embed="rId42" cstate="print"/>
            <a:stretch>
              <a:fillRect/>
            </a:stretch>
          </a:blipFill>
        </p:spPr>
        <p:txBody>
          <a:bodyPr wrap="square" lIns="0" tIns="0" rIns="0" bIns="0" rtlCol="0"/>
          <a:lstStyle/>
          <a:p>
            <a:endParaRPr/>
          </a:p>
        </p:txBody>
      </p:sp>
      <p:sp>
        <p:nvSpPr>
          <p:cNvPr id="84" name="object 84"/>
          <p:cNvSpPr/>
          <p:nvPr/>
        </p:nvSpPr>
        <p:spPr>
          <a:xfrm>
            <a:off x="885444" y="2814827"/>
            <a:ext cx="441959" cy="623315"/>
          </a:xfrm>
          <a:prstGeom prst="rect">
            <a:avLst/>
          </a:prstGeom>
          <a:blipFill>
            <a:blip r:embed="rId17" cstate="print"/>
            <a:stretch>
              <a:fillRect/>
            </a:stretch>
          </a:blipFill>
        </p:spPr>
        <p:txBody>
          <a:bodyPr wrap="square" lIns="0" tIns="0" rIns="0" bIns="0" rtlCol="0"/>
          <a:lstStyle/>
          <a:p>
            <a:endParaRPr/>
          </a:p>
        </p:txBody>
      </p:sp>
      <p:sp>
        <p:nvSpPr>
          <p:cNvPr id="85" name="object 85"/>
          <p:cNvSpPr/>
          <p:nvPr/>
        </p:nvSpPr>
        <p:spPr>
          <a:xfrm>
            <a:off x="1025652" y="2814827"/>
            <a:ext cx="449579" cy="623315"/>
          </a:xfrm>
          <a:prstGeom prst="rect">
            <a:avLst/>
          </a:prstGeom>
          <a:blipFill>
            <a:blip r:embed="rId28" cstate="print"/>
            <a:stretch>
              <a:fillRect/>
            </a:stretch>
          </a:blipFill>
        </p:spPr>
        <p:txBody>
          <a:bodyPr wrap="square" lIns="0" tIns="0" rIns="0" bIns="0" rtlCol="0"/>
          <a:lstStyle/>
          <a:p>
            <a:endParaRPr/>
          </a:p>
        </p:txBody>
      </p:sp>
      <p:sp>
        <p:nvSpPr>
          <p:cNvPr id="86" name="object 86"/>
          <p:cNvSpPr/>
          <p:nvPr/>
        </p:nvSpPr>
        <p:spPr>
          <a:xfrm>
            <a:off x="1173480" y="2814827"/>
            <a:ext cx="530351" cy="623315"/>
          </a:xfrm>
          <a:prstGeom prst="rect">
            <a:avLst/>
          </a:prstGeom>
          <a:blipFill>
            <a:blip r:embed="rId19" cstate="print"/>
            <a:stretch>
              <a:fillRect/>
            </a:stretch>
          </a:blipFill>
        </p:spPr>
        <p:txBody>
          <a:bodyPr wrap="square" lIns="0" tIns="0" rIns="0" bIns="0" rtlCol="0"/>
          <a:lstStyle/>
          <a:p>
            <a:endParaRPr/>
          </a:p>
        </p:txBody>
      </p:sp>
      <p:sp>
        <p:nvSpPr>
          <p:cNvPr id="87" name="object 87"/>
          <p:cNvSpPr/>
          <p:nvPr/>
        </p:nvSpPr>
        <p:spPr>
          <a:xfrm>
            <a:off x="1402080" y="2814827"/>
            <a:ext cx="512063" cy="623315"/>
          </a:xfrm>
          <a:prstGeom prst="rect">
            <a:avLst/>
          </a:prstGeom>
          <a:blipFill>
            <a:blip r:embed="rId35" cstate="print"/>
            <a:stretch>
              <a:fillRect/>
            </a:stretch>
          </a:blipFill>
        </p:spPr>
        <p:txBody>
          <a:bodyPr wrap="square" lIns="0" tIns="0" rIns="0" bIns="0" rtlCol="0"/>
          <a:lstStyle/>
          <a:p>
            <a:endParaRPr/>
          </a:p>
        </p:txBody>
      </p:sp>
      <p:sp>
        <p:nvSpPr>
          <p:cNvPr id="88" name="object 88"/>
          <p:cNvSpPr/>
          <p:nvPr/>
        </p:nvSpPr>
        <p:spPr>
          <a:xfrm>
            <a:off x="1610867" y="2814827"/>
            <a:ext cx="806195" cy="623315"/>
          </a:xfrm>
          <a:prstGeom prst="rect">
            <a:avLst/>
          </a:prstGeom>
          <a:blipFill>
            <a:blip r:embed="rId21" cstate="print"/>
            <a:stretch>
              <a:fillRect/>
            </a:stretch>
          </a:blipFill>
        </p:spPr>
        <p:txBody>
          <a:bodyPr wrap="square" lIns="0" tIns="0" rIns="0" bIns="0" rtlCol="0"/>
          <a:lstStyle/>
          <a:p>
            <a:endParaRPr/>
          </a:p>
        </p:txBody>
      </p:sp>
      <p:sp>
        <p:nvSpPr>
          <p:cNvPr id="89" name="object 89"/>
          <p:cNvSpPr/>
          <p:nvPr/>
        </p:nvSpPr>
        <p:spPr>
          <a:xfrm>
            <a:off x="2045207" y="2814827"/>
            <a:ext cx="667512" cy="623315"/>
          </a:xfrm>
          <a:prstGeom prst="rect">
            <a:avLst/>
          </a:prstGeom>
          <a:blipFill>
            <a:blip r:embed="rId22" cstate="print"/>
            <a:stretch>
              <a:fillRect/>
            </a:stretch>
          </a:blipFill>
        </p:spPr>
        <p:txBody>
          <a:bodyPr wrap="square" lIns="0" tIns="0" rIns="0" bIns="0" rtlCol="0"/>
          <a:lstStyle/>
          <a:p>
            <a:endParaRPr/>
          </a:p>
        </p:txBody>
      </p:sp>
      <p:sp>
        <p:nvSpPr>
          <p:cNvPr id="90" name="object 90"/>
          <p:cNvSpPr/>
          <p:nvPr/>
        </p:nvSpPr>
        <p:spPr>
          <a:xfrm>
            <a:off x="2414016" y="2814827"/>
            <a:ext cx="530351" cy="623315"/>
          </a:xfrm>
          <a:prstGeom prst="rect">
            <a:avLst/>
          </a:prstGeom>
          <a:blipFill>
            <a:blip r:embed="rId23" cstate="print"/>
            <a:stretch>
              <a:fillRect/>
            </a:stretch>
          </a:blipFill>
        </p:spPr>
        <p:txBody>
          <a:bodyPr wrap="square" lIns="0" tIns="0" rIns="0" bIns="0" rtlCol="0"/>
          <a:lstStyle/>
          <a:p>
            <a:endParaRPr/>
          </a:p>
        </p:txBody>
      </p:sp>
      <p:sp>
        <p:nvSpPr>
          <p:cNvPr id="91" name="object 91"/>
          <p:cNvSpPr/>
          <p:nvPr/>
        </p:nvSpPr>
        <p:spPr>
          <a:xfrm>
            <a:off x="2642616" y="2814827"/>
            <a:ext cx="652271" cy="623315"/>
          </a:xfrm>
          <a:prstGeom prst="rect">
            <a:avLst/>
          </a:prstGeom>
          <a:blipFill>
            <a:blip r:embed="rId24" cstate="print"/>
            <a:stretch>
              <a:fillRect/>
            </a:stretch>
          </a:blipFill>
        </p:spPr>
        <p:txBody>
          <a:bodyPr wrap="square" lIns="0" tIns="0" rIns="0" bIns="0" rtlCol="0"/>
          <a:lstStyle/>
          <a:p>
            <a:endParaRPr/>
          </a:p>
        </p:txBody>
      </p:sp>
      <p:sp>
        <p:nvSpPr>
          <p:cNvPr id="92" name="object 92"/>
          <p:cNvSpPr/>
          <p:nvPr/>
        </p:nvSpPr>
        <p:spPr>
          <a:xfrm>
            <a:off x="2923032" y="2814827"/>
            <a:ext cx="483107" cy="623315"/>
          </a:xfrm>
          <a:prstGeom prst="rect">
            <a:avLst/>
          </a:prstGeom>
          <a:blipFill>
            <a:blip r:embed="rId25" cstate="print"/>
            <a:stretch>
              <a:fillRect/>
            </a:stretch>
          </a:blipFill>
        </p:spPr>
        <p:txBody>
          <a:bodyPr wrap="square" lIns="0" tIns="0" rIns="0" bIns="0" rtlCol="0"/>
          <a:lstStyle/>
          <a:p>
            <a:endParaRPr/>
          </a:p>
        </p:txBody>
      </p:sp>
      <p:sp>
        <p:nvSpPr>
          <p:cNvPr id="93" name="object 93"/>
          <p:cNvSpPr/>
          <p:nvPr/>
        </p:nvSpPr>
        <p:spPr>
          <a:xfrm>
            <a:off x="3034283" y="2814827"/>
            <a:ext cx="464819" cy="623315"/>
          </a:xfrm>
          <a:prstGeom prst="rect">
            <a:avLst/>
          </a:prstGeom>
          <a:blipFill>
            <a:blip r:embed="rId26" cstate="print"/>
            <a:stretch>
              <a:fillRect/>
            </a:stretch>
          </a:blipFill>
        </p:spPr>
        <p:txBody>
          <a:bodyPr wrap="square" lIns="0" tIns="0" rIns="0" bIns="0" rtlCol="0"/>
          <a:lstStyle/>
          <a:p>
            <a:endParaRPr/>
          </a:p>
        </p:txBody>
      </p:sp>
      <p:sp>
        <p:nvSpPr>
          <p:cNvPr id="94" name="object 94"/>
          <p:cNvSpPr/>
          <p:nvPr/>
        </p:nvSpPr>
        <p:spPr>
          <a:xfrm>
            <a:off x="3197351" y="2814827"/>
            <a:ext cx="822960" cy="623315"/>
          </a:xfrm>
          <a:prstGeom prst="rect">
            <a:avLst/>
          </a:prstGeom>
          <a:blipFill>
            <a:blip r:embed="rId27" cstate="print"/>
            <a:stretch>
              <a:fillRect/>
            </a:stretch>
          </a:blipFill>
        </p:spPr>
        <p:txBody>
          <a:bodyPr wrap="square" lIns="0" tIns="0" rIns="0" bIns="0" rtlCol="0"/>
          <a:lstStyle/>
          <a:p>
            <a:endParaRPr/>
          </a:p>
        </p:txBody>
      </p:sp>
      <p:sp>
        <p:nvSpPr>
          <p:cNvPr id="95" name="object 95"/>
          <p:cNvSpPr/>
          <p:nvPr/>
        </p:nvSpPr>
        <p:spPr>
          <a:xfrm>
            <a:off x="3717035" y="2814827"/>
            <a:ext cx="512063" cy="623315"/>
          </a:xfrm>
          <a:prstGeom prst="rect">
            <a:avLst/>
          </a:prstGeom>
          <a:blipFill>
            <a:blip r:embed="rId18" cstate="print"/>
            <a:stretch>
              <a:fillRect/>
            </a:stretch>
          </a:blipFill>
        </p:spPr>
        <p:txBody>
          <a:bodyPr wrap="square" lIns="0" tIns="0" rIns="0" bIns="0" rtlCol="0"/>
          <a:lstStyle/>
          <a:p>
            <a:endParaRPr/>
          </a:p>
        </p:txBody>
      </p:sp>
      <p:sp>
        <p:nvSpPr>
          <p:cNvPr id="96" name="object 96"/>
          <p:cNvSpPr/>
          <p:nvPr/>
        </p:nvSpPr>
        <p:spPr>
          <a:xfrm>
            <a:off x="3927347" y="2814827"/>
            <a:ext cx="530351" cy="623315"/>
          </a:xfrm>
          <a:prstGeom prst="rect">
            <a:avLst/>
          </a:prstGeom>
          <a:blipFill>
            <a:blip r:embed="rId19" cstate="print"/>
            <a:stretch>
              <a:fillRect/>
            </a:stretch>
          </a:blipFill>
        </p:spPr>
        <p:txBody>
          <a:bodyPr wrap="square" lIns="0" tIns="0" rIns="0" bIns="0" rtlCol="0"/>
          <a:lstStyle/>
          <a:p>
            <a:endParaRPr/>
          </a:p>
        </p:txBody>
      </p:sp>
      <p:sp>
        <p:nvSpPr>
          <p:cNvPr id="97" name="object 97"/>
          <p:cNvSpPr/>
          <p:nvPr/>
        </p:nvSpPr>
        <p:spPr>
          <a:xfrm>
            <a:off x="4155947" y="2814827"/>
            <a:ext cx="512063" cy="623315"/>
          </a:xfrm>
          <a:prstGeom prst="rect">
            <a:avLst/>
          </a:prstGeom>
          <a:blipFill>
            <a:blip r:embed="rId38" cstate="print"/>
            <a:stretch>
              <a:fillRect/>
            </a:stretch>
          </a:blipFill>
        </p:spPr>
        <p:txBody>
          <a:bodyPr wrap="square" lIns="0" tIns="0" rIns="0" bIns="0" rtlCol="0"/>
          <a:lstStyle/>
          <a:p>
            <a:endParaRPr/>
          </a:p>
        </p:txBody>
      </p:sp>
      <p:sp>
        <p:nvSpPr>
          <p:cNvPr id="98" name="object 98"/>
          <p:cNvSpPr/>
          <p:nvPr/>
        </p:nvSpPr>
        <p:spPr>
          <a:xfrm>
            <a:off x="4364735" y="2814827"/>
            <a:ext cx="806196" cy="623315"/>
          </a:xfrm>
          <a:prstGeom prst="rect">
            <a:avLst/>
          </a:prstGeom>
          <a:blipFill>
            <a:blip r:embed="rId21" cstate="print"/>
            <a:stretch>
              <a:fillRect/>
            </a:stretch>
          </a:blipFill>
        </p:spPr>
        <p:txBody>
          <a:bodyPr wrap="square" lIns="0" tIns="0" rIns="0" bIns="0" rtlCol="0"/>
          <a:lstStyle/>
          <a:p>
            <a:endParaRPr/>
          </a:p>
        </p:txBody>
      </p:sp>
      <p:sp>
        <p:nvSpPr>
          <p:cNvPr id="99" name="object 99"/>
          <p:cNvSpPr/>
          <p:nvPr/>
        </p:nvSpPr>
        <p:spPr>
          <a:xfrm>
            <a:off x="4799076" y="2814827"/>
            <a:ext cx="667512" cy="623315"/>
          </a:xfrm>
          <a:prstGeom prst="rect">
            <a:avLst/>
          </a:prstGeom>
          <a:blipFill>
            <a:blip r:embed="rId22" cstate="print"/>
            <a:stretch>
              <a:fillRect/>
            </a:stretch>
          </a:blipFill>
        </p:spPr>
        <p:txBody>
          <a:bodyPr wrap="square" lIns="0" tIns="0" rIns="0" bIns="0" rtlCol="0"/>
          <a:lstStyle/>
          <a:p>
            <a:endParaRPr/>
          </a:p>
        </p:txBody>
      </p:sp>
      <p:sp>
        <p:nvSpPr>
          <p:cNvPr id="100" name="object 100"/>
          <p:cNvSpPr/>
          <p:nvPr/>
        </p:nvSpPr>
        <p:spPr>
          <a:xfrm>
            <a:off x="5169408" y="2814827"/>
            <a:ext cx="530351" cy="623315"/>
          </a:xfrm>
          <a:prstGeom prst="rect">
            <a:avLst/>
          </a:prstGeom>
          <a:blipFill>
            <a:blip r:embed="rId23" cstate="print"/>
            <a:stretch>
              <a:fillRect/>
            </a:stretch>
          </a:blipFill>
        </p:spPr>
        <p:txBody>
          <a:bodyPr wrap="square" lIns="0" tIns="0" rIns="0" bIns="0" rtlCol="0"/>
          <a:lstStyle/>
          <a:p>
            <a:endParaRPr/>
          </a:p>
        </p:txBody>
      </p:sp>
      <p:sp>
        <p:nvSpPr>
          <p:cNvPr id="101" name="object 101"/>
          <p:cNvSpPr/>
          <p:nvPr/>
        </p:nvSpPr>
        <p:spPr>
          <a:xfrm>
            <a:off x="5398008" y="2814827"/>
            <a:ext cx="652272" cy="623315"/>
          </a:xfrm>
          <a:prstGeom prst="rect">
            <a:avLst/>
          </a:prstGeom>
          <a:blipFill>
            <a:blip r:embed="rId20" cstate="print"/>
            <a:stretch>
              <a:fillRect/>
            </a:stretch>
          </a:blipFill>
        </p:spPr>
        <p:txBody>
          <a:bodyPr wrap="square" lIns="0" tIns="0" rIns="0" bIns="0" rtlCol="0"/>
          <a:lstStyle/>
          <a:p>
            <a:endParaRPr/>
          </a:p>
        </p:txBody>
      </p:sp>
      <p:sp>
        <p:nvSpPr>
          <p:cNvPr id="102" name="object 102"/>
          <p:cNvSpPr/>
          <p:nvPr/>
        </p:nvSpPr>
        <p:spPr>
          <a:xfrm>
            <a:off x="5678423" y="2814827"/>
            <a:ext cx="483108" cy="623315"/>
          </a:xfrm>
          <a:prstGeom prst="rect">
            <a:avLst/>
          </a:prstGeom>
          <a:blipFill>
            <a:blip r:embed="rId25" cstate="print"/>
            <a:stretch>
              <a:fillRect/>
            </a:stretch>
          </a:blipFill>
        </p:spPr>
        <p:txBody>
          <a:bodyPr wrap="square" lIns="0" tIns="0" rIns="0" bIns="0" rtlCol="0"/>
          <a:lstStyle/>
          <a:p>
            <a:endParaRPr/>
          </a:p>
        </p:txBody>
      </p:sp>
      <p:sp>
        <p:nvSpPr>
          <p:cNvPr id="103" name="object 103"/>
          <p:cNvSpPr/>
          <p:nvPr/>
        </p:nvSpPr>
        <p:spPr>
          <a:xfrm>
            <a:off x="5789676" y="2814827"/>
            <a:ext cx="464820" cy="623315"/>
          </a:xfrm>
          <a:prstGeom prst="rect">
            <a:avLst/>
          </a:prstGeom>
          <a:blipFill>
            <a:blip r:embed="rId26" cstate="print"/>
            <a:stretch>
              <a:fillRect/>
            </a:stretch>
          </a:blipFill>
        </p:spPr>
        <p:txBody>
          <a:bodyPr wrap="square" lIns="0" tIns="0" rIns="0" bIns="0" rtlCol="0"/>
          <a:lstStyle/>
          <a:p>
            <a:endParaRPr/>
          </a:p>
        </p:txBody>
      </p:sp>
      <p:sp>
        <p:nvSpPr>
          <p:cNvPr id="104" name="object 104"/>
          <p:cNvSpPr/>
          <p:nvPr/>
        </p:nvSpPr>
        <p:spPr>
          <a:xfrm>
            <a:off x="729995" y="3217164"/>
            <a:ext cx="495299" cy="623316"/>
          </a:xfrm>
          <a:prstGeom prst="rect">
            <a:avLst/>
          </a:prstGeom>
          <a:blipFill>
            <a:blip r:embed="rId43" cstate="print"/>
            <a:stretch>
              <a:fillRect/>
            </a:stretch>
          </a:blipFill>
        </p:spPr>
        <p:txBody>
          <a:bodyPr wrap="square" lIns="0" tIns="0" rIns="0" bIns="0" rtlCol="0"/>
          <a:lstStyle/>
          <a:p>
            <a:endParaRPr/>
          </a:p>
        </p:txBody>
      </p:sp>
      <p:sp>
        <p:nvSpPr>
          <p:cNvPr id="105" name="object 105"/>
          <p:cNvSpPr/>
          <p:nvPr/>
        </p:nvSpPr>
        <p:spPr>
          <a:xfrm>
            <a:off x="853439" y="3217164"/>
            <a:ext cx="441959" cy="623316"/>
          </a:xfrm>
          <a:prstGeom prst="rect">
            <a:avLst/>
          </a:prstGeom>
          <a:blipFill>
            <a:blip r:embed="rId17" cstate="print"/>
            <a:stretch>
              <a:fillRect/>
            </a:stretch>
          </a:blipFill>
        </p:spPr>
        <p:txBody>
          <a:bodyPr wrap="square" lIns="0" tIns="0" rIns="0" bIns="0" rtlCol="0"/>
          <a:lstStyle/>
          <a:p>
            <a:endParaRPr/>
          </a:p>
        </p:txBody>
      </p:sp>
      <p:sp>
        <p:nvSpPr>
          <p:cNvPr id="106" name="object 106"/>
          <p:cNvSpPr/>
          <p:nvPr/>
        </p:nvSpPr>
        <p:spPr>
          <a:xfrm>
            <a:off x="993647" y="3217164"/>
            <a:ext cx="449579" cy="623316"/>
          </a:xfrm>
          <a:prstGeom prst="rect">
            <a:avLst/>
          </a:prstGeom>
          <a:blipFill>
            <a:blip r:embed="rId28" cstate="print"/>
            <a:stretch>
              <a:fillRect/>
            </a:stretch>
          </a:blipFill>
        </p:spPr>
        <p:txBody>
          <a:bodyPr wrap="square" lIns="0" tIns="0" rIns="0" bIns="0" rtlCol="0"/>
          <a:lstStyle/>
          <a:p>
            <a:endParaRPr/>
          </a:p>
        </p:txBody>
      </p:sp>
      <p:sp>
        <p:nvSpPr>
          <p:cNvPr id="107" name="object 107"/>
          <p:cNvSpPr/>
          <p:nvPr/>
        </p:nvSpPr>
        <p:spPr>
          <a:xfrm>
            <a:off x="1141475" y="3217164"/>
            <a:ext cx="530351" cy="623316"/>
          </a:xfrm>
          <a:prstGeom prst="rect">
            <a:avLst/>
          </a:prstGeom>
          <a:blipFill>
            <a:blip r:embed="rId19" cstate="print"/>
            <a:stretch>
              <a:fillRect/>
            </a:stretch>
          </a:blipFill>
        </p:spPr>
        <p:txBody>
          <a:bodyPr wrap="square" lIns="0" tIns="0" rIns="0" bIns="0" rtlCol="0"/>
          <a:lstStyle/>
          <a:p>
            <a:endParaRPr/>
          </a:p>
        </p:txBody>
      </p:sp>
      <p:sp>
        <p:nvSpPr>
          <p:cNvPr id="108" name="object 108"/>
          <p:cNvSpPr/>
          <p:nvPr/>
        </p:nvSpPr>
        <p:spPr>
          <a:xfrm>
            <a:off x="1370075" y="3217164"/>
            <a:ext cx="512063" cy="623316"/>
          </a:xfrm>
          <a:prstGeom prst="rect">
            <a:avLst/>
          </a:prstGeom>
          <a:blipFill>
            <a:blip r:embed="rId35" cstate="print"/>
            <a:stretch>
              <a:fillRect/>
            </a:stretch>
          </a:blipFill>
        </p:spPr>
        <p:txBody>
          <a:bodyPr wrap="square" lIns="0" tIns="0" rIns="0" bIns="0" rtlCol="0"/>
          <a:lstStyle/>
          <a:p>
            <a:endParaRPr/>
          </a:p>
        </p:txBody>
      </p:sp>
      <p:sp>
        <p:nvSpPr>
          <p:cNvPr id="109" name="object 109"/>
          <p:cNvSpPr/>
          <p:nvPr/>
        </p:nvSpPr>
        <p:spPr>
          <a:xfrm>
            <a:off x="1578863" y="3217164"/>
            <a:ext cx="512063" cy="623316"/>
          </a:xfrm>
          <a:prstGeom prst="rect">
            <a:avLst/>
          </a:prstGeom>
          <a:blipFill>
            <a:blip r:embed="rId38" cstate="print"/>
            <a:stretch>
              <a:fillRect/>
            </a:stretch>
          </a:blipFill>
        </p:spPr>
        <p:txBody>
          <a:bodyPr wrap="square" lIns="0" tIns="0" rIns="0" bIns="0" rtlCol="0"/>
          <a:lstStyle/>
          <a:p>
            <a:endParaRPr/>
          </a:p>
        </p:txBody>
      </p:sp>
      <p:sp>
        <p:nvSpPr>
          <p:cNvPr id="110" name="object 110"/>
          <p:cNvSpPr/>
          <p:nvPr/>
        </p:nvSpPr>
        <p:spPr>
          <a:xfrm>
            <a:off x="1789176" y="3217164"/>
            <a:ext cx="743712" cy="623316"/>
          </a:xfrm>
          <a:prstGeom prst="rect">
            <a:avLst/>
          </a:prstGeom>
          <a:blipFill>
            <a:blip r:embed="rId39" cstate="print"/>
            <a:stretch>
              <a:fillRect/>
            </a:stretch>
          </a:blipFill>
        </p:spPr>
        <p:txBody>
          <a:bodyPr wrap="square" lIns="0" tIns="0" rIns="0" bIns="0" rtlCol="0"/>
          <a:lstStyle/>
          <a:p>
            <a:endParaRPr/>
          </a:p>
        </p:txBody>
      </p:sp>
      <p:sp>
        <p:nvSpPr>
          <p:cNvPr id="111" name="object 111"/>
          <p:cNvSpPr/>
          <p:nvPr/>
        </p:nvSpPr>
        <p:spPr>
          <a:xfrm>
            <a:off x="2161032" y="3217164"/>
            <a:ext cx="464819" cy="623316"/>
          </a:xfrm>
          <a:prstGeom prst="rect">
            <a:avLst/>
          </a:prstGeom>
          <a:blipFill>
            <a:blip r:embed="rId40" cstate="print"/>
            <a:stretch>
              <a:fillRect/>
            </a:stretch>
          </a:blipFill>
        </p:spPr>
        <p:txBody>
          <a:bodyPr wrap="square" lIns="0" tIns="0" rIns="0" bIns="0" rtlCol="0"/>
          <a:lstStyle/>
          <a:p>
            <a:endParaRPr/>
          </a:p>
        </p:txBody>
      </p:sp>
      <p:sp>
        <p:nvSpPr>
          <p:cNvPr id="112" name="object 112"/>
          <p:cNvSpPr/>
          <p:nvPr/>
        </p:nvSpPr>
        <p:spPr>
          <a:xfrm>
            <a:off x="2253995" y="3217164"/>
            <a:ext cx="667512" cy="623316"/>
          </a:xfrm>
          <a:prstGeom prst="rect">
            <a:avLst/>
          </a:prstGeom>
          <a:blipFill>
            <a:blip r:embed="rId22" cstate="print"/>
            <a:stretch>
              <a:fillRect/>
            </a:stretch>
          </a:blipFill>
        </p:spPr>
        <p:txBody>
          <a:bodyPr wrap="square" lIns="0" tIns="0" rIns="0" bIns="0" rtlCol="0"/>
          <a:lstStyle/>
          <a:p>
            <a:endParaRPr/>
          </a:p>
        </p:txBody>
      </p:sp>
      <p:sp>
        <p:nvSpPr>
          <p:cNvPr id="113" name="object 113"/>
          <p:cNvSpPr/>
          <p:nvPr/>
        </p:nvSpPr>
        <p:spPr>
          <a:xfrm>
            <a:off x="2622804" y="3217164"/>
            <a:ext cx="512063" cy="623316"/>
          </a:xfrm>
          <a:prstGeom prst="rect">
            <a:avLst/>
          </a:prstGeom>
          <a:blipFill>
            <a:blip r:embed="rId35" cstate="print"/>
            <a:stretch>
              <a:fillRect/>
            </a:stretch>
          </a:blipFill>
        </p:spPr>
        <p:txBody>
          <a:bodyPr wrap="square" lIns="0" tIns="0" rIns="0" bIns="0" rtlCol="0"/>
          <a:lstStyle/>
          <a:p>
            <a:endParaRPr/>
          </a:p>
        </p:txBody>
      </p:sp>
      <p:sp>
        <p:nvSpPr>
          <p:cNvPr id="114" name="object 114"/>
          <p:cNvSpPr/>
          <p:nvPr/>
        </p:nvSpPr>
        <p:spPr>
          <a:xfrm>
            <a:off x="2831592" y="3217164"/>
            <a:ext cx="652271" cy="623316"/>
          </a:xfrm>
          <a:prstGeom prst="rect">
            <a:avLst/>
          </a:prstGeom>
          <a:blipFill>
            <a:blip r:embed="rId44" cstate="print"/>
            <a:stretch>
              <a:fillRect/>
            </a:stretch>
          </a:blipFill>
        </p:spPr>
        <p:txBody>
          <a:bodyPr wrap="square" lIns="0" tIns="0" rIns="0" bIns="0" rtlCol="0"/>
          <a:lstStyle/>
          <a:p>
            <a:endParaRPr/>
          </a:p>
        </p:txBody>
      </p:sp>
      <p:sp>
        <p:nvSpPr>
          <p:cNvPr id="115" name="object 115"/>
          <p:cNvSpPr/>
          <p:nvPr/>
        </p:nvSpPr>
        <p:spPr>
          <a:xfrm>
            <a:off x="3112007" y="3217164"/>
            <a:ext cx="483107" cy="623316"/>
          </a:xfrm>
          <a:prstGeom prst="rect">
            <a:avLst/>
          </a:prstGeom>
          <a:blipFill>
            <a:blip r:embed="rId25" cstate="print"/>
            <a:stretch>
              <a:fillRect/>
            </a:stretch>
          </a:blipFill>
        </p:spPr>
        <p:txBody>
          <a:bodyPr wrap="square" lIns="0" tIns="0" rIns="0" bIns="0" rtlCol="0"/>
          <a:lstStyle/>
          <a:p>
            <a:endParaRPr/>
          </a:p>
        </p:txBody>
      </p:sp>
      <p:sp>
        <p:nvSpPr>
          <p:cNvPr id="116" name="object 116"/>
          <p:cNvSpPr/>
          <p:nvPr/>
        </p:nvSpPr>
        <p:spPr>
          <a:xfrm>
            <a:off x="3223260" y="3217164"/>
            <a:ext cx="464820" cy="623316"/>
          </a:xfrm>
          <a:prstGeom prst="rect">
            <a:avLst/>
          </a:prstGeom>
          <a:blipFill>
            <a:blip r:embed="rId26" cstate="print"/>
            <a:stretch>
              <a:fillRect/>
            </a:stretch>
          </a:blipFill>
        </p:spPr>
        <p:txBody>
          <a:bodyPr wrap="square" lIns="0" tIns="0" rIns="0" bIns="0" rtlCol="0"/>
          <a:lstStyle/>
          <a:p>
            <a:endParaRPr/>
          </a:p>
        </p:txBody>
      </p:sp>
      <p:sp>
        <p:nvSpPr>
          <p:cNvPr id="117" name="object 117"/>
          <p:cNvSpPr/>
          <p:nvPr/>
        </p:nvSpPr>
        <p:spPr>
          <a:xfrm>
            <a:off x="3386328" y="3217164"/>
            <a:ext cx="822960" cy="623316"/>
          </a:xfrm>
          <a:prstGeom prst="rect">
            <a:avLst/>
          </a:prstGeom>
          <a:blipFill>
            <a:blip r:embed="rId27" cstate="print"/>
            <a:stretch>
              <a:fillRect/>
            </a:stretch>
          </a:blipFill>
        </p:spPr>
        <p:txBody>
          <a:bodyPr wrap="square" lIns="0" tIns="0" rIns="0" bIns="0" rtlCol="0"/>
          <a:lstStyle/>
          <a:p>
            <a:endParaRPr/>
          </a:p>
        </p:txBody>
      </p:sp>
      <p:sp>
        <p:nvSpPr>
          <p:cNvPr id="118" name="object 118"/>
          <p:cNvSpPr/>
          <p:nvPr/>
        </p:nvSpPr>
        <p:spPr>
          <a:xfrm>
            <a:off x="3906011" y="3217164"/>
            <a:ext cx="512063" cy="623316"/>
          </a:xfrm>
          <a:prstGeom prst="rect">
            <a:avLst/>
          </a:prstGeom>
          <a:blipFill>
            <a:blip r:embed="rId18" cstate="print"/>
            <a:stretch>
              <a:fillRect/>
            </a:stretch>
          </a:blipFill>
        </p:spPr>
        <p:txBody>
          <a:bodyPr wrap="square" lIns="0" tIns="0" rIns="0" bIns="0" rtlCol="0"/>
          <a:lstStyle/>
          <a:p>
            <a:endParaRPr/>
          </a:p>
        </p:txBody>
      </p:sp>
      <p:sp>
        <p:nvSpPr>
          <p:cNvPr id="119" name="object 119"/>
          <p:cNvSpPr/>
          <p:nvPr/>
        </p:nvSpPr>
        <p:spPr>
          <a:xfrm>
            <a:off x="4116323" y="3217164"/>
            <a:ext cx="530351" cy="623316"/>
          </a:xfrm>
          <a:prstGeom prst="rect">
            <a:avLst/>
          </a:prstGeom>
          <a:blipFill>
            <a:blip r:embed="rId19" cstate="print"/>
            <a:stretch>
              <a:fillRect/>
            </a:stretch>
          </a:blipFill>
        </p:spPr>
        <p:txBody>
          <a:bodyPr wrap="square" lIns="0" tIns="0" rIns="0" bIns="0" rtlCol="0"/>
          <a:lstStyle/>
          <a:p>
            <a:endParaRPr/>
          </a:p>
        </p:txBody>
      </p:sp>
      <p:sp>
        <p:nvSpPr>
          <p:cNvPr id="120" name="object 120"/>
          <p:cNvSpPr/>
          <p:nvPr/>
        </p:nvSpPr>
        <p:spPr>
          <a:xfrm>
            <a:off x="4344923" y="3217164"/>
            <a:ext cx="512063" cy="623316"/>
          </a:xfrm>
          <a:prstGeom prst="rect">
            <a:avLst/>
          </a:prstGeom>
          <a:blipFill>
            <a:blip r:embed="rId41" cstate="print"/>
            <a:stretch>
              <a:fillRect/>
            </a:stretch>
          </a:blipFill>
        </p:spPr>
        <p:txBody>
          <a:bodyPr wrap="square" lIns="0" tIns="0" rIns="0" bIns="0" rtlCol="0"/>
          <a:lstStyle/>
          <a:p>
            <a:endParaRPr/>
          </a:p>
        </p:txBody>
      </p:sp>
      <p:sp>
        <p:nvSpPr>
          <p:cNvPr id="121" name="object 121"/>
          <p:cNvSpPr/>
          <p:nvPr/>
        </p:nvSpPr>
        <p:spPr>
          <a:xfrm>
            <a:off x="4553711" y="3217164"/>
            <a:ext cx="806196" cy="623316"/>
          </a:xfrm>
          <a:prstGeom prst="rect">
            <a:avLst/>
          </a:prstGeom>
          <a:blipFill>
            <a:blip r:embed="rId21" cstate="print"/>
            <a:stretch>
              <a:fillRect/>
            </a:stretch>
          </a:blipFill>
        </p:spPr>
        <p:txBody>
          <a:bodyPr wrap="square" lIns="0" tIns="0" rIns="0" bIns="0" rtlCol="0"/>
          <a:lstStyle/>
          <a:p>
            <a:endParaRPr/>
          </a:p>
        </p:txBody>
      </p:sp>
      <p:sp>
        <p:nvSpPr>
          <p:cNvPr id="122" name="object 122"/>
          <p:cNvSpPr/>
          <p:nvPr/>
        </p:nvSpPr>
        <p:spPr>
          <a:xfrm>
            <a:off x="4988052" y="3217164"/>
            <a:ext cx="667512" cy="623316"/>
          </a:xfrm>
          <a:prstGeom prst="rect">
            <a:avLst/>
          </a:prstGeom>
          <a:blipFill>
            <a:blip r:embed="rId22" cstate="print"/>
            <a:stretch>
              <a:fillRect/>
            </a:stretch>
          </a:blipFill>
        </p:spPr>
        <p:txBody>
          <a:bodyPr wrap="square" lIns="0" tIns="0" rIns="0" bIns="0" rtlCol="0"/>
          <a:lstStyle/>
          <a:p>
            <a:endParaRPr/>
          </a:p>
        </p:txBody>
      </p:sp>
      <p:sp>
        <p:nvSpPr>
          <p:cNvPr id="123" name="object 123"/>
          <p:cNvSpPr/>
          <p:nvPr/>
        </p:nvSpPr>
        <p:spPr>
          <a:xfrm>
            <a:off x="5356859" y="3217164"/>
            <a:ext cx="512063" cy="623316"/>
          </a:xfrm>
          <a:prstGeom prst="rect">
            <a:avLst/>
          </a:prstGeom>
          <a:blipFill>
            <a:blip r:embed="rId35" cstate="print"/>
            <a:stretch>
              <a:fillRect/>
            </a:stretch>
          </a:blipFill>
        </p:spPr>
        <p:txBody>
          <a:bodyPr wrap="square" lIns="0" tIns="0" rIns="0" bIns="0" rtlCol="0"/>
          <a:lstStyle/>
          <a:p>
            <a:endParaRPr/>
          </a:p>
        </p:txBody>
      </p:sp>
      <p:sp>
        <p:nvSpPr>
          <p:cNvPr id="124" name="object 124"/>
          <p:cNvSpPr/>
          <p:nvPr/>
        </p:nvSpPr>
        <p:spPr>
          <a:xfrm>
            <a:off x="5567171" y="3217164"/>
            <a:ext cx="792479" cy="623316"/>
          </a:xfrm>
          <a:prstGeom prst="rect">
            <a:avLst/>
          </a:prstGeom>
          <a:blipFill>
            <a:blip r:embed="rId45" cstate="print"/>
            <a:stretch>
              <a:fillRect/>
            </a:stretch>
          </a:blipFill>
        </p:spPr>
        <p:txBody>
          <a:bodyPr wrap="square" lIns="0" tIns="0" rIns="0" bIns="0" rtlCol="0"/>
          <a:lstStyle/>
          <a:p>
            <a:endParaRPr/>
          </a:p>
        </p:txBody>
      </p:sp>
      <p:sp>
        <p:nvSpPr>
          <p:cNvPr id="125" name="object 125"/>
          <p:cNvSpPr/>
          <p:nvPr/>
        </p:nvSpPr>
        <p:spPr>
          <a:xfrm>
            <a:off x="5987796" y="3217164"/>
            <a:ext cx="483108" cy="623316"/>
          </a:xfrm>
          <a:prstGeom prst="rect">
            <a:avLst/>
          </a:prstGeom>
          <a:blipFill>
            <a:blip r:embed="rId25" cstate="print"/>
            <a:stretch>
              <a:fillRect/>
            </a:stretch>
          </a:blipFill>
        </p:spPr>
        <p:txBody>
          <a:bodyPr wrap="square" lIns="0" tIns="0" rIns="0" bIns="0" rtlCol="0"/>
          <a:lstStyle/>
          <a:p>
            <a:endParaRPr/>
          </a:p>
        </p:txBody>
      </p:sp>
      <p:sp>
        <p:nvSpPr>
          <p:cNvPr id="126" name="object 126"/>
          <p:cNvSpPr/>
          <p:nvPr/>
        </p:nvSpPr>
        <p:spPr>
          <a:xfrm>
            <a:off x="6099047" y="3217164"/>
            <a:ext cx="464820" cy="623316"/>
          </a:xfrm>
          <a:prstGeom prst="rect">
            <a:avLst/>
          </a:prstGeom>
          <a:blipFill>
            <a:blip r:embed="rId26" cstate="print"/>
            <a:stretch>
              <a:fillRect/>
            </a:stretch>
          </a:blipFill>
        </p:spPr>
        <p:txBody>
          <a:bodyPr wrap="square" lIns="0" tIns="0" rIns="0" bIns="0" rtlCol="0"/>
          <a:lstStyle/>
          <a:p>
            <a:endParaRPr/>
          </a:p>
        </p:txBody>
      </p:sp>
      <p:sp>
        <p:nvSpPr>
          <p:cNvPr id="127" name="object 127"/>
          <p:cNvSpPr/>
          <p:nvPr/>
        </p:nvSpPr>
        <p:spPr>
          <a:xfrm>
            <a:off x="1702307" y="224027"/>
            <a:ext cx="5753100" cy="486156"/>
          </a:xfrm>
          <a:prstGeom prst="rect">
            <a:avLst/>
          </a:prstGeom>
          <a:blipFill>
            <a:blip r:embed="rId46" cstate="print"/>
            <a:stretch>
              <a:fillRect/>
            </a:stretch>
          </a:blipFill>
        </p:spPr>
        <p:txBody>
          <a:bodyPr wrap="square" lIns="0" tIns="0" rIns="0" bIns="0" rtlCol="0"/>
          <a:lstStyle/>
          <a:p>
            <a:endParaRPr/>
          </a:p>
        </p:txBody>
      </p:sp>
      <p:sp>
        <p:nvSpPr>
          <p:cNvPr id="128" name="object 128"/>
          <p:cNvSpPr/>
          <p:nvPr/>
        </p:nvSpPr>
        <p:spPr>
          <a:xfrm>
            <a:off x="313943" y="987552"/>
            <a:ext cx="728472" cy="661415"/>
          </a:xfrm>
          <a:prstGeom prst="rect">
            <a:avLst/>
          </a:prstGeom>
          <a:blipFill>
            <a:blip r:embed="rId47" cstate="print"/>
            <a:stretch>
              <a:fillRect/>
            </a:stretch>
          </a:blipFill>
        </p:spPr>
        <p:txBody>
          <a:bodyPr wrap="square" lIns="0" tIns="0" rIns="0" bIns="0" rtlCol="0"/>
          <a:lstStyle/>
          <a:p>
            <a:endParaRPr/>
          </a:p>
        </p:txBody>
      </p:sp>
      <p:sp>
        <p:nvSpPr>
          <p:cNvPr id="129" name="object 129"/>
          <p:cNvSpPr/>
          <p:nvPr/>
        </p:nvSpPr>
        <p:spPr>
          <a:xfrm>
            <a:off x="0" y="6455663"/>
            <a:ext cx="9144000" cy="402335"/>
          </a:xfrm>
          <a:prstGeom prst="rect">
            <a:avLst/>
          </a:prstGeom>
          <a:blipFill>
            <a:blip r:embed="rId48" cstate="print"/>
            <a:stretch>
              <a:fillRect/>
            </a:stretch>
          </a:blipFill>
        </p:spPr>
        <p:txBody>
          <a:bodyPr wrap="square" lIns="0" tIns="0" rIns="0" bIns="0" rtlCol="0"/>
          <a:lstStyle/>
          <a:p>
            <a:endParaRPr/>
          </a:p>
        </p:txBody>
      </p:sp>
      <p:sp>
        <p:nvSpPr>
          <p:cNvPr id="130" name="object 130"/>
          <p:cNvSpPr/>
          <p:nvPr/>
        </p:nvSpPr>
        <p:spPr>
          <a:xfrm>
            <a:off x="4479035" y="3921252"/>
            <a:ext cx="4056888" cy="2261616"/>
          </a:xfrm>
          <a:prstGeom prst="rect">
            <a:avLst/>
          </a:prstGeom>
          <a:blipFill>
            <a:blip r:embed="rId49" cstate="print"/>
            <a:stretch>
              <a:fillRect/>
            </a:stretch>
          </a:blipFill>
        </p:spPr>
        <p:txBody>
          <a:bodyPr wrap="square" lIns="0" tIns="0" rIns="0" bIns="0" rtlCol="0"/>
          <a:lstStyle/>
          <a:p>
            <a:endParaRPr/>
          </a:p>
        </p:txBody>
      </p:sp>
      <p:sp>
        <p:nvSpPr>
          <p:cNvPr id="131" name="object 131"/>
          <p:cNvSpPr/>
          <p:nvPr/>
        </p:nvSpPr>
        <p:spPr>
          <a:xfrm>
            <a:off x="4392167" y="6243320"/>
            <a:ext cx="4231005" cy="0"/>
          </a:xfrm>
          <a:custGeom>
            <a:avLst/>
            <a:gdLst/>
            <a:ahLst/>
            <a:cxnLst/>
            <a:rect l="l" t="t" r="r" b="b"/>
            <a:pathLst>
              <a:path w="4231005">
                <a:moveTo>
                  <a:pt x="0" y="0"/>
                </a:moveTo>
                <a:lnTo>
                  <a:pt x="4230624" y="0"/>
                </a:lnTo>
              </a:path>
            </a:pathLst>
          </a:custGeom>
          <a:ln w="53339">
            <a:solidFill>
              <a:srgbClr val="000000"/>
            </a:solidFill>
          </a:ln>
        </p:spPr>
        <p:txBody>
          <a:bodyPr wrap="square" lIns="0" tIns="0" rIns="0" bIns="0" rtlCol="0"/>
          <a:lstStyle/>
          <a:p>
            <a:endParaRPr/>
          </a:p>
        </p:txBody>
      </p:sp>
      <p:sp>
        <p:nvSpPr>
          <p:cNvPr id="132" name="object 132"/>
          <p:cNvSpPr/>
          <p:nvPr/>
        </p:nvSpPr>
        <p:spPr>
          <a:xfrm>
            <a:off x="4418710" y="3887470"/>
            <a:ext cx="0" cy="2329180"/>
          </a:xfrm>
          <a:custGeom>
            <a:avLst/>
            <a:gdLst/>
            <a:ahLst/>
            <a:cxnLst/>
            <a:rect l="l" t="t" r="r" b="b"/>
            <a:pathLst>
              <a:path h="2329179">
                <a:moveTo>
                  <a:pt x="0" y="0"/>
                </a:moveTo>
                <a:lnTo>
                  <a:pt x="0" y="2329179"/>
                </a:lnTo>
              </a:path>
            </a:pathLst>
          </a:custGeom>
          <a:ln w="53086">
            <a:solidFill>
              <a:srgbClr val="000000"/>
            </a:solidFill>
          </a:ln>
        </p:spPr>
        <p:txBody>
          <a:bodyPr wrap="square" lIns="0" tIns="0" rIns="0" bIns="0" rtlCol="0"/>
          <a:lstStyle/>
          <a:p>
            <a:endParaRPr/>
          </a:p>
        </p:txBody>
      </p:sp>
      <p:sp>
        <p:nvSpPr>
          <p:cNvPr id="133" name="object 133"/>
          <p:cNvSpPr/>
          <p:nvPr/>
        </p:nvSpPr>
        <p:spPr>
          <a:xfrm>
            <a:off x="4392167" y="3860800"/>
            <a:ext cx="4231005" cy="0"/>
          </a:xfrm>
          <a:custGeom>
            <a:avLst/>
            <a:gdLst/>
            <a:ahLst/>
            <a:cxnLst/>
            <a:rect l="l" t="t" r="r" b="b"/>
            <a:pathLst>
              <a:path w="4231005">
                <a:moveTo>
                  <a:pt x="0" y="0"/>
                </a:moveTo>
                <a:lnTo>
                  <a:pt x="4230624" y="0"/>
                </a:lnTo>
              </a:path>
            </a:pathLst>
          </a:custGeom>
          <a:ln w="53340">
            <a:solidFill>
              <a:srgbClr val="000000"/>
            </a:solidFill>
          </a:ln>
        </p:spPr>
        <p:txBody>
          <a:bodyPr wrap="square" lIns="0" tIns="0" rIns="0" bIns="0" rtlCol="0"/>
          <a:lstStyle/>
          <a:p>
            <a:endParaRPr/>
          </a:p>
        </p:txBody>
      </p:sp>
      <p:sp>
        <p:nvSpPr>
          <p:cNvPr id="134" name="object 134"/>
          <p:cNvSpPr/>
          <p:nvPr/>
        </p:nvSpPr>
        <p:spPr>
          <a:xfrm>
            <a:off x="8596248" y="3887470"/>
            <a:ext cx="0" cy="2329815"/>
          </a:xfrm>
          <a:custGeom>
            <a:avLst/>
            <a:gdLst/>
            <a:ahLst/>
            <a:cxnLst/>
            <a:rect l="l" t="t" r="r" b="b"/>
            <a:pathLst>
              <a:path h="2329815">
                <a:moveTo>
                  <a:pt x="0" y="0"/>
                </a:moveTo>
                <a:lnTo>
                  <a:pt x="0" y="2329230"/>
                </a:lnTo>
              </a:path>
            </a:pathLst>
          </a:custGeom>
          <a:ln w="53086">
            <a:solidFill>
              <a:srgbClr val="000000"/>
            </a:solidFill>
          </a:ln>
        </p:spPr>
        <p:txBody>
          <a:bodyPr wrap="square" lIns="0" tIns="0" rIns="0" bIns="0" rtlCol="0"/>
          <a:lstStyle/>
          <a:p>
            <a:endParaRPr/>
          </a:p>
        </p:txBody>
      </p:sp>
      <p:sp>
        <p:nvSpPr>
          <p:cNvPr id="135" name="object 135"/>
          <p:cNvSpPr/>
          <p:nvPr/>
        </p:nvSpPr>
        <p:spPr>
          <a:xfrm>
            <a:off x="4462907" y="6189979"/>
            <a:ext cx="4089400" cy="0"/>
          </a:xfrm>
          <a:custGeom>
            <a:avLst/>
            <a:gdLst/>
            <a:ahLst/>
            <a:cxnLst/>
            <a:rect l="l" t="t" r="r" b="b"/>
            <a:pathLst>
              <a:path w="4089400">
                <a:moveTo>
                  <a:pt x="0" y="0"/>
                </a:moveTo>
                <a:lnTo>
                  <a:pt x="4089145" y="0"/>
                </a:lnTo>
              </a:path>
            </a:pathLst>
          </a:custGeom>
          <a:ln w="17779">
            <a:solidFill>
              <a:srgbClr val="000000"/>
            </a:solidFill>
          </a:ln>
        </p:spPr>
        <p:txBody>
          <a:bodyPr wrap="square" lIns="0" tIns="0" rIns="0" bIns="0" rtlCol="0"/>
          <a:lstStyle/>
          <a:p>
            <a:endParaRPr/>
          </a:p>
        </p:txBody>
      </p:sp>
      <p:sp>
        <p:nvSpPr>
          <p:cNvPr id="136" name="object 136"/>
          <p:cNvSpPr/>
          <p:nvPr/>
        </p:nvSpPr>
        <p:spPr>
          <a:xfrm>
            <a:off x="4471733" y="3923029"/>
            <a:ext cx="0" cy="2258060"/>
          </a:xfrm>
          <a:custGeom>
            <a:avLst/>
            <a:gdLst/>
            <a:ahLst/>
            <a:cxnLst/>
            <a:rect l="l" t="t" r="r" b="b"/>
            <a:pathLst>
              <a:path h="2258060">
                <a:moveTo>
                  <a:pt x="0" y="0"/>
                </a:moveTo>
                <a:lnTo>
                  <a:pt x="0" y="2258060"/>
                </a:lnTo>
              </a:path>
            </a:pathLst>
          </a:custGeom>
          <a:ln w="17652">
            <a:solidFill>
              <a:srgbClr val="000000"/>
            </a:solidFill>
          </a:ln>
        </p:spPr>
        <p:txBody>
          <a:bodyPr wrap="square" lIns="0" tIns="0" rIns="0" bIns="0" rtlCol="0"/>
          <a:lstStyle/>
          <a:p>
            <a:endParaRPr/>
          </a:p>
        </p:txBody>
      </p:sp>
      <p:sp>
        <p:nvSpPr>
          <p:cNvPr id="137" name="object 137"/>
          <p:cNvSpPr/>
          <p:nvPr/>
        </p:nvSpPr>
        <p:spPr>
          <a:xfrm>
            <a:off x="4462907" y="3914140"/>
            <a:ext cx="4089400" cy="0"/>
          </a:xfrm>
          <a:custGeom>
            <a:avLst/>
            <a:gdLst/>
            <a:ahLst/>
            <a:cxnLst/>
            <a:rect l="l" t="t" r="r" b="b"/>
            <a:pathLst>
              <a:path w="4089400">
                <a:moveTo>
                  <a:pt x="0" y="0"/>
                </a:moveTo>
                <a:lnTo>
                  <a:pt x="4089145" y="0"/>
                </a:lnTo>
              </a:path>
            </a:pathLst>
          </a:custGeom>
          <a:ln w="17779">
            <a:solidFill>
              <a:srgbClr val="000000"/>
            </a:solidFill>
          </a:ln>
        </p:spPr>
        <p:txBody>
          <a:bodyPr wrap="square" lIns="0" tIns="0" rIns="0" bIns="0" rtlCol="0"/>
          <a:lstStyle/>
          <a:p>
            <a:endParaRPr/>
          </a:p>
        </p:txBody>
      </p:sp>
      <p:sp>
        <p:nvSpPr>
          <p:cNvPr id="138" name="object 138"/>
          <p:cNvSpPr/>
          <p:nvPr/>
        </p:nvSpPr>
        <p:spPr>
          <a:xfrm>
            <a:off x="8543226" y="3922776"/>
            <a:ext cx="0" cy="2258695"/>
          </a:xfrm>
          <a:custGeom>
            <a:avLst/>
            <a:gdLst/>
            <a:ahLst/>
            <a:cxnLst/>
            <a:rect l="l" t="t" r="r" b="b"/>
            <a:pathLst>
              <a:path h="2258695">
                <a:moveTo>
                  <a:pt x="0" y="0"/>
                </a:moveTo>
                <a:lnTo>
                  <a:pt x="0" y="2258568"/>
                </a:lnTo>
              </a:path>
            </a:pathLst>
          </a:custGeom>
          <a:ln w="17652">
            <a:solidFill>
              <a:srgbClr val="000000"/>
            </a:solidFill>
          </a:ln>
        </p:spPr>
        <p:txBody>
          <a:bodyPr wrap="square" lIns="0" tIns="0" rIns="0" bIns="0" rtlCol="0"/>
          <a:lstStyle/>
          <a:p>
            <a:endParaRPr/>
          </a:p>
        </p:txBody>
      </p:sp>
      <p:sp>
        <p:nvSpPr>
          <p:cNvPr id="139" name="object 139"/>
          <p:cNvSpPr/>
          <p:nvPr/>
        </p:nvSpPr>
        <p:spPr>
          <a:xfrm>
            <a:off x="603504" y="4146803"/>
            <a:ext cx="1367027" cy="623316"/>
          </a:xfrm>
          <a:prstGeom prst="rect">
            <a:avLst/>
          </a:prstGeom>
          <a:blipFill>
            <a:blip r:embed="rId50" cstate="print"/>
            <a:stretch>
              <a:fillRect/>
            </a:stretch>
          </a:blipFill>
        </p:spPr>
        <p:txBody>
          <a:bodyPr wrap="square" lIns="0" tIns="0" rIns="0" bIns="0" rtlCol="0"/>
          <a:lstStyle/>
          <a:p>
            <a:endParaRPr/>
          </a:p>
        </p:txBody>
      </p:sp>
      <p:sp>
        <p:nvSpPr>
          <p:cNvPr id="140" name="object 140"/>
          <p:cNvSpPr/>
          <p:nvPr/>
        </p:nvSpPr>
        <p:spPr>
          <a:xfrm>
            <a:off x="1598675" y="4146803"/>
            <a:ext cx="464819" cy="623316"/>
          </a:xfrm>
          <a:prstGeom prst="rect">
            <a:avLst/>
          </a:prstGeom>
          <a:blipFill>
            <a:blip r:embed="rId51" cstate="print"/>
            <a:stretch>
              <a:fillRect/>
            </a:stretch>
          </a:blipFill>
        </p:spPr>
        <p:txBody>
          <a:bodyPr wrap="square" lIns="0" tIns="0" rIns="0" bIns="0" rtlCol="0"/>
          <a:lstStyle/>
          <a:p>
            <a:endParaRPr/>
          </a:p>
        </p:txBody>
      </p:sp>
      <p:sp>
        <p:nvSpPr>
          <p:cNvPr id="141" name="object 141"/>
          <p:cNvSpPr/>
          <p:nvPr/>
        </p:nvSpPr>
        <p:spPr>
          <a:xfrm>
            <a:off x="603504" y="4549140"/>
            <a:ext cx="512064" cy="623316"/>
          </a:xfrm>
          <a:prstGeom prst="rect">
            <a:avLst/>
          </a:prstGeom>
          <a:blipFill>
            <a:blip r:embed="rId52" cstate="print"/>
            <a:stretch>
              <a:fillRect/>
            </a:stretch>
          </a:blipFill>
        </p:spPr>
        <p:txBody>
          <a:bodyPr wrap="square" lIns="0" tIns="0" rIns="0" bIns="0" rtlCol="0"/>
          <a:lstStyle/>
          <a:p>
            <a:endParaRPr/>
          </a:p>
        </p:txBody>
      </p:sp>
      <p:sp>
        <p:nvSpPr>
          <p:cNvPr id="142" name="object 142"/>
          <p:cNvSpPr/>
          <p:nvPr/>
        </p:nvSpPr>
        <p:spPr>
          <a:xfrm>
            <a:off x="743712" y="4549140"/>
            <a:ext cx="441959" cy="623316"/>
          </a:xfrm>
          <a:prstGeom prst="rect">
            <a:avLst/>
          </a:prstGeom>
          <a:blipFill>
            <a:blip r:embed="rId53" cstate="print"/>
            <a:stretch>
              <a:fillRect/>
            </a:stretch>
          </a:blipFill>
        </p:spPr>
        <p:txBody>
          <a:bodyPr wrap="square" lIns="0" tIns="0" rIns="0" bIns="0" rtlCol="0"/>
          <a:lstStyle/>
          <a:p>
            <a:endParaRPr/>
          </a:p>
        </p:txBody>
      </p:sp>
      <p:sp>
        <p:nvSpPr>
          <p:cNvPr id="143" name="object 143"/>
          <p:cNvSpPr/>
          <p:nvPr/>
        </p:nvSpPr>
        <p:spPr>
          <a:xfrm>
            <a:off x="882396" y="4549140"/>
            <a:ext cx="1033272" cy="623316"/>
          </a:xfrm>
          <a:prstGeom prst="rect">
            <a:avLst/>
          </a:prstGeom>
          <a:blipFill>
            <a:blip r:embed="rId54" cstate="print"/>
            <a:stretch>
              <a:fillRect/>
            </a:stretch>
          </a:blipFill>
        </p:spPr>
        <p:txBody>
          <a:bodyPr wrap="square" lIns="0" tIns="0" rIns="0" bIns="0" rtlCol="0"/>
          <a:lstStyle/>
          <a:p>
            <a:endParaRPr/>
          </a:p>
        </p:txBody>
      </p:sp>
      <p:sp>
        <p:nvSpPr>
          <p:cNvPr id="144" name="object 144"/>
          <p:cNvSpPr/>
          <p:nvPr/>
        </p:nvSpPr>
        <p:spPr>
          <a:xfrm>
            <a:off x="1615439" y="4549140"/>
            <a:ext cx="743711" cy="623316"/>
          </a:xfrm>
          <a:prstGeom prst="rect">
            <a:avLst/>
          </a:prstGeom>
          <a:blipFill>
            <a:blip r:embed="rId55" cstate="print"/>
            <a:stretch>
              <a:fillRect/>
            </a:stretch>
          </a:blipFill>
        </p:spPr>
        <p:txBody>
          <a:bodyPr wrap="square" lIns="0" tIns="0" rIns="0" bIns="0" rtlCol="0"/>
          <a:lstStyle/>
          <a:p>
            <a:endParaRPr/>
          </a:p>
        </p:txBody>
      </p:sp>
      <p:sp>
        <p:nvSpPr>
          <p:cNvPr id="145" name="object 145"/>
          <p:cNvSpPr/>
          <p:nvPr/>
        </p:nvSpPr>
        <p:spPr>
          <a:xfrm>
            <a:off x="2058923" y="4549140"/>
            <a:ext cx="1080515" cy="623316"/>
          </a:xfrm>
          <a:prstGeom prst="rect">
            <a:avLst/>
          </a:prstGeom>
          <a:blipFill>
            <a:blip r:embed="rId56" cstate="print"/>
            <a:stretch>
              <a:fillRect/>
            </a:stretch>
          </a:blipFill>
        </p:spPr>
        <p:txBody>
          <a:bodyPr wrap="square" lIns="0" tIns="0" rIns="0" bIns="0" rtlCol="0"/>
          <a:lstStyle/>
          <a:p>
            <a:endParaRPr/>
          </a:p>
        </p:txBody>
      </p:sp>
      <p:sp>
        <p:nvSpPr>
          <p:cNvPr id="146" name="object 146"/>
          <p:cNvSpPr/>
          <p:nvPr/>
        </p:nvSpPr>
        <p:spPr>
          <a:xfrm>
            <a:off x="2837688" y="4549140"/>
            <a:ext cx="512063" cy="623316"/>
          </a:xfrm>
          <a:prstGeom prst="rect">
            <a:avLst/>
          </a:prstGeom>
          <a:blipFill>
            <a:blip r:embed="rId57" cstate="print"/>
            <a:stretch>
              <a:fillRect/>
            </a:stretch>
          </a:blipFill>
        </p:spPr>
        <p:txBody>
          <a:bodyPr wrap="square" lIns="0" tIns="0" rIns="0" bIns="0" rtlCol="0"/>
          <a:lstStyle/>
          <a:p>
            <a:endParaRPr/>
          </a:p>
        </p:txBody>
      </p:sp>
      <p:sp>
        <p:nvSpPr>
          <p:cNvPr id="147" name="object 147"/>
          <p:cNvSpPr/>
          <p:nvPr/>
        </p:nvSpPr>
        <p:spPr>
          <a:xfrm>
            <a:off x="603504" y="4951476"/>
            <a:ext cx="449580" cy="623316"/>
          </a:xfrm>
          <a:prstGeom prst="rect">
            <a:avLst/>
          </a:prstGeom>
          <a:blipFill>
            <a:blip r:embed="rId28" cstate="print"/>
            <a:stretch>
              <a:fillRect/>
            </a:stretch>
          </a:blipFill>
        </p:spPr>
        <p:txBody>
          <a:bodyPr wrap="square" lIns="0" tIns="0" rIns="0" bIns="0" rtlCol="0"/>
          <a:lstStyle/>
          <a:p>
            <a:endParaRPr/>
          </a:p>
        </p:txBody>
      </p:sp>
      <p:sp>
        <p:nvSpPr>
          <p:cNvPr id="148" name="object 148"/>
          <p:cNvSpPr/>
          <p:nvPr/>
        </p:nvSpPr>
        <p:spPr>
          <a:xfrm>
            <a:off x="752855" y="4951476"/>
            <a:ext cx="976883" cy="623316"/>
          </a:xfrm>
          <a:prstGeom prst="rect">
            <a:avLst/>
          </a:prstGeom>
          <a:blipFill>
            <a:blip r:embed="rId58" cstate="print"/>
            <a:stretch>
              <a:fillRect/>
            </a:stretch>
          </a:blipFill>
        </p:spPr>
        <p:txBody>
          <a:bodyPr wrap="square" lIns="0" tIns="0" rIns="0" bIns="0" rtlCol="0"/>
          <a:lstStyle/>
          <a:p>
            <a:endParaRPr/>
          </a:p>
        </p:txBody>
      </p:sp>
      <p:sp>
        <p:nvSpPr>
          <p:cNvPr id="149" name="object 149"/>
          <p:cNvSpPr/>
          <p:nvPr/>
        </p:nvSpPr>
        <p:spPr>
          <a:xfrm>
            <a:off x="1427988" y="4951476"/>
            <a:ext cx="512063" cy="623316"/>
          </a:xfrm>
          <a:prstGeom prst="rect">
            <a:avLst/>
          </a:prstGeom>
          <a:blipFill>
            <a:blip r:embed="rId59" cstate="print"/>
            <a:stretch>
              <a:fillRect/>
            </a:stretch>
          </a:blipFill>
        </p:spPr>
        <p:txBody>
          <a:bodyPr wrap="square" lIns="0" tIns="0" rIns="0" bIns="0" rtlCol="0"/>
          <a:lstStyle/>
          <a:p>
            <a:endParaRPr/>
          </a:p>
        </p:txBody>
      </p:sp>
      <p:sp>
        <p:nvSpPr>
          <p:cNvPr id="150" name="object 150"/>
          <p:cNvSpPr/>
          <p:nvPr/>
        </p:nvSpPr>
        <p:spPr>
          <a:xfrm>
            <a:off x="1639823" y="4951476"/>
            <a:ext cx="665988" cy="623316"/>
          </a:xfrm>
          <a:prstGeom prst="rect">
            <a:avLst/>
          </a:prstGeom>
          <a:blipFill>
            <a:blip r:embed="rId60" cstate="print"/>
            <a:stretch>
              <a:fillRect/>
            </a:stretch>
          </a:blipFill>
        </p:spPr>
        <p:txBody>
          <a:bodyPr wrap="square" lIns="0" tIns="0" rIns="0" bIns="0" rtlCol="0"/>
          <a:lstStyle/>
          <a:p>
            <a:endParaRPr/>
          </a:p>
        </p:txBody>
      </p:sp>
      <p:sp>
        <p:nvSpPr>
          <p:cNvPr id="151" name="object 151"/>
          <p:cNvSpPr/>
          <p:nvPr/>
        </p:nvSpPr>
        <p:spPr>
          <a:xfrm>
            <a:off x="2005583" y="4951476"/>
            <a:ext cx="650748" cy="623316"/>
          </a:xfrm>
          <a:prstGeom prst="rect">
            <a:avLst/>
          </a:prstGeom>
          <a:blipFill>
            <a:blip r:embed="rId61" cstate="print"/>
            <a:stretch>
              <a:fillRect/>
            </a:stretch>
          </a:blipFill>
        </p:spPr>
        <p:txBody>
          <a:bodyPr wrap="square" lIns="0" tIns="0" rIns="0" bIns="0" rtlCol="0"/>
          <a:lstStyle/>
          <a:p>
            <a:endParaRPr/>
          </a:p>
        </p:txBody>
      </p:sp>
      <p:sp>
        <p:nvSpPr>
          <p:cNvPr id="152" name="object 152"/>
          <p:cNvSpPr/>
          <p:nvPr/>
        </p:nvSpPr>
        <p:spPr>
          <a:xfrm>
            <a:off x="2284476" y="4951476"/>
            <a:ext cx="483107" cy="623316"/>
          </a:xfrm>
          <a:prstGeom prst="rect">
            <a:avLst/>
          </a:prstGeom>
          <a:blipFill>
            <a:blip r:embed="rId62" cstate="print"/>
            <a:stretch>
              <a:fillRect/>
            </a:stretch>
          </a:blipFill>
        </p:spPr>
        <p:txBody>
          <a:bodyPr wrap="square" lIns="0" tIns="0" rIns="0" bIns="0" rtlCol="0"/>
          <a:lstStyle/>
          <a:p>
            <a:endParaRPr/>
          </a:p>
        </p:txBody>
      </p:sp>
      <p:sp>
        <p:nvSpPr>
          <p:cNvPr id="153" name="object 153"/>
          <p:cNvSpPr/>
          <p:nvPr/>
        </p:nvSpPr>
        <p:spPr>
          <a:xfrm>
            <a:off x="2467355" y="4951476"/>
            <a:ext cx="629412" cy="623316"/>
          </a:xfrm>
          <a:prstGeom prst="rect">
            <a:avLst/>
          </a:prstGeom>
          <a:blipFill>
            <a:blip r:embed="rId63" cstate="print"/>
            <a:stretch>
              <a:fillRect/>
            </a:stretch>
          </a:blipFill>
        </p:spPr>
        <p:txBody>
          <a:bodyPr wrap="square" lIns="0" tIns="0" rIns="0" bIns="0" rtlCol="0"/>
          <a:lstStyle/>
          <a:p>
            <a:endParaRPr/>
          </a:p>
        </p:txBody>
      </p:sp>
      <p:sp>
        <p:nvSpPr>
          <p:cNvPr id="154" name="object 154"/>
          <p:cNvSpPr/>
          <p:nvPr/>
        </p:nvSpPr>
        <p:spPr>
          <a:xfrm>
            <a:off x="2796539" y="4951476"/>
            <a:ext cx="510539" cy="623316"/>
          </a:xfrm>
          <a:prstGeom prst="rect">
            <a:avLst/>
          </a:prstGeom>
          <a:blipFill>
            <a:blip r:embed="rId64" cstate="print"/>
            <a:stretch>
              <a:fillRect/>
            </a:stretch>
          </a:blipFill>
        </p:spPr>
        <p:txBody>
          <a:bodyPr wrap="square" lIns="0" tIns="0" rIns="0" bIns="0" rtlCol="0"/>
          <a:lstStyle/>
          <a:p>
            <a:endParaRPr/>
          </a:p>
        </p:txBody>
      </p:sp>
      <p:sp>
        <p:nvSpPr>
          <p:cNvPr id="155" name="object 155"/>
          <p:cNvSpPr/>
          <p:nvPr/>
        </p:nvSpPr>
        <p:spPr>
          <a:xfrm>
            <a:off x="3006851" y="4951476"/>
            <a:ext cx="836676" cy="623316"/>
          </a:xfrm>
          <a:prstGeom prst="rect">
            <a:avLst/>
          </a:prstGeom>
          <a:blipFill>
            <a:blip r:embed="rId65" cstate="print"/>
            <a:stretch>
              <a:fillRect/>
            </a:stretch>
          </a:blipFill>
        </p:spPr>
        <p:txBody>
          <a:bodyPr wrap="square" lIns="0" tIns="0" rIns="0" bIns="0" rtlCol="0"/>
          <a:lstStyle/>
          <a:p>
            <a:endParaRPr/>
          </a:p>
        </p:txBody>
      </p:sp>
      <p:sp>
        <p:nvSpPr>
          <p:cNvPr id="156" name="object 156"/>
          <p:cNvSpPr/>
          <p:nvPr/>
        </p:nvSpPr>
        <p:spPr>
          <a:xfrm>
            <a:off x="3543300" y="4951476"/>
            <a:ext cx="448055" cy="623316"/>
          </a:xfrm>
          <a:prstGeom prst="rect">
            <a:avLst/>
          </a:prstGeom>
          <a:blipFill>
            <a:blip r:embed="rId66" cstate="print"/>
            <a:stretch>
              <a:fillRect/>
            </a:stretch>
          </a:blipFill>
        </p:spPr>
        <p:txBody>
          <a:bodyPr wrap="square" lIns="0" tIns="0" rIns="0" bIns="0" rtlCol="0"/>
          <a:lstStyle/>
          <a:p>
            <a:endParaRPr/>
          </a:p>
        </p:txBody>
      </p:sp>
      <p:sp>
        <p:nvSpPr>
          <p:cNvPr id="157" name="object 157"/>
          <p:cNvSpPr/>
          <p:nvPr/>
        </p:nvSpPr>
        <p:spPr>
          <a:xfrm>
            <a:off x="3689603" y="4951476"/>
            <a:ext cx="667512" cy="623316"/>
          </a:xfrm>
          <a:prstGeom prst="rect">
            <a:avLst/>
          </a:prstGeom>
          <a:blipFill>
            <a:blip r:embed="rId67" cstate="print"/>
            <a:stretch>
              <a:fillRect/>
            </a:stretch>
          </a:blipFill>
        </p:spPr>
        <p:txBody>
          <a:bodyPr wrap="square" lIns="0" tIns="0" rIns="0" bIns="0" rtlCol="0"/>
          <a:lstStyle/>
          <a:p>
            <a:endParaRPr/>
          </a:p>
        </p:txBody>
      </p:sp>
      <p:sp>
        <p:nvSpPr>
          <p:cNvPr id="158" name="object 158"/>
          <p:cNvSpPr/>
          <p:nvPr/>
        </p:nvSpPr>
        <p:spPr>
          <a:xfrm>
            <a:off x="603504" y="5286755"/>
            <a:ext cx="652271" cy="623316"/>
          </a:xfrm>
          <a:prstGeom prst="rect">
            <a:avLst/>
          </a:prstGeom>
          <a:blipFill>
            <a:blip r:embed="rId68" cstate="print"/>
            <a:stretch>
              <a:fillRect/>
            </a:stretch>
          </a:blipFill>
        </p:spPr>
        <p:txBody>
          <a:bodyPr wrap="square" lIns="0" tIns="0" rIns="0" bIns="0" rtlCol="0"/>
          <a:lstStyle/>
          <a:p>
            <a:endParaRPr/>
          </a:p>
        </p:txBody>
      </p:sp>
      <p:sp>
        <p:nvSpPr>
          <p:cNvPr id="159" name="object 159"/>
          <p:cNvSpPr/>
          <p:nvPr/>
        </p:nvSpPr>
        <p:spPr>
          <a:xfrm>
            <a:off x="883919" y="5286755"/>
            <a:ext cx="483107" cy="623316"/>
          </a:xfrm>
          <a:prstGeom prst="rect">
            <a:avLst/>
          </a:prstGeom>
          <a:blipFill>
            <a:blip r:embed="rId62" cstate="print"/>
            <a:stretch>
              <a:fillRect/>
            </a:stretch>
          </a:blipFill>
        </p:spPr>
        <p:txBody>
          <a:bodyPr wrap="square" lIns="0" tIns="0" rIns="0" bIns="0" rtlCol="0"/>
          <a:lstStyle/>
          <a:p>
            <a:endParaRPr/>
          </a:p>
        </p:txBody>
      </p:sp>
      <p:sp>
        <p:nvSpPr>
          <p:cNvPr id="160" name="object 160"/>
          <p:cNvSpPr txBox="1"/>
          <p:nvPr/>
        </p:nvSpPr>
        <p:spPr>
          <a:xfrm>
            <a:off x="764540" y="938529"/>
            <a:ext cx="5615305" cy="4777740"/>
          </a:xfrm>
          <a:prstGeom prst="rect">
            <a:avLst/>
          </a:prstGeom>
        </p:spPr>
        <p:txBody>
          <a:bodyPr vert="horz" wrap="square" lIns="0" tIns="12065" rIns="0" bIns="0" rtlCol="0">
            <a:spAutoFit/>
          </a:bodyPr>
          <a:lstStyle/>
          <a:p>
            <a:pPr marL="139065" marR="135255">
              <a:lnSpc>
                <a:spcPct val="100000"/>
              </a:lnSpc>
              <a:spcBef>
                <a:spcPts val="95"/>
              </a:spcBef>
              <a:tabLst>
                <a:tab pos="1010919" algn="l"/>
                <a:tab pos="1401445" algn="l"/>
                <a:tab pos="1978660" algn="l"/>
                <a:tab pos="2866390" algn="l"/>
                <a:tab pos="4495800" algn="l"/>
              </a:tabLst>
            </a:pPr>
            <a:r>
              <a:rPr sz="2200" b="1" spc="-5" dirty="0">
                <a:solidFill>
                  <a:srgbClr val="17006F"/>
                </a:solidFill>
                <a:latin typeface="Times New Roman"/>
                <a:cs typeface="Times New Roman"/>
              </a:rPr>
              <a:t>Wh</a:t>
            </a:r>
            <a:r>
              <a:rPr sz="2200" b="1" dirty="0">
                <a:solidFill>
                  <a:srgbClr val="17006F"/>
                </a:solidFill>
                <a:latin typeface="Times New Roman"/>
                <a:cs typeface="Times New Roman"/>
              </a:rPr>
              <a:t>a</a:t>
            </a:r>
            <a:r>
              <a:rPr sz="2200" b="1" spc="-5" dirty="0">
                <a:solidFill>
                  <a:srgbClr val="17006F"/>
                </a:solidFill>
                <a:latin typeface="Times New Roman"/>
                <a:cs typeface="Times New Roman"/>
              </a:rPr>
              <a:t>t</a:t>
            </a:r>
            <a:r>
              <a:rPr sz="2200" b="1" dirty="0">
                <a:solidFill>
                  <a:srgbClr val="17006F"/>
                </a:solidFill>
                <a:latin typeface="Times New Roman"/>
                <a:cs typeface="Times New Roman"/>
              </a:rPr>
              <a:t>	</a:t>
            </a:r>
            <a:r>
              <a:rPr sz="2200" b="1" spc="-5" dirty="0">
                <a:solidFill>
                  <a:srgbClr val="17006F"/>
                </a:solidFill>
                <a:latin typeface="Times New Roman"/>
                <a:cs typeface="Times New Roman"/>
              </a:rPr>
              <a:t>is</a:t>
            </a:r>
            <a:r>
              <a:rPr sz="2200" b="1" dirty="0">
                <a:solidFill>
                  <a:srgbClr val="17006F"/>
                </a:solidFill>
                <a:latin typeface="Times New Roman"/>
                <a:cs typeface="Times New Roman"/>
              </a:rPr>
              <a:t>	</a:t>
            </a:r>
            <a:r>
              <a:rPr sz="2200" b="1" spc="-5" dirty="0">
                <a:solidFill>
                  <a:srgbClr val="17006F"/>
                </a:solidFill>
                <a:latin typeface="Times New Roman"/>
                <a:cs typeface="Times New Roman"/>
              </a:rPr>
              <a:t>t</a:t>
            </a:r>
            <a:r>
              <a:rPr sz="2200" b="1" spc="5" dirty="0">
                <a:solidFill>
                  <a:srgbClr val="17006F"/>
                </a:solidFill>
                <a:latin typeface="Times New Roman"/>
                <a:cs typeface="Times New Roman"/>
              </a:rPr>
              <a:t>h</a:t>
            </a:r>
            <a:r>
              <a:rPr sz="2200" b="1" spc="-5" dirty="0">
                <a:solidFill>
                  <a:srgbClr val="17006F"/>
                </a:solidFill>
                <a:latin typeface="Times New Roman"/>
                <a:cs typeface="Times New Roman"/>
              </a:rPr>
              <a:t>e</a:t>
            </a:r>
            <a:r>
              <a:rPr sz="2200" b="1" dirty="0">
                <a:solidFill>
                  <a:srgbClr val="17006F"/>
                </a:solidFill>
                <a:latin typeface="Times New Roman"/>
                <a:cs typeface="Times New Roman"/>
              </a:rPr>
              <a:t>	</a:t>
            </a:r>
            <a:r>
              <a:rPr sz="2200" b="1" spc="-5" dirty="0">
                <a:solidFill>
                  <a:srgbClr val="17006F"/>
                </a:solidFill>
                <a:latin typeface="Times New Roman"/>
                <a:cs typeface="Times New Roman"/>
              </a:rPr>
              <a:t>ph</a:t>
            </a:r>
            <a:r>
              <a:rPr sz="2200" b="1" dirty="0">
                <a:solidFill>
                  <a:srgbClr val="17006F"/>
                </a:solidFill>
                <a:latin typeface="Times New Roman"/>
                <a:cs typeface="Times New Roman"/>
              </a:rPr>
              <a:t>a</a:t>
            </a:r>
            <a:r>
              <a:rPr sz="2200" b="1" spc="-5" dirty="0">
                <a:solidFill>
                  <a:srgbClr val="17006F"/>
                </a:solidFill>
                <a:latin typeface="Times New Roman"/>
                <a:cs typeface="Times New Roman"/>
              </a:rPr>
              <a:t>se</a:t>
            </a:r>
            <a:r>
              <a:rPr sz="2200" b="1" dirty="0">
                <a:solidFill>
                  <a:srgbClr val="17006F"/>
                </a:solidFill>
                <a:latin typeface="Times New Roman"/>
                <a:cs typeface="Times New Roman"/>
              </a:rPr>
              <a:t>	</a:t>
            </a:r>
            <a:r>
              <a:rPr sz="2200" b="1" spc="-45" dirty="0">
                <a:solidFill>
                  <a:srgbClr val="17006F"/>
                </a:solidFill>
                <a:latin typeface="Times New Roman"/>
                <a:cs typeface="Times New Roman"/>
              </a:rPr>
              <a:t>r</a:t>
            </a:r>
            <a:r>
              <a:rPr sz="2200" b="1" spc="-5" dirty="0">
                <a:solidFill>
                  <a:srgbClr val="17006F"/>
                </a:solidFill>
                <a:latin typeface="Times New Roman"/>
                <a:cs typeface="Times New Roman"/>
              </a:rPr>
              <a:t>e</a:t>
            </a:r>
            <a:r>
              <a:rPr sz="2200" b="1" dirty="0">
                <a:solidFill>
                  <a:srgbClr val="17006F"/>
                </a:solidFill>
                <a:latin typeface="Times New Roman"/>
                <a:cs typeface="Times New Roman"/>
              </a:rPr>
              <a:t>l</a:t>
            </a:r>
            <a:r>
              <a:rPr sz="2200" b="1" spc="-5" dirty="0">
                <a:solidFill>
                  <a:srgbClr val="17006F"/>
                </a:solidFill>
                <a:latin typeface="Times New Roman"/>
                <a:cs typeface="Times New Roman"/>
              </a:rPr>
              <a:t>ationship</a:t>
            </a:r>
            <a:r>
              <a:rPr sz="2200" b="1" dirty="0">
                <a:solidFill>
                  <a:srgbClr val="17006F"/>
                </a:solidFill>
                <a:latin typeface="Times New Roman"/>
                <a:cs typeface="Times New Roman"/>
              </a:rPr>
              <a:t>	</a:t>
            </a:r>
            <a:r>
              <a:rPr sz="2200" b="1" spc="-5" dirty="0">
                <a:solidFill>
                  <a:srgbClr val="17006F"/>
                </a:solidFill>
                <a:latin typeface="Times New Roman"/>
                <a:cs typeface="Times New Roman"/>
              </a:rPr>
              <a:t>between  waveforms </a:t>
            </a:r>
            <a:r>
              <a:rPr sz="2200" b="1" dirty="0">
                <a:solidFill>
                  <a:srgbClr val="17006F"/>
                </a:solidFill>
                <a:latin typeface="Times New Roman"/>
                <a:cs typeface="Times New Roman"/>
              </a:rPr>
              <a:t>of </a:t>
            </a:r>
            <a:r>
              <a:rPr sz="2200" b="1" spc="-5" dirty="0">
                <a:solidFill>
                  <a:srgbClr val="17006F"/>
                </a:solidFill>
                <a:latin typeface="Times New Roman"/>
                <a:cs typeface="Times New Roman"/>
              </a:rPr>
              <a:t>each </a:t>
            </a:r>
            <a:r>
              <a:rPr sz="2200" b="1" dirty="0">
                <a:solidFill>
                  <a:srgbClr val="17006F"/>
                </a:solidFill>
                <a:latin typeface="Times New Roman"/>
                <a:cs typeface="Times New Roman"/>
              </a:rPr>
              <a:t>of </a:t>
            </a:r>
            <a:r>
              <a:rPr sz="2200" b="1" spc="-5" dirty="0">
                <a:solidFill>
                  <a:srgbClr val="17006F"/>
                </a:solidFill>
                <a:latin typeface="Times New Roman"/>
                <a:cs typeface="Times New Roman"/>
              </a:rPr>
              <a:t>the following</a:t>
            </a:r>
            <a:r>
              <a:rPr sz="2200" b="1" spc="45" dirty="0">
                <a:solidFill>
                  <a:srgbClr val="17006F"/>
                </a:solidFill>
                <a:latin typeface="Times New Roman"/>
                <a:cs typeface="Times New Roman"/>
              </a:rPr>
              <a:t> </a:t>
            </a:r>
            <a:r>
              <a:rPr sz="2200" b="1" spc="-5" dirty="0">
                <a:solidFill>
                  <a:srgbClr val="17006F"/>
                </a:solidFill>
                <a:latin typeface="Times New Roman"/>
                <a:cs typeface="Times New Roman"/>
              </a:rPr>
              <a:t>sets?</a:t>
            </a:r>
            <a:endParaRPr sz="2200">
              <a:latin typeface="Times New Roman"/>
              <a:cs typeface="Times New Roman"/>
            </a:endParaRPr>
          </a:p>
          <a:p>
            <a:pPr marL="139065">
              <a:lnSpc>
                <a:spcPct val="100000"/>
              </a:lnSpc>
              <a:spcBef>
                <a:spcPts val="530"/>
              </a:spcBef>
            </a:pPr>
            <a:r>
              <a:rPr sz="2200" b="1" spc="-5" dirty="0">
                <a:solidFill>
                  <a:srgbClr val="17006F"/>
                </a:solidFill>
                <a:latin typeface="Times New Roman"/>
                <a:cs typeface="Times New Roman"/>
              </a:rPr>
              <a:t>a. v = </a:t>
            </a:r>
            <a:r>
              <a:rPr sz="2200" b="1" dirty="0">
                <a:solidFill>
                  <a:srgbClr val="17006F"/>
                </a:solidFill>
                <a:latin typeface="Times New Roman"/>
                <a:cs typeface="Times New Roman"/>
              </a:rPr>
              <a:t>10 </a:t>
            </a:r>
            <a:r>
              <a:rPr sz="2200" b="1" spc="-5" dirty="0">
                <a:solidFill>
                  <a:srgbClr val="17006F"/>
                </a:solidFill>
                <a:latin typeface="Times New Roman"/>
                <a:cs typeface="Times New Roman"/>
              </a:rPr>
              <a:t>sin(ωt + 30°) and i = 5 sin(ωt +</a:t>
            </a:r>
            <a:r>
              <a:rPr sz="2200" b="1" spc="65" dirty="0">
                <a:solidFill>
                  <a:srgbClr val="17006F"/>
                </a:solidFill>
                <a:latin typeface="Times New Roman"/>
                <a:cs typeface="Times New Roman"/>
              </a:rPr>
              <a:t> </a:t>
            </a:r>
            <a:r>
              <a:rPr sz="2200" b="1" spc="-5" dirty="0">
                <a:solidFill>
                  <a:srgbClr val="17006F"/>
                </a:solidFill>
                <a:latin typeface="Times New Roman"/>
                <a:cs typeface="Times New Roman"/>
              </a:rPr>
              <a:t>70°)</a:t>
            </a:r>
            <a:endParaRPr sz="2200">
              <a:latin typeface="Times New Roman"/>
              <a:cs typeface="Times New Roman"/>
            </a:endParaRPr>
          </a:p>
          <a:p>
            <a:pPr marL="139065">
              <a:lnSpc>
                <a:spcPct val="100000"/>
              </a:lnSpc>
              <a:spcBef>
                <a:spcPts val="530"/>
              </a:spcBef>
            </a:pPr>
            <a:r>
              <a:rPr sz="2200" b="1" spc="-5" dirty="0">
                <a:solidFill>
                  <a:srgbClr val="17006F"/>
                </a:solidFill>
                <a:latin typeface="Times New Roman"/>
                <a:cs typeface="Times New Roman"/>
              </a:rPr>
              <a:t>b. i = </a:t>
            </a:r>
            <a:r>
              <a:rPr sz="2200" b="1" dirty="0">
                <a:solidFill>
                  <a:srgbClr val="17006F"/>
                </a:solidFill>
                <a:latin typeface="Times New Roman"/>
                <a:cs typeface="Times New Roman"/>
              </a:rPr>
              <a:t>15 </a:t>
            </a:r>
            <a:r>
              <a:rPr sz="2200" b="1" spc="-5" dirty="0">
                <a:solidFill>
                  <a:srgbClr val="17006F"/>
                </a:solidFill>
                <a:latin typeface="Times New Roman"/>
                <a:cs typeface="Times New Roman"/>
              </a:rPr>
              <a:t>sin(ωt + 60°) and v = </a:t>
            </a:r>
            <a:r>
              <a:rPr sz="2200" b="1" dirty="0">
                <a:solidFill>
                  <a:srgbClr val="17006F"/>
                </a:solidFill>
                <a:latin typeface="Times New Roman"/>
                <a:cs typeface="Times New Roman"/>
              </a:rPr>
              <a:t>10 </a:t>
            </a:r>
            <a:r>
              <a:rPr sz="2200" b="1" spc="-5" dirty="0">
                <a:solidFill>
                  <a:srgbClr val="17006F"/>
                </a:solidFill>
                <a:latin typeface="Times New Roman"/>
                <a:cs typeface="Times New Roman"/>
              </a:rPr>
              <a:t>sin(ωt –</a:t>
            </a:r>
            <a:r>
              <a:rPr sz="2200" b="1" spc="70" dirty="0">
                <a:solidFill>
                  <a:srgbClr val="17006F"/>
                </a:solidFill>
                <a:latin typeface="Times New Roman"/>
                <a:cs typeface="Times New Roman"/>
              </a:rPr>
              <a:t> </a:t>
            </a:r>
            <a:r>
              <a:rPr sz="2200" b="1" spc="-5" dirty="0">
                <a:solidFill>
                  <a:srgbClr val="17006F"/>
                </a:solidFill>
                <a:latin typeface="Times New Roman"/>
                <a:cs typeface="Times New Roman"/>
              </a:rPr>
              <a:t>20°)</a:t>
            </a:r>
            <a:endParaRPr sz="2200">
              <a:latin typeface="Times New Roman"/>
              <a:cs typeface="Times New Roman"/>
            </a:endParaRPr>
          </a:p>
          <a:p>
            <a:pPr marL="402590" indent="-264160">
              <a:lnSpc>
                <a:spcPct val="100000"/>
              </a:lnSpc>
              <a:spcBef>
                <a:spcPts val="525"/>
              </a:spcBef>
              <a:buAutoNum type="alphaLcPeriod" startAt="3"/>
              <a:tabLst>
                <a:tab pos="403225" algn="l"/>
              </a:tabLst>
            </a:pPr>
            <a:r>
              <a:rPr sz="2200" b="1" spc="-5" dirty="0">
                <a:solidFill>
                  <a:srgbClr val="17006F"/>
                </a:solidFill>
                <a:latin typeface="Times New Roman"/>
                <a:cs typeface="Times New Roman"/>
              </a:rPr>
              <a:t>i = 2 cos(ωt + 10°) and v = 3 sin(ωt –</a:t>
            </a:r>
            <a:r>
              <a:rPr sz="2200" b="1" spc="75" dirty="0">
                <a:solidFill>
                  <a:srgbClr val="17006F"/>
                </a:solidFill>
                <a:latin typeface="Times New Roman"/>
                <a:cs typeface="Times New Roman"/>
              </a:rPr>
              <a:t> </a:t>
            </a:r>
            <a:r>
              <a:rPr sz="2200" b="1" spc="-5" dirty="0">
                <a:solidFill>
                  <a:srgbClr val="17006F"/>
                </a:solidFill>
                <a:latin typeface="Times New Roman"/>
                <a:cs typeface="Times New Roman"/>
              </a:rPr>
              <a:t>10°)</a:t>
            </a:r>
            <a:endParaRPr sz="2200">
              <a:latin typeface="Times New Roman"/>
              <a:cs typeface="Times New Roman"/>
            </a:endParaRPr>
          </a:p>
          <a:p>
            <a:pPr marL="434975" indent="-296545">
              <a:lnSpc>
                <a:spcPct val="100000"/>
              </a:lnSpc>
              <a:spcBef>
                <a:spcPts val="530"/>
              </a:spcBef>
              <a:buAutoNum type="alphaLcPeriod" startAt="3"/>
              <a:tabLst>
                <a:tab pos="435609" algn="l"/>
              </a:tabLst>
            </a:pPr>
            <a:r>
              <a:rPr sz="2200" b="1" spc="-5" dirty="0">
                <a:solidFill>
                  <a:srgbClr val="17006F"/>
                </a:solidFill>
                <a:latin typeface="Times New Roman"/>
                <a:cs typeface="Times New Roman"/>
              </a:rPr>
              <a:t>i = – sin(ωt + 30°) and v = 2 sin(ωt +</a:t>
            </a:r>
            <a:r>
              <a:rPr sz="2200" b="1" spc="75" dirty="0">
                <a:solidFill>
                  <a:srgbClr val="17006F"/>
                </a:solidFill>
                <a:latin typeface="Times New Roman"/>
                <a:cs typeface="Times New Roman"/>
              </a:rPr>
              <a:t> </a:t>
            </a:r>
            <a:r>
              <a:rPr sz="2200" b="1" spc="-5" dirty="0">
                <a:solidFill>
                  <a:srgbClr val="17006F"/>
                </a:solidFill>
                <a:latin typeface="Times New Roman"/>
                <a:cs typeface="Times New Roman"/>
              </a:rPr>
              <a:t>10°)</a:t>
            </a:r>
            <a:endParaRPr sz="2200">
              <a:latin typeface="Times New Roman"/>
              <a:cs typeface="Times New Roman"/>
            </a:endParaRPr>
          </a:p>
          <a:p>
            <a:pPr marL="139065">
              <a:lnSpc>
                <a:spcPct val="100000"/>
              </a:lnSpc>
              <a:spcBef>
                <a:spcPts val="530"/>
              </a:spcBef>
            </a:pPr>
            <a:r>
              <a:rPr sz="2200" b="1" spc="-5" dirty="0">
                <a:solidFill>
                  <a:srgbClr val="17006F"/>
                </a:solidFill>
                <a:latin typeface="Times New Roman"/>
                <a:cs typeface="Times New Roman"/>
              </a:rPr>
              <a:t>e. i = – 2 cos(ωt – 60°) and v = 3 sin(ωt –</a:t>
            </a:r>
            <a:r>
              <a:rPr sz="2200" b="1" spc="80" dirty="0">
                <a:solidFill>
                  <a:srgbClr val="17006F"/>
                </a:solidFill>
                <a:latin typeface="Times New Roman"/>
                <a:cs typeface="Times New Roman"/>
              </a:rPr>
              <a:t> </a:t>
            </a:r>
            <a:r>
              <a:rPr sz="2200" b="1" spc="-5" dirty="0">
                <a:solidFill>
                  <a:srgbClr val="17006F"/>
                </a:solidFill>
                <a:latin typeface="Times New Roman"/>
                <a:cs typeface="Times New Roman"/>
              </a:rPr>
              <a:t>150°)</a:t>
            </a:r>
            <a:endParaRPr sz="2200">
              <a:latin typeface="Times New Roman"/>
              <a:cs typeface="Times New Roman"/>
            </a:endParaRPr>
          </a:p>
          <a:p>
            <a:pPr>
              <a:lnSpc>
                <a:spcPct val="100000"/>
              </a:lnSpc>
            </a:pPr>
            <a:endParaRPr sz="2400">
              <a:latin typeface="Times New Roman"/>
              <a:cs typeface="Times New Roman"/>
            </a:endParaRPr>
          </a:p>
          <a:p>
            <a:pPr marL="12700">
              <a:lnSpc>
                <a:spcPct val="100000"/>
              </a:lnSpc>
              <a:spcBef>
                <a:spcPts val="1920"/>
              </a:spcBef>
            </a:pPr>
            <a:r>
              <a:rPr sz="2200" b="1" spc="-5" dirty="0">
                <a:latin typeface="Times New Roman"/>
                <a:cs typeface="Times New Roman"/>
              </a:rPr>
              <a:t>Solution:</a:t>
            </a:r>
            <a:endParaRPr sz="2200">
              <a:latin typeface="Times New Roman"/>
              <a:cs typeface="Times New Roman"/>
            </a:endParaRPr>
          </a:p>
          <a:p>
            <a:pPr marL="12700">
              <a:lnSpc>
                <a:spcPct val="100000"/>
              </a:lnSpc>
              <a:spcBef>
                <a:spcPts val="530"/>
              </a:spcBef>
            </a:pPr>
            <a:r>
              <a:rPr sz="2200" b="1" dirty="0">
                <a:latin typeface="Times New Roman"/>
                <a:cs typeface="Times New Roman"/>
              </a:rPr>
              <a:t>a. </a:t>
            </a:r>
            <a:r>
              <a:rPr sz="2200" b="1" spc="-15" dirty="0">
                <a:latin typeface="Times New Roman"/>
                <a:cs typeface="Times New Roman"/>
              </a:rPr>
              <a:t>From </a:t>
            </a:r>
            <a:r>
              <a:rPr sz="2200" b="1" spc="-5" dirty="0">
                <a:latin typeface="Times New Roman"/>
                <a:cs typeface="Times New Roman"/>
              </a:rPr>
              <a:t>the </a:t>
            </a:r>
            <a:r>
              <a:rPr sz="2200" b="1" spc="-10" dirty="0">
                <a:latin typeface="Times New Roman"/>
                <a:cs typeface="Times New Roman"/>
              </a:rPr>
              <a:t>figure</a:t>
            </a:r>
            <a:r>
              <a:rPr sz="2200" b="1" spc="25" dirty="0">
                <a:latin typeface="Times New Roman"/>
                <a:cs typeface="Times New Roman"/>
              </a:rPr>
              <a:t> </a:t>
            </a:r>
            <a:r>
              <a:rPr sz="2200" b="1" spc="-5" dirty="0">
                <a:latin typeface="Times New Roman"/>
                <a:cs typeface="Times New Roman"/>
              </a:rPr>
              <a:t>–</a:t>
            </a:r>
            <a:endParaRPr sz="2200">
              <a:latin typeface="Times New Roman"/>
              <a:cs typeface="Times New Roman"/>
            </a:endParaRPr>
          </a:p>
          <a:p>
            <a:pPr marL="12700" marR="2212340">
              <a:lnSpc>
                <a:spcPct val="100000"/>
              </a:lnSpc>
              <a:spcBef>
                <a:spcPts val="530"/>
              </a:spcBef>
            </a:pPr>
            <a:r>
              <a:rPr sz="2200" b="1" spc="-5" dirty="0">
                <a:latin typeface="Times New Roman"/>
                <a:cs typeface="Times New Roman"/>
              </a:rPr>
              <a:t>i leads v by 40° </a:t>
            </a:r>
            <a:r>
              <a:rPr sz="2200" b="1" dirty="0">
                <a:latin typeface="Times New Roman"/>
                <a:cs typeface="Times New Roman"/>
              </a:rPr>
              <a:t>or </a:t>
            </a:r>
            <a:r>
              <a:rPr sz="2200" b="1" spc="-5" dirty="0">
                <a:latin typeface="Times New Roman"/>
                <a:cs typeface="Times New Roman"/>
              </a:rPr>
              <a:t>v lags i by  </a:t>
            </a:r>
            <a:r>
              <a:rPr sz="2200" b="1" dirty="0">
                <a:latin typeface="Times New Roman"/>
                <a:cs typeface="Times New Roman"/>
              </a:rPr>
              <a:t>40°</a:t>
            </a:r>
            <a:endParaRPr sz="2200">
              <a:latin typeface="Times New Roman"/>
              <a:cs typeface="Times New Roman"/>
            </a:endParaRPr>
          </a:p>
        </p:txBody>
      </p:sp>
      <p:sp>
        <p:nvSpPr>
          <p:cNvPr id="161" name="object 161"/>
          <p:cNvSpPr txBox="1"/>
          <p:nvPr/>
        </p:nvSpPr>
        <p:spPr>
          <a:xfrm>
            <a:off x="51003" y="6562963"/>
            <a:ext cx="5824220" cy="222885"/>
          </a:xfrm>
          <a:prstGeom prst="rect">
            <a:avLst/>
          </a:prstGeom>
        </p:spPr>
        <p:txBody>
          <a:bodyPr vert="horz" wrap="square" lIns="0" tIns="0" rIns="0" bIns="0" rtlCol="0">
            <a:spAutoFit/>
          </a:bodyPr>
          <a:lstStyle/>
          <a:p>
            <a:pPr marL="12700">
              <a:lnSpc>
                <a:spcPts val="1630"/>
              </a:lnSpc>
            </a:pPr>
            <a:r>
              <a:rPr sz="1400" b="1" i="1" dirty="0">
                <a:solidFill>
                  <a:srgbClr val="FFFF00"/>
                </a:solidFill>
                <a:latin typeface="Times New Roman"/>
                <a:cs typeface="Times New Roman"/>
              </a:rPr>
              <a:t>Reference: Circuit Analysis by Robert Boylestad, Example – 13.12, </a:t>
            </a:r>
            <a:r>
              <a:rPr sz="1400" b="1" i="1" spc="-5" dirty="0">
                <a:solidFill>
                  <a:srgbClr val="FFFF00"/>
                </a:solidFill>
                <a:latin typeface="Times New Roman"/>
                <a:cs typeface="Times New Roman"/>
              </a:rPr>
              <a:t>Page </a:t>
            </a:r>
            <a:r>
              <a:rPr sz="1400" b="1" i="1" dirty="0">
                <a:solidFill>
                  <a:srgbClr val="FFFF00"/>
                </a:solidFill>
                <a:latin typeface="Times New Roman"/>
                <a:cs typeface="Times New Roman"/>
              </a:rPr>
              <a:t>–</a:t>
            </a:r>
            <a:r>
              <a:rPr sz="1400" b="1" i="1" spc="-180" dirty="0">
                <a:solidFill>
                  <a:srgbClr val="FFFF00"/>
                </a:solidFill>
                <a:latin typeface="Times New Roman"/>
                <a:cs typeface="Times New Roman"/>
              </a:rPr>
              <a:t> </a:t>
            </a:r>
            <a:r>
              <a:rPr sz="1400" b="1" i="1" spc="5" dirty="0">
                <a:solidFill>
                  <a:srgbClr val="FFFF00"/>
                </a:solidFill>
                <a:latin typeface="Times New Roman"/>
                <a:cs typeface="Times New Roman"/>
              </a:rPr>
              <a:t>537</a:t>
            </a:r>
            <a:endParaRPr sz="14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95" y="870203"/>
            <a:ext cx="527304" cy="6233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85444" y="870203"/>
            <a:ext cx="441959" cy="6233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25652" y="870203"/>
            <a:ext cx="449579" cy="623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3480" y="870203"/>
            <a:ext cx="530351" cy="62331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402080" y="870203"/>
            <a:ext cx="652271" cy="623315"/>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1751076" y="870203"/>
            <a:ext cx="806195" cy="623315"/>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2185416" y="870203"/>
            <a:ext cx="667512" cy="623315"/>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2554223" y="870203"/>
            <a:ext cx="530351" cy="623315"/>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2782823" y="870203"/>
            <a:ext cx="512063" cy="623315"/>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2923032" y="870203"/>
            <a:ext cx="512064" cy="623315"/>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3063239" y="870203"/>
            <a:ext cx="483108" cy="623315"/>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3174492" y="870203"/>
            <a:ext cx="464819" cy="623315"/>
          </a:xfrm>
          <a:prstGeom prst="rect">
            <a:avLst/>
          </a:prstGeom>
          <a:blipFill>
            <a:blip r:embed="rId13" cstate="print"/>
            <a:stretch>
              <a:fillRect/>
            </a:stretch>
          </a:blipFill>
        </p:spPr>
        <p:txBody>
          <a:bodyPr wrap="square" lIns="0" tIns="0" rIns="0" bIns="0" rtlCol="0"/>
          <a:lstStyle/>
          <a:p>
            <a:endParaRPr/>
          </a:p>
        </p:txBody>
      </p:sp>
      <p:sp>
        <p:nvSpPr>
          <p:cNvPr id="14" name="object 14"/>
          <p:cNvSpPr/>
          <p:nvPr/>
        </p:nvSpPr>
        <p:spPr>
          <a:xfrm>
            <a:off x="3336035" y="870203"/>
            <a:ext cx="822960" cy="623315"/>
          </a:xfrm>
          <a:prstGeom prst="rect">
            <a:avLst/>
          </a:prstGeom>
          <a:blipFill>
            <a:blip r:embed="rId14" cstate="print"/>
            <a:stretch>
              <a:fillRect/>
            </a:stretch>
          </a:blipFill>
        </p:spPr>
        <p:txBody>
          <a:bodyPr wrap="square" lIns="0" tIns="0" rIns="0" bIns="0" rtlCol="0"/>
          <a:lstStyle/>
          <a:p>
            <a:endParaRPr/>
          </a:p>
        </p:txBody>
      </p:sp>
      <p:sp>
        <p:nvSpPr>
          <p:cNvPr id="15" name="object 15"/>
          <p:cNvSpPr/>
          <p:nvPr/>
        </p:nvSpPr>
        <p:spPr>
          <a:xfrm>
            <a:off x="3857244" y="870203"/>
            <a:ext cx="512063" cy="623315"/>
          </a:xfrm>
          <a:prstGeom prst="rect">
            <a:avLst/>
          </a:prstGeom>
          <a:blipFill>
            <a:blip r:embed="rId15" cstate="print"/>
            <a:stretch>
              <a:fillRect/>
            </a:stretch>
          </a:blipFill>
        </p:spPr>
        <p:txBody>
          <a:bodyPr wrap="square" lIns="0" tIns="0" rIns="0" bIns="0" rtlCol="0"/>
          <a:lstStyle/>
          <a:p>
            <a:endParaRPr/>
          </a:p>
        </p:txBody>
      </p:sp>
      <p:sp>
        <p:nvSpPr>
          <p:cNvPr id="16" name="object 16"/>
          <p:cNvSpPr/>
          <p:nvPr/>
        </p:nvSpPr>
        <p:spPr>
          <a:xfrm>
            <a:off x="4067555" y="870203"/>
            <a:ext cx="530351" cy="623315"/>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4296155" y="870203"/>
            <a:ext cx="652272" cy="623315"/>
          </a:xfrm>
          <a:prstGeom prst="rect">
            <a:avLst/>
          </a:prstGeom>
          <a:blipFill>
            <a:blip r:embed="rId16" cstate="print"/>
            <a:stretch>
              <a:fillRect/>
            </a:stretch>
          </a:blipFill>
        </p:spPr>
        <p:txBody>
          <a:bodyPr wrap="square" lIns="0" tIns="0" rIns="0" bIns="0" rtlCol="0"/>
          <a:lstStyle/>
          <a:p>
            <a:endParaRPr/>
          </a:p>
        </p:txBody>
      </p:sp>
      <p:sp>
        <p:nvSpPr>
          <p:cNvPr id="18" name="object 18"/>
          <p:cNvSpPr/>
          <p:nvPr/>
        </p:nvSpPr>
        <p:spPr>
          <a:xfrm>
            <a:off x="4645152" y="870203"/>
            <a:ext cx="806196" cy="623315"/>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5079491" y="870203"/>
            <a:ext cx="667512" cy="623315"/>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5448300" y="870203"/>
            <a:ext cx="512063" cy="62331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5657088" y="870203"/>
            <a:ext cx="652272" cy="623315"/>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5937503" y="870203"/>
            <a:ext cx="483108" cy="623315"/>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6048755" y="870203"/>
            <a:ext cx="464820" cy="623315"/>
          </a:xfrm>
          <a:prstGeom prst="rect">
            <a:avLst/>
          </a:prstGeom>
          <a:blipFill>
            <a:blip r:embed="rId13" cstate="print"/>
            <a:stretch>
              <a:fillRect/>
            </a:stretch>
          </a:blipFill>
        </p:spPr>
        <p:txBody>
          <a:bodyPr wrap="square" lIns="0" tIns="0" rIns="0" bIns="0" rtlCol="0"/>
          <a:lstStyle/>
          <a:p>
            <a:endParaRPr/>
          </a:p>
        </p:txBody>
      </p:sp>
      <p:sp>
        <p:nvSpPr>
          <p:cNvPr id="24" name="object 24"/>
          <p:cNvSpPr/>
          <p:nvPr/>
        </p:nvSpPr>
        <p:spPr>
          <a:xfrm>
            <a:off x="1702307" y="224027"/>
            <a:ext cx="5753100" cy="486156"/>
          </a:xfrm>
          <a:prstGeom prst="rect">
            <a:avLst/>
          </a:prstGeom>
          <a:blipFill>
            <a:blip r:embed="rId19" cstate="print"/>
            <a:stretch>
              <a:fillRect/>
            </a:stretch>
          </a:blipFill>
        </p:spPr>
        <p:txBody>
          <a:bodyPr wrap="square" lIns="0" tIns="0" rIns="0" bIns="0" rtlCol="0"/>
          <a:lstStyle/>
          <a:p>
            <a:endParaRPr/>
          </a:p>
        </p:txBody>
      </p:sp>
      <p:sp>
        <p:nvSpPr>
          <p:cNvPr id="25" name="object 25"/>
          <p:cNvSpPr/>
          <p:nvPr/>
        </p:nvSpPr>
        <p:spPr>
          <a:xfrm>
            <a:off x="313943" y="987552"/>
            <a:ext cx="728472" cy="661415"/>
          </a:xfrm>
          <a:prstGeom prst="rect">
            <a:avLst/>
          </a:prstGeom>
          <a:blipFill>
            <a:blip r:embed="rId20" cstate="print"/>
            <a:stretch>
              <a:fillRect/>
            </a:stretch>
          </a:blipFill>
        </p:spPr>
        <p:txBody>
          <a:bodyPr wrap="square" lIns="0" tIns="0" rIns="0" bIns="0" rtlCol="0"/>
          <a:lstStyle/>
          <a:p>
            <a:endParaRPr/>
          </a:p>
        </p:txBody>
      </p:sp>
      <p:sp>
        <p:nvSpPr>
          <p:cNvPr id="26" name="object 26"/>
          <p:cNvSpPr/>
          <p:nvPr/>
        </p:nvSpPr>
        <p:spPr>
          <a:xfrm>
            <a:off x="0" y="6455663"/>
            <a:ext cx="9144000" cy="402335"/>
          </a:xfrm>
          <a:prstGeom prst="rect">
            <a:avLst/>
          </a:prstGeom>
          <a:blipFill>
            <a:blip r:embed="rId21" cstate="print"/>
            <a:stretch>
              <a:fillRect/>
            </a:stretch>
          </a:blipFill>
        </p:spPr>
        <p:txBody>
          <a:bodyPr wrap="square" lIns="0" tIns="0" rIns="0" bIns="0" rtlCol="0"/>
          <a:lstStyle/>
          <a:p>
            <a:endParaRPr/>
          </a:p>
        </p:txBody>
      </p:sp>
      <p:sp>
        <p:nvSpPr>
          <p:cNvPr id="27" name="object 27"/>
          <p:cNvSpPr/>
          <p:nvPr/>
        </p:nvSpPr>
        <p:spPr>
          <a:xfrm>
            <a:off x="696468" y="1708404"/>
            <a:ext cx="1367028" cy="623315"/>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1691639" y="1708404"/>
            <a:ext cx="464819" cy="623315"/>
          </a:xfrm>
          <a:prstGeom prst="rect">
            <a:avLst/>
          </a:prstGeom>
          <a:blipFill>
            <a:blip r:embed="rId23" cstate="print"/>
            <a:stretch>
              <a:fillRect/>
            </a:stretch>
          </a:blipFill>
        </p:spPr>
        <p:txBody>
          <a:bodyPr wrap="square" lIns="0" tIns="0" rIns="0" bIns="0" rtlCol="0"/>
          <a:lstStyle/>
          <a:p>
            <a:endParaRPr/>
          </a:p>
        </p:txBody>
      </p:sp>
      <p:sp>
        <p:nvSpPr>
          <p:cNvPr id="29" name="object 29"/>
          <p:cNvSpPr/>
          <p:nvPr/>
        </p:nvSpPr>
        <p:spPr>
          <a:xfrm>
            <a:off x="696468" y="2110739"/>
            <a:ext cx="1033271" cy="623315"/>
          </a:xfrm>
          <a:prstGeom prst="rect">
            <a:avLst/>
          </a:prstGeom>
          <a:blipFill>
            <a:blip r:embed="rId24" cstate="print"/>
            <a:stretch>
              <a:fillRect/>
            </a:stretch>
          </a:blipFill>
        </p:spPr>
        <p:txBody>
          <a:bodyPr wrap="square" lIns="0" tIns="0" rIns="0" bIns="0" rtlCol="0"/>
          <a:lstStyle/>
          <a:p>
            <a:endParaRPr/>
          </a:p>
        </p:txBody>
      </p:sp>
      <p:sp>
        <p:nvSpPr>
          <p:cNvPr id="30" name="object 30"/>
          <p:cNvSpPr/>
          <p:nvPr/>
        </p:nvSpPr>
        <p:spPr>
          <a:xfrm>
            <a:off x="1429511" y="2110739"/>
            <a:ext cx="743712" cy="623315"/>
          </a:xfrm>
          <a:prstGeom prst="rect">
            <a:avLst/>
          </a:prstGeom>
          <a:blipFill>
            <a:blip r:embed="rId25" cstate="print"/>
            <a:stretch>
              <a:fillRect/>
            </a:stretch>
          </a:blipFill>
        </p:spPr>
        <p:txBody>
          <a:bodyPr wrap="square" lIns="0" tIns="0" rIns="0" bIns="0" rtlCol="0"/>
          <a:lstStyle/>
          <a:p>
            <a:endParaRPr/>
          </a:p>
        </p:txBody>
      </p:sp>
      <p:sp>
        <p:nvSpPr>
          <p:cNvPr id="31" name="object 31"/>
          <p:cNvSpPr/>
          <p:nvPr/>
        </p:nvSpPr>
        <p:spPr>
          <a:xfrm>
            <a:off x="1872995" y="2110739"/>
            <a:ext cx="1080516" cy="623315"/>
          </a:xfrm>
          <a:prstGeom prst="rect">
            <a:avLst/>
          </a:prstGeom>
          <a:blipFill>
            <a:blip r:embed="rId26" cstate="print"/>
            <a:stretch>
              <a:fillRect/>
            </a:stretch>
          </a:blipFill>
        </p:spPr>
        <p:txBody>
          <a:bodyPr wrap="square" lIns="0" tIns="0" rIns="0" bIns="0" rtlCol="0"/>
          <a:lstStyle/>
          <a:p>
            <a:endParaRPr/>
          </a:p>
        </p:txBody>
      </p:sp>
      <p:sp>
        <p:nvSpPr>
          <p:cNvPr id="32" name="object 32"/>
          <p:cNvSpPr/>
          <p:nvPr/>
        </p:nvSpPr>
        <p:spPr>
          <a:xfrm>
            <a:off x="2651760" y="2110739"/>
            <a:ext cx="512063" cy="623315"/>
          </a:xfrm>
          <a:prstGeom prst="rect">
            <a:avLst/>
          </a:prstGeom>
          <a:blipFill>
            <a:blip r:embed="rId27" cstate="print"/>
            <a:stretch>
              <a:fillRect/>
            </a:stretch>
          </a:blipFill>
        </p:spPr>
        <p:txBody>
          <a:bodyPr wrap="square" lIns="0" tIns="0" rIns="0" bIns="0" rtlCol="0"/>
          <a:lstStyle/>
          <a:p>
            <a:endParaRPr/>
          </a:p>
        </p:txBody>
      </p:sp>
      <p:sp>
        <p:nvSpPr>
          <p:cNvPr id="33" name="object 33"/>
          <p:cNvSpPr/>
          <p:nvPr/>
        </p:nvSpPr>
        <p:spPr>
          <a:xfrm>
            <a:off x="696468" y="2513076"/>
            <a:ext cx="449580" cy="623315"/>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845819" y="2513076"/>
            <a:ext cx="976883" cy="623315"/>
          </a:xfrm>
          <a:prstGeom prst="rect">
            <a:avLst/>
          </a:prstGeom>
          <a:blipFill>
            <a:blip r:embed="rId28" cstate="print"/>
            <a:stretch>
              <a:fillRect/>
            </a:stretch>
          </a:blipFill>
        </p:spPr>
        <p:txBody>
          <a:bodyPr wrap="square" lIns="0" tIns="0" rIns="0" bIns="0" rtlCol="0"/>
          <a:lstStyle/>
          <a:p>
            <a:endParaRPr/>
          </a:p>
        </p:txBody>
      </p:sp>
      <p:sp>
        <p:nvSpPr>
          <p:cNvPr id="35" name="object 35"/>
          <p:cNvSpPr/>
          <p:nvPr/>
        </p:nvSpPr>
        <p:spPr>
          <a:xfrm>
            <a:off x="1520952" y="2513076"/>
            <a:ext cx="512064" cy="623315"/>
          </a:xfrm>
          <a:prstGeom prst="rect">
            <a:avLst/>
          </a:prstGeom>
          <a:blipFill>
            <a:blip r:embed="rId29" cstate="print"/>
            <a:stretch>
              <a:fillRect/>
            </a:stretch>
          </a:blipFill>
        </p:spPr>
        <p:txBody>
          <a:bodyPr wrap="square" lIns="0" tIns="0" rIns="0" bIns="0" rtlCol="0"/>
          <a:lstStyle/>
          <a:p>
            <a:endParaRPr/>
          </a:p>
        </p:txBody>
      </p:sp>
      <p:sp>
        <p:nvSpPr>
          <p:cNvPr id="36" name="object 36"/>
          <p:cNvSpPr/>
          <p:nvPr/>
        </p:nvSpPr>
        <p:spPr>
          <a:xfrm>
            <a:off x="1732788" y="2513076"/>
            <a:ext cx="665988" cy="623315"/>
          </a:xfrm>
          <a:prstGeom prst="rect">
            <a:avLst/>
          </a:prstGeom>
          <a:blipFill>
            <a:blip r:embed="rId30" cstate="print"/>
            <a:stretch>
              <a:fillRect/>
            </a:stretch>
          </a:blipFill>
        </p:spPr>
        <p:txBody>
          <a:bodyPr wrap="square" lIns="0" tIns="0" rIns="0" bIns="0" rtlCol="0"/>
          <a:lstStyle/>
          <a:p>
            <a:endParaRPr/>
          </a:p>
        </p:txBody>
      </p:sp>
      <p:sp>
        <p:nvSpPr>
          <p:cNvPr id="37" name="object 37"/>
          <p:cNvSpPr/>
          <p:nvPr/>
        </p:nvSpPr>
        <p:spPr>
          <a:xfrm>
            <a:off x="2098548" y="2513076"/>
            <a:ext cx="650748" cy="623315"/>
          </a:xfrm>
          <a:prstGeom prst="rect">
            <a:avLst/>
          </a:prstGeom>
          <a:blipFill>
            <a:blip r:embed="rId31" cstate="print"/>
            <a:stretch>
              <a:fillRect/>
            </a:stretch>
          </a:blipFill>
        </p:spPr>
        <p:txBody>
          <a:bodyPr wrap="square" lIns="0" tIns="0" rIns="0" bIns="0" rtlCol="0"/>
          <a:lstStyle/>
          <a:p>
            <a:endParaRPr/>
          </a:p>
        </p:txBody>
      </p:sp>
      <p:sp>
        <p:nvSpPr>
          <p:cNvPr id="38" name="object 38"/>
          <p:cNvSpPr/>
          <p:nvPr/>
        </p:nvSpPr>
        <p:spPr>
          <a:xfrm>
            <a:off x="2377439" y="2513076"/>
            <a:ext cx="483107" cy="623315"/>
          </a:xfrm>
          <a:prstGeom prst="rect">
            <a:avLst/>
          </a:prstGeom>
          <a:blipFill>
            <a:blip r:embed="rId32" cstate="print"/>
            <a:stretch>
              <a:fillRect/>
            </a:stretch>
          </a:blipFill>
        </p:spPr>
        <p:txBody>
          <a:bodyPr wrap="square" lIns="0" tIns="0" rIns="0" bIns="0" rtlCol="0"/>
          <a:lstStyle/>
          <a:p>
            <a:endParaRPr/>
          </a:p>
        </p:txBody>
      </p:sp>
      <p:sp>
        <p:nvSpPr>
          <p:cNvPr id="39" name="object 39"/>
          <p:cNvSpPr/>
          <p:nvPr/>
        </p:nvSpPr>
        <p:spPr>
          <a:xfrm>
            <a:off x="2560320" y="2513076"/>
            <a:ext cx="629412" cy="623315"/>
          </a:xfrm>
          <a:prstGeom prst="rect">
            <a:avLst/>
          </a:prstGeom>
          <a:blipFill>
            <a:blip r:embed="rId33" cstate="print"/>
            <a:stretch>
              <a:fillRect/>
            </a:stretch>
          </a:blipFill>
        </p:spPr>
        <p:txBody>
          <a:bodyPr wrap="square" lIns="0" tIns="0" rIns="0" bIns="0" rtlCol="0"/>
          <a:lstStyle/>
          <a:p>
            <a:endParaRPr/>
          </a:p>
        </p:txBody>
      </p:sp>
      <p:sp>
        <p:nvSpPr>
          <p:cNvPr id="40" name="object 40"/>
          <p:cNvSpPr/>
          <p:nvPr/>
        </p:nvSpPr>
        <p:spPr>
          <a:xfrm>
            <a:off x="2889504" y="2513076"/>
            <a:ext cx="510540" cy="623315"/>
          </a:xfrm>
          <a:prstGeom prst="rect">
            <a:avLst/>
          </a:prstGeom>
          <a:blipFill>
            <a:blip r:embed="rId34" cstate="print"/>
            <a:stretch>
              <a:fillRect/>
            </a:stretch>
          </a:blipFill>
        </p:spPr>
        <p:txBody>
          <a:bodyPr wrap="square" lIns="0" tIns="0" rIns="0" bIns="0" rtlCol="0"/>
          <a:lstStyle/>
          <a:p>
            <a:endParaRPr/>
          </a:p>
        </p:txBody>
      </p:sp>
      <p:sp>
        <p:nvSpPr>
          <p:cNvPr id="41" name="object 41"/>
          <p:cNvSpPr/>
          <p:nvPr/>
        </p:nvSpPr>
        <p:spPr>
          <a:xfrm>
            <a:off x="3099816" y="2513076"/>
            <a:ext cx="836676" cy="623315"/>
          </a:xfrm>
          <a:prstGeom prst="rect">
            <a:avLst/>
          </a:prstGeom>
          <a:blipFill>
            <a:blip r:embed="rId35" cstate="print"/>
            <a:stretch>
              <a:fillRect/>
            </a:stretch>
          </a:blipFill>
        </p:spPr>
        <p:txBody>
          <a:bodyPr wrap="square" lIns="0" tIns="0" rIns="0" bIns="0" rtlCol="0"/>
          <a:lstStyle/>
          <a:p>
            <a:endParaRPr/>
          </a:p>
        </p:txBody>
      </p:sp>
      <p:sp>
        <p:nvSpPr>
          <p:cNvPr id="42" name="object 42"/>
          <p:cNvSpPr/>
          <p:nvPr/>
        </p:nvSpPr>
        <p:spPr>
          <a:xfrm>
            <a:off x="3636264" y="2513076"/>
            <a:ext cx="448056" cy="623315"/>
          </a:xfrm>
          <a:prstGeom prst="rect">
            <a:avLst/>
          </a:prstGeom>
          <a:blipFill>
            <a:blip r:embed="rId36" cstate="print"/>
            <a:stretch>
              <a:fillRect/>
            </a:stretch>
          </a:blipFill>
        </p:spPr>
        <p:txBody>
          <a:bodyPr wrap="square" lIns="0" tIns="0" rIns="0" bIns="0" rtlCol="0"/>
          <a:lstStyle/>
          <a:p>
            <a:endParaRPr/>
          </a:p>
        </p:txBody>
      </p:sp>
      <p:sp>
        <p:nvSpPr>
          <p:cNvPr id="43" name="object 43"/>
          <p:cNvSpPr/>
          <p:nvPr/>
        </p:nvSpPr>
        <p:spPr>
          <a:xfrm>
            <a:off x="3782567" y="2513076"/>
            <a:ext cx="667512" cy="623315"/>
          </a:xfrm>
          <a:prstGeom prst="rect">
            <a:avLst/>
          </a:prstGeom>
          <a:blipFill>
            <a:blip r:embed="rId37" cstate="print"/>
            <a:stretch>
              <a:fillRect/>
            </a:stretch>
          </a:blipFill>
        </p:spPr>
        <p:txBody>
          <a:bodyPr wrap="square" lIns="0" tIns="0" rIns="0" bIns="0" rtlCol="0"/>
          <a:lstStyle/>
          <a:p>
            <a:endParaRPr/>
          </a:p>
        </p:txBody>
      </p:sp>
      <p:sp>
        <p:nvSpPr>
          <p:cNvPr id="44" name="object 44"/>
          <p:cNvSpPr/>
          <p:nvPr/>
        </p:nvSpPr>
        <p:spPr>
          <a:xfrm>
            <a:off x="696468" y="2848355"/>
            <a:ext cx="652272" cy="623315"/>
          </a:xfrm>
          <a:prstGeom prst="rect">
            <a:avLst/>
          </a:prstGeom>
          <a:blipFill>
            <a:blip r:embed="rId38" cstate="print"/>
            <a:stretch>
              <a:fillRect/>
            </a:stretch>
          </a:blipFill>
        </p:spPr>
        <p:txBody>
          <a:bodyPr wrap="square" lIns="0" tIns="0" rIns="0" bIns="0" rtlCol="0"/>
          <a:lstStyle/>
          <a:p>
            <a:endParaRPr/>
          </a:p>
        </p:txBody>
      </p:sp>
      <p:sp>
        <p:nvSpPr>
          <p:cNvPr id="45" name="object 45"/>
          <p:cNvSpPr/>
          <p:nvPr/>
        </p:nvSpPr>
        <p:spPr>
          <a:xfrm>
            <a:off x="976883" y="2848355"/>
            <a:ext cx="483108" cy="623315"/>
          </a:xfrm>
          <a:prstGeom prst="rect">
            <a:avLst/>
          </a:prstGeom>
          <a:blipFill>
            <a:blip r:embed="rId32" cstate="print"/>
            <a:stretch>
              <a:fillRect/>
            </a:stretch>
          </a:blipFill>
        </p:spPr>
        <p:txBody>
          <a:bodyPr wrap="square" lIns="0" tIns="0" rIns="0" bIns="0" rtlCol="0"/>
          <a:lstStyle/>
          <a:p>
            <a:endParaRPr/>
          </a:p>
        </p:txBody>
      </p:sp>
      <p:sp>
        <p:nvSpPr>
          <p:cNvPr id="46" name="object 46"/>
          <p:cNvSpPr/>
          <p:nvPr/>
        </p:nvSpPr>
        <p:spPr>
          <a:xfrm>
            <a:off x="4669535" y="1597152"/>
            <a:ext cx="4018788" cy="2138172"/>
          </a:xfrm>
          <a:prstGeom prst="rect">
            <a:avLst/>
          </a:prstGeom>
          <a:blipFill>
            <a:blip r:embed="rId39" cstate="print"/>
            <a:stretch>
              <a:fillRect/>
            </a:stretch>
          </a:blipFill>
        </p:spPr>
        <p:txBody>
          <a:bodyPr wrap="square" lIns="0" tIns="0" rIns="0" bIns="0" rtlCol="0"/>
          <a:lstStyle/>
          <a:p>
            <a:endParaRPr/>
          </a:p>
        </p:txBody>
      </p:sp>
      <p:sp>
        <p:nvSpPr>
          <p:cNvPr id="47" name="object 47"/>
          <p:cNvSpPr/>
          <p:nvPr/>
        </p:nvSpPr>
        <p:spPr>
          <a:xfrm>
            <a:off x="4582667" y="3796029"/>
            <a:ext cx="4192904" cy="0"/>
          </a:xfrm>
          <a:custGeom>
            <a:avLst/>
            <a:gdLst/>
            <a:ahLst/>
            <a:cxnLst/>
            <a:rect l="l" t="t" r="r" b="b"/>
            <a:pathLst>
              <a:path w="4192904">
                <a:moveTo>
                  <a:pt x="0" y="0"/>
                </a:moveTo>
                <a:lnTo>
                  <a:pt x="4192524" y="0"/>
                </a:lnTo>
              </a:path>
            </a:pathLst>
          </a:custGeom>
          <a:ln w="53340">
            <a:solidFill>
              <a:srgbClr val="000000"/>
            </a:solidFill>
          </a:ln>
        </p:spPr>
        <p:txBody>
          <a:bodyPr wrap="square" lIns="0" tIns="0" rIns="0" bIns="0" rtlCol="0"/>
          <a:lstStyle/>
          <a:p>
            <a:endParaRPr/>
          </a:p>
        </p:txBody>
      </p:sp>
      <p:sp>
        <p:nvSpPr>
          <p:cNvPr id="48" name="object 48"/>
          <p:cNvSpPr/>
          <p:nvPr/>
        </p:nvSpPr>
        <p:spPr>
          <a:xfrm>
            <a:off x="4609210" y="1563369"/>
            <a:ext cx="0" cy="2205990"/>
          </a:xfrm>
          <a:custGeom>
            <a:avLst/>
            <a:gdLst/>
            <a:ahLst/>
            <a:cxnLst/>
            <a:rect l="l" t="t" r="r" b="b"/>
            <a:pathLst>
              <a:path h="2205990">
                <a:moveTo>
                  <a:pt x="0" y="0"/>
                </a:moveTo>
                <a:lnTo>
                  <a:pt x="0" y="2205990"/>
                </a:lnTo>
              </a:path>
            </a:pathLst>
          </a:custGeom>
          <a:ln w="53086">
            <a:solidFill>
              <a:srgbClr val="000000"/>
            </a:solidFill>
          </a:ln>
        </p:spPr>
        <p:txBody>
          <a:bodyPr wrap="square" lIns="0" tIns="0" rIns="0" bIns="0" rtlCol="0"/>
          <a:lstStyle/>
          <a:p>
            <a:endParaRPr/>
          </a:p>
        </p:txBody>
      </p:sp>
      <p:sp>
        <p:nvSpPr>
          <p:cNvPr id="49" name="object 49"/>
          <p:cNvSpPr/>
          <p:nvPr/>
        </p:nvSpPr>
        <p:spPr>
          <a:xfrm>
            <a:off x="4582667" y="1536700"/>
            <a:ext cx="4192904" cy="0"/>
          </a:xfrm>
          <a:custGeom>
            <a:avLst/>
            <a:gdLst/>
            <a:ahLst/>
            <a:cxnLst/>
            <a:rect l="l" t="t" r="r" b="b"/>
            <a:pathLst>
              <a:path w="4192904">
                <a:moveTo>
                  <a:pt x="0" y="0"/>
                </a:moveTo>
                <a:lnTo>
                  <a:pt x="4192524" y="0"/>
                </a:lnTo>
              </a:path>
            </a:pathLst>
          </a:custGeom>
          <a:ln w="53339">
            <a:solidFill>
              <a:srgbClr val="000000"/>
            </a:solidFill>
          </a:ln>
        </p:spPr>
        <p:txBody>
          <a:bodyPr wrap="square" lIns="0" tIns="0" rIns="0" bIns="0" rtlCol="0"/>
          <a:lstStyle/>
          <a:p>
            <a:endParaRPr/>
          </a:p>
        </p:txBody>
      </p:sp>
      <p:sp>
        <p:nvSpPr>
          <p:cNvPr id="50" name="object 50"/>
          <p:cNvSpPr/>
          <p:nvPr/>
        </p:nvSpPr>
        <p:spPr>
          <a:xfrm>
            <a:off x="8748648" y="1563369"/>
            <a:ext cx="0" cy="2205990"/>
          </a:xfrm>
          <a:custGeom>
            <a:avLst/>
            <a:gdLst/>
            <a:ahLst/>
            <a:cxnLst/>
            <a:rect l="l" t="t" r="r" b="b"/>
            <a:pathLst>
              <a:path h="2205990">
                <a:moveTo>
                  <a:pt x="0" y="0"/>
                </a:moveTo>
                <a:lnTo>
                  <a:pt x="0" y="2205735"/>
                </a:lnTo>
              </a:path>
            </a:pathLst>
          </a:custGeom>
          <a:ln w="53086">
            <a:solidFill>
              <a:srgbClr val="000000"/>
            </a:solidFill>
          </a:ln>
        </p:spPr>
        <p:txBody>
          <a:bodyPr wrap="square" lIns="0" tIns="0" rIns="0" bIns="0" rtlCol="0"/>
          <a:lstStyle/>
          <a:p>
            <a:endParaRPr/>
          </a:p>
        </p:txBody>
      </p:sp>
      <p:sp>
        <p:nvSpPr>
          <p:cNvPr id="51" name="object 51"/>
          <p:cNvSpPr/>
          <p:nvPr/>
        </p:nvSpPr>
        <p:spPr>
          <a:xfrm>
            <a:off x="4653407" y="3742690"/>
            <a:ext cx="4051300" cy="0"/>
          </a:xfrm>
          <a:custGeom>
            <a:avLst/>
            <a:gdLst/>
            <a:ahLst/>
            <a:cxnLst/>
            <a:rect l="l" t="t" r="r" b="b"/>
            <a:pathLst>
              <a:path w="4051300">
                <a:moveTo>
                  <a:pt x="0" y="0"/>
                </a:moveTo>
                <a:lnTo>
                  <a:pt x="4051045" y="0"/>
                </a:lnTo>
              </a:path>
            </a:pathLst>
          </a:custGeom>
          <a:ln w="17779">
            <a:solidFill>
              <a:srgbClr val="000000"/>
            </a:solidFill>
          </a:ln>
        </p:spPr>
        <p:txBody>
          <a:bodyPr wrap="square" lIns="0" tIns="0" rIns="0" bIns="0" rtlCol="0"/>
          <a:lstStyle/>
          <a:p>
            <a:endParaRPr/>
          </a:p>
        </p:txBody>
      </p:sp>
      <p:sp>
        <p:nvSpPr>
          <p:cNvPr id="52" name="object 52"/>
          <p:cNvSpPr/>
          <p:nvPr/>
        </p:nvSpPr>
        <p:spPr>
          <a:xfrm>
            <a:off x="4662233" y="1598930"/>
            <a:ext cx="0" cy="2134870"/>
          </a:xfrm>
          <a:custGeom>
            <a:avLst/>
            <a:gdLst/>
            <a:ahLst/>
            <a:cxnLst/>
            <a:rect l="l" t="t" r="r" b="b"/>
            <a:pathLst>
              <a:path h="2134870">
                <a:moveTo>
                  <a:pt x="0" y="0"/>
                </a:moveTo>
                <a:lnTo>
                  <a:pt x="0" y="2134870"/>
                </a:lnTo>
              </a:path>
            </a:pathLst>
          </a:custGeom>
          <a:ln w="17652">
            <a:solidFill>
              <a:srgbClr val="000000"/>
            </a:solidFill>
          </a:ln>
        </p:spPr>
        <p:txBody>
          <a:bodyPr wrap="square" lIns="0" tIns="0" rIns="0" bIns="0" rtlCol="0"/>
          <a:lstStyle/>
          <a:p>
            <a:endParaRPr/>
          </a:p>
        </p:txBody>
      </p:sp>
      <p:sp>
        <p:nvSpPr>
          <p:cNvPr id="53" name="object 53"/>
          <p:cNvSpPr/>
          <p:nvPr/>
        </p:nvSpPr>
        <p:spPr>
          <a:xfrm>
            <a:off x="4653407" y="1590039"/>
            <a:ext cx="4051300" cy="0"/>
          </a:xfrm>
          <a:custGeom>
            <a:avLst/>
            <a:gdLst/>
            <a:ahLst/>
            <a:cxnLst/>
            <a:rect l="l" t="t" r="r" b="b"/>
            <a:pathLst>
              <a:path w="4051300">
                <a:moveTo>
                  <a:pt x="0" y="0"/>
                </a:moveTo>
                <a:lnTo>
                  <a:pt x="4051045" y="0"/>
                </a:lnTo>
              </a:path>
            </a:pathLst>
          </a:custGeom>
          <a:ln w="17779">
            <a:solidFill>
              <a:srgbClr val="000000"/>
            </a:solidFill>
          </a:ln>
        </p:spPr>
        <p:txBody>
          <a:bodyPr wrap="square" lIns="0" tIns="0" rIns="0" bIns="0" rtlCol="0"/>
          <a:lstStyle/>
          <a:p>
            <a:endParaRPr/>
          </a:p>
        </p:txBody>
      </p:sp>
      <p:sp>
        <p:nvSpPr>
          <p:cNvPr id="54" name="object 54"/>
          <p:cNvSpPr/>
          <p:nvPr/>
        </p:nvSpPr>
        <p:spPr>
          <a:xfrm>
            <a:off x="8695626" y="1598675"/>
            <a:ext cx="0" cy="2135505"/>
          </a:xfrm>
          <a:custGeom>
            <a:avLst/>
            <a:gdLst/>
            <a:ahLst/>
            <a:cxnLst/>
            <a:rect l="l" t="t" r="r" b="b"/>
            <a:pathLst>
              <a:path h="2135504">
                <a:moveTo>
                  <a:pt x="0" y="0"/>
                </a:moveTo>
                <a:lnTo>
                  <a:pt x="0" y="2135124"/>
                </a:lnTo>
              </a:path>
            </a:pathLst>
          </a:custGeom>
          <a:ln w="17652">
            <a:solidFill>
              <a:srgbClr val="000000"/>
            </a:solidFill>
          </a:ln>
        </p:spPr>
        <p:txBody>
          <a:bodyPr wrap="square" lIns="0" tIns="0" rIns="0" bIns="0" rtlCol="0"/>
          <a:lstStyle/>
          <a:p>
            <a:endParaRPr/>
          </a:p>
        </p:txBody>
      </p:sp>
      <p:sp>
        <p:nvSpPr>
          <p:cNvPr id="55" name="object 55"/>
          <p:cNvSpPr/>
          <p:nvPr/>
        </p:nvSpPr>
        <p:spPr>
          <a:xfrm>
            <a:off x="755904" y="3842003"/>
            <a:ext cx="495300" cy="623316"/>
          </a:xfrm>
          <a:prstGeom prst="rect">
            <a:avLst/>
          </a:prstGeom>
          <a:blipFill>
            <a:blip r:embed="rId40" cstate="print"/>
            <a:stretch>
              <a:fillRect/>
            </a:stretch>
          </a:blipFill>
        </p:spPr>
        <p:txBody>
          <a:bodyPr wrap="square" lIns="0" tIns="0" rIns="0" bIns="0" rtlCol="0"/>
          <a:lstStyle/>
          <a:p>
            <a:endParaRPr/>
          </a:p>
        </p:txBody>
      </p:sp>
      <p:sp>
        <p:nvSpPr>
          <p:cNvPr id="56" name="object 56"/>
          <p:cNvSpPr/>
          <p:nvPr/>
        </p:nvSpPr>
        <p:spPr>
          <a:xfrm>
            <a:off x="879347" y="3842003"/>
            <a:ext cx="441959" cy="623316"/>
          </a:xfrm>
          <a:prstGeom prst="rect">
            <a:avLst/>
          </a:prstGeom>
          <a:blipFill>
            <a:blip r:embed="rId41" cstate="print"/>
            <a:stretch>
              <a:fillRect/>
            </a:stretch>
          </a:blipFill>
        </p:spPr>
        <p:txBody>
          <a:bodyPr wrap="square" lIns="0" tIns="0" rIns="0" bIns="0" rtlCol="0"/>
          <a:lstStyle/>
          <a:p>
            <a:endParaRPr/>
          </a:p>
        </p:txBody>
      </p:sp>
      <p:sp>
        <p:nvSpPr>
          <p:cNvPr id="57" name="object 57"/>
          <p:cNvSpPr/>
          <p:nvPr/>
        </p:nvSpPr>
        <p:spPr>
          <a:xfrm>
            <a:off x="1019555" y="3842003"/>
            <a:ext cx="449580" cy="623316"/>
          </a:xfrm>
          <a:prstGeom prst="rect">
            <a:avLst/>
          </a:prstGeom>
          <a:blipFill>
            <a:blip r:embed="rId4" cstate="print"/>
            <a:stretch>
              <a:fillRect/>
            </a:stretch>
          </a:blipFill>
        </p:spPr>
        <p:txBody>
          <a:bodyPr wrap="square" lIns="0" tIns="0" rIns="0" bIns="0" rtlCol="0"/>
          <a:lstStyle/>
          <a:p>
            <a:endParaRPr/>
          </a:p>
        </p:txBody>
      </p:sp>
      <p:sp>
        <p:nvSpPr>
          <p:cNvPr id="58" name="object 58"/>
          <p:cNvSpPr/>
          <p:nvPr/>
        </p:nvSpPr>
        <p:spPr>
          <a:xfrm>
            <a:off x="1167383" y="3842003"/>
            <a:ext cx="530352" cy="623316"/>
          </a:xfrm>
          <a:prstGeom prst="rect">
            <a:avLst/>
          </a:prstGeom>
          <a:blipFill>
            <a:blip r:embed="rId5" cstate="print"/>
            <a:stretch>
              <a:fillRect/>
            </a:stretch>
          </a:blipFill>
        </p:spPr>
        <p:txBody>
          <a:bodyPr wrap="square" lIns="0" tIns="0" rIns="0" bIns="0" rtlCol="0"/>
          <a:lstStyle/>
          <a:p>
            <a:endParaRPr/>
          </a:p>
        </p:txBody>
      </p:sp>
      <p:sp>
        <p:nvSpPr>
          <p:cNvPr id="59" name="object 59"/>
          <p:cNvSpPr/>
          <p:nvPr/>
        </p:nvSpPr>
        <p:spPr>
          <a:xfrm>
            <a:off x="1395983" y="3842003"/>
            <a:ext cx="512064" cy="623316"/>
          </a:xfrm>
          <a:prstGeom prst="rect">
            <a:avLst/>
          </a:prstGeom>
          <a:blipFill>
            <a:blip r:embed="rId42" cstate="print"/>
            <a:stretch>
              <a:fillRect/>
            </a:stretch>
          </a:blipFill>
        </p:spPr>
        <p:txBody>
          <a:bodyPr wrap="square" lIns="0" tIns="0" rIns="0" bIns="0" rtlCol="0"/>
          <a:lstStyle/>
          <a:p>
            <a:endParaRPr/>
          </a:p>
        </p:txBody>
      </p:sp>
      <p:sp>
        <p:nvSpPr>
          <p:cNvPr id="60" name="object 60"/>
          <p:cNvSpPr/>
          <p:nvPr/>
        </p:nvSpPr>
        <p:spPr>
          <a:xfrm>
            <a:off x="1604772" y="3842003"/>
            <a:ext cx="743712" cy="623316"/>
          </a:xfrm>
          <a:prstGeom prst="rect">
            <a:avLst/>
          </a:prstGeom>
          <a:blipFill>
            <a:blip r:embed="rId43" cstate="print"/>
            <a:stretch>
              <a:fillRect/>
            </a:stretch>
          </a:blipFill>
        </p:spPr>
        <p:txBody>
          <a:bodyPr wrap="square" lIns="0" tIns="0" rIns="0" bIns="0" rtlCol="0"/>
          <a:lstStyle/>
          <a:p>
            <a:endParaRPr/>
          </a:p>
        </p:txBody>
      </p:sp>
      <p:sp>
        <p:nvSpPr>
          <p:cNvPr id="61" name="object 61"/>
          <p:cNvSpPr/>
          <p:nvPr/>
        </p:nvSpPr>
        <p:spPr>
          <a:xfrm>
            <a:off x="1976627" y="3842003"/>
            <a:ext cx="464819" cy="623316"/>
          </a:xfrm>
          <a:prstGeom prst="rect">
            <a:avLst/>
          </a:prstGeom>
          <a:blipFill>
            <a:blip r:embed="rId44" cstate="print"/>
            <a:stretch>
              <a:fillRect/>
            </a:stretch>
          </a:blipFill>
        </p:spPr>
        <p:txBody>
          <a:bodyPr wrap="square" lIns="0" tIns="0" rIns="0" bIns="0" rtlCol="0"/>
          <a:lstStyle/>
          <a:p>
            <a:endParaRPr/>
          </a:p>
        </p:txBody>
      </p:sp>
      <p:sp>
        <p:nvSpPr>
          <p:cNvPr id="62" name="object 62"/>
          <p:cNvSpPr/>
          <p:nvPr/>
        </p:nvSpPr>
        <p:spPr>
          <a:xfrm>
            <a:off x="2069592" y="3842003"/>
            <a:ext cx="667512" cy="623316"/>
          </a:xfrm>
          <a:prstGeom prst="rect">
            <a:avLst/>
          </a:prstGeom>
          <a:blipFill>
            <a:blip r:embed="rId45" cstate="print"/>
            <a:stretch>
              <a:fillRect/>
            </a:stretch>
          </a:blipFill>
        </p:spPr>
        <p:txBody>
          <a:bodyPr wrap="square" lIns="0" tIns="0" rIns="0" bIns="0" rtlCol="0"/>
          <a:lstStyle/>
          <a:p>
            <a:endParaRPr/>
          </a:p>
        </p:txBody>
      </p:sp>
      <p:sp>
        <p:nvSpPr>
          <p:cNvPr id="63" name="object 63"/>
          <p:cNvSpPr/>
          <p:nvPr/>
        </p:nvSpPr>
        <p:spPr>
          <a:xfrm>
            <a:off x="2438400" y="3842003"/>
            <a:ext cx="530351" cy="623316"/>
          </a:xfrm>
          <a:prstGeom prst="rect">
            <a:avLst/>
          </a:prstGeom>
          <a:blipFill>
            <a:blip r:embed="rId46" cstate="print"/>
            <a:stretch>
              <a:fillRect/>
            </a:stretch>
          </a:blipFill>
        </p:spPr>
        <p:txBody>
          <a:bodyPr wrap="square" lIns="0" tIns="0" rIns="0" bIns="0" rtlCol="0"/>
          <a:lstStyle/>
          <a:p>
            <a:endParaRPr/>
          </a:p>
        </p:txBody>
      </p:sp>
      <p:sp>
        <p:nvSpPr>
          <p:cNvPr id="64" name="object 64"/>
          <p:cNvSpPr/>
          <p:nvPr/>
        </p:nvSpPr>
        <p:spPr>
          <a:xfrm>
            <a:off x="2667000" y="3842003"/>
            <a:ext cx="652272" cy="623316"/>
          </a:xfrm>
          <a:prstGeom prst="rect">
            <a:avLst/>
          </a:prstGeom>
          <a:blipFill>
            <a:blip r:embed="rId47" cstate="print"/>
            <a:stretch>
              <a:fillRect/>
            </a:stretch>
          </a:blipFill>
        </p:spPr>
        <p:txBody>
          <a:bodyPr wrap="square" lIns="0" tIns="0" rIns="0" bIns="0" rtlCol="0"/>
          <a:lstStyle/>
          <a:p>
            <a:endParaRPr/>
          </a:p>
        </p:txBody>
      </p:sp>
      <p:sp>
        <p:nvSpPr>
          <p:cNvPr id="65" name="object 65"/>
          <p:cNvSpPr/>
          <p:nvPr/>
        </p:nvSpPr>
        <p:spPr>
          <a:xfrm>
            <a:off x="2947416" y="3842003"/>
            <a:ext cx="483107" cy="623316"/>
          </a:xfrm>
          <a:prstGeom prst="rect">
            <a:avLst/>
          </a:prstGeom>
          <a:blipFill>
            <a:blip r:embed="rId48" cstate="print"/>
            <a:stretch>
              <a:fillRect/>
            </a:stretch>
          </a:blipFill>
        </p:spPr>
        <p:txBody>
          <a:bodyPr wrap="square" lIns="0" tIns="0" rIns="0" bIns="0" rtlCol="0"/>
          <a:lstStyle/>
          <a:p>
            <a:endParaRPr/>
          </a:p>
        </p:txBody>
      </p:sp>
      <p:sp>
        <p:nvSpPr>
          <p:cNvPr id="66" name="object 66"/>
          <p:cNvSpPr/>
          <p:nvPr/>
        </p:nvSpPr>
        <p:spPr>
          <a:xfrm>
            <a:off x="3058667" y="3842003"/>
            <a:ext cx="464819" cy="623316"/>
          </a:xfrm>
          <a:prstGeom prst="rect">
            <a:avLst/>
          </a:prstGeom>
          <a:blipFill>
            <a:blip r:embed="rId49" cstate="print"/>
            <a:stretch>
              <a:fillRect/>
            </a:stretch>
          </a:blipFill>
        </p:spPr>
        <p:txBody>
          <a:bodyPr wrap="square" lIns="0" tIns="0" rIns="0" bIns="0" rtlCol="0"/>
          <a:lstStyle/>
          <a:p>
            <a:endParaRPr/>
          </a:p>
        </p:txBody>
      </p:sp>
      <p:sp>
        <p:nvSpPr>
          <p:cNvPr id="67" name="object 67"/>
          <p:cNvSpPr/>
          <p:nvPr/>
        </p:nvSpPr>
        <p:spPr>
          <a:xfrm>
            <a:off x="3221735" y="3842003"/>
            <a:ext cx="822960" cy="623316"/>
          </a:xfrm>
          <a:prstGeom prst="rect">
            <a:avLst/>
          </a:prstGeom>
          <a:blipFill>
            <a:blip r:embed="rId50" cstate="print"/>
            <a:stretch>
              <a:fillRect/>
            </a:stretch>
          </a:blipFill>
        </p:spPr>
        <p:txBody>
          <a:bodyPr wrap="square" lIns="0" tIns="0" rIns="0" bIns="0" rtlCol="0"/>
          <a:lstStyle/>
          <a:p>
            <a:endParaRPr/>
          </a:p>
        </p:txBody>
      </p:sp>
      <p:sp>
        <p:nvSpPr>
          <p:cNvPr id="68" name="object 68"/>
          <p:cNvSpPr/>
          <p:nvPr/>
        </p:nvSpPr>
        <p:spPr>
          <a:xfrm>
            <a:off x="3741420" y="3842003"/>
            <a:ext cx="512063" cy="623316"/>
          </a:xfrm>
          <a:prstGeom prst="rect">
            <a:avLst/>
          </a:prstGeom>
          <a:blipFill>
            <a:blip r:embed="rId51" cstate="print"/>
            <a:stretch>
              <a:fillRect/>
            </a:stretch>
          </a:blipFill>
        </p:spPr>
        <p:txBody>
          <a:bodyPr wrap="square" lIns="0" tIns="0" rIns="0" bIns="0" rtlCol="0"/>
          <a:lstStyle/>
          <a:p>
            <a:endParaRPr/>
          </a:p>
        </p:txBody>
      </p:sp>
      <p:sp>
        <p:nvSpPr>
          <p:cNvPr id="69" name="object 69"/>
          <p:cNvSpPr/>
          <p:nvPr/>
        </p:nvSpPr>
        <p:spPr>
          <a:xfrm>
            <a:off x="3951732" y="3842003"/>
            <a:ext cx="530351" cy="623316"/>
          </a:xfrm>
          <a:prstGeom prst="rect">
            <a:avLst/>
          </a:prstGeom>
          <a:blipFill>
            <a:blip r:embed="rId5" cstate="print"/>
            <a:stretch>
              <a:fillRect/>
            </a:stretch>
          </a:blipFill>
        </p:spPr>
        <p:txBody>
          <a:bodyPr wrap="square" lIns="0" tIns="0" rIns="0" bIns="0" rtlCol="0"/>
          <a:lstStyle/>
          <a:p>
            <a:endParaRPr/>
          </a:p>
        </p:txBody>
      </p:sp>
      <p:sp>
        <p:nvSpPr>
          <p:cNvPr id="70" name="object 70"/>
          <p:cNvSpPr/>
          <p:nvPr/>
        </p:nvSpPr>
        <p:spPr>
          <a:xfrm>
            <a:off x="4180332" y="3842003"/>
            <a:ext cx="512063" cy="623316"/>
          </a:xfrm>
          <a:prstGeom prst="rect">
            <a:avLst/>
          </a:prstGeom>
          <a:blipFill>
            <a:blip r:embed="rId52" cstate="print"/>
            <a:stretch>
              <a:fillRect/>
            </a:stretch>
          </a:blipFill>
        </p:spPr>
        <p:txBody>
          <a:bodyPr wrap="square" lIns="0" tIns="0" rIns="0" bIns="0" rtlCol="0"/>
          <a:lstStyle/>
          <a:p>
            <a:endParaRPr/>
          </a:p>
        </p:txBody>
      </p:sp>
      <p:sp>
        <p:nvSpPr>
          <p:cNvPr id="71" name="object 71"/>
          <p:cNvSpPr/>
          <p:nvPr/>
        </p:nvSpPr>
        <p:spPr>
          <a:xfrm>
            <a:off x="4389120" y="3842003"/>
            <a:ext cx="806196" cy="623316"/>
          </a:xfrm>
          <a:prstGeom prst="rect">
            <a:avLst/>
          </a:prstGeom>
          <a:blipFill>
            <a:blip r:embed="rId53" cstate="print"/>
            <a:stretch>
              <a:fillRect/>
            </a:stretch>
          </a:blipFill>
        </p:spPr>
        <p:txBody>
          <a:bodyPr wrap="square" lIns="0" tIns="0" rIns="0" bIns="0" rtlCol="0"/>
          <a:lstStyle/>
          <a:p>
            <a:endParaRPr/>
          </a:p>
        </p:txBody>
      </p:sp>
      <p:sp>
        <p:nvSpPr>
          <p:cNvPr id="72" name="object 72"/>
          <p:cNvSpPr/>
          <p:nvPr/>
        </p:nvSpPr>
        <p:spPr>
          <a:xfrm>
            <a:off x="4823459" y="3842003"/>
            <a:ext cx="667512" cy="623316"/>
          </a:xfrm>
          <a:prstGeom prst="rect">
            <a:avLst/>
          </a:prstGeom>
          <a:blipFill>
            <a:blip r:embed="rId45" cstate="print"/>
            <a:stretch>
              <a:fillRect/>
            </a:stretch>
          </a:blipFill>
        </p:spPr>
        <p:txBody>
          <a:bodyPr wrap="square" lIns="0" tIns="0" rIns="0" bIns="0" rtlCol="0"/>
          <a:lstStyle/>
          <a:p>
            <a:endParaRPr/>
          </a:p>
        </p:txBody>
      </p:sp>
      <p:sp>
        <p:nvSpPr>
          <p:cNvPr id="73" name="object 73"/>
          <p:cNvSpPr/>
          <p:nvPr/>
        </p:nvSpPr>
        <p:spPr>
          <a:xfrm>
            <a:off x="5192267" y="3842003"/>
            <a:ext cx="512063" cy="623316"/>
          </a:xfrm>
          <a:prstGeom prst="rect">
            <a:avLst/>
          </a:prstGeom>
          <a:blipFill>
            <a:blip r:embed="rId27" cstate="print"/>
            <a:stretch>
              <a:fillRect/>
            </a:stretch>
          </a:blipFill>
        </p:spPr>
        <p:txBody>
          <a:bodyPr wrap="square" lIns="0" tIns="0" rIns="0" bIns="0" rtlCol="0"/>
          <a:lstStyle/>
          <a:p>
            <a:endParaRPr/>
          </a:p>
        </p:txBody>
      </p:sp>
      <p:sp>
        <p:nvSpPr>
          <p:cNvPr id="74" name="object 74"/>
          <p:cNvSpPr/>
          <p:nvPr/>
        </p:nvSpPr>
        <p:spPr>
          <a:xfrm>
            <a:off x="5402579" y="3842003"/>
            <a:ext cx="652272" cy="623316"/>
          </a:xfrm>
          <a:prstGeom prst="rect">
            <a:avLst/>
          </a:prstGeom>
          <a:blipFill>
            <a:blip r:embed="rId47" cstate="print"/>
            <a:stretch>
              <a:fillRect/>
            </a:stretch>
          </a:blipFill>
        </p:spPr>
        <p:txBody>
          <a:bodyPr wrap="square" lIns="0" tIns="0" rIns="0" bIns="0" rtlCol="0"/>
          <a:lstStyle/>
          <a:p>
            <a:endParaRPr/>
          </a:p>
        </p:txBody>
      </p:sp>
      <p:sp>
        <p:nvSpPr>
          <p:cNvPr id="75" name="object 75"/>
          <p:cNvSpPr/>
          <p:nvPr/>
        </p:nvSpPr>
        <p:spPr>
          <a:xfrm>
            <a:off x="5682996" y="3842003"/>
            <a:ext cx="483108" cy="623316"/>
          </a:xfrm>
          <a:prstGeom prst="rect">
            <a:avLst/>
          </a:prstGeom>
          <a:blipFill>
            <a:blip r:embed="rId48" cstate="print"/>
            <a:stretch>
              <a:fillRect/>
            </a:stretch>
          </a:blipFill>
        </p:spPr>
        <p:txBody>
          <a:bodyPr wrap="square" lIns="0" tIns="0" rIns="0" bIns="0" rtlCol="0"/>
          <a:lstStyle/>
          <a:p>
            <a:endParaRPr/>
          </a:p>
        </p:txBody>
      </p:sp>
      <p:sp>
        <p:nvSpPr>
          <p:cNvPr id="76" name="object 76"/>
          <p:cNvSpPr/>
          <p:nvPr/>
        </p:nvSpPr>
        <p:spPr>
          <a:xfrm>
            <a:off x="5794247" y="3842003"/>
            <a:ext cx="464820" cy="623316"/>
          </a:xfrm>
          <a:prstGeom prst="rect">
            <a:avLst/>
          </a:prstGeom>
          <a:blipFill>
            <a:blip r:embed="rId49" cstate="print"/>
            <a:stretch>
              <a:fillRect/>
            </a:stretch>
          </a:blipFill>
        </p:spPr>
        <p:txBody>
          <a:bodyPr wrap="square" lIns="0" tIns="0" rIns="0" bIns="0" rtlCol="0"/>
          <a:lstStyle/>
          <a:p>
            <a:endParaRPr/>
          </a:p>
        </p:txBody>
      </p:sp>
      <p:sp>
        <p:nvSpPr>
          <p:cNvPr id="77" name="object 77"/>
          <p:cNvSpPr/>
          <p:nvPr/>
        </p:nvSpPr>
        <p:spPr>
          <a:xfrm>
            <a:off x="832103" y="4451603"/>
            <a:ext cx="1367028" cy="623316"/>
          </a:xfrm>
          <a:prstGeom prst="rect">
            <a:avLst/>
          </a:prstGeom>
          <a:blipFill>
            <a:blip r:embed="rId54" cstate="print"/>
            <a:stretch>
              <a:fillRect/>
            </a:stretch>
          </a:blipFill>
        </p:spPr>
        <p:txBody>
          <a:bodyPr wrap="square" lIns="0" tIns="0" rIns="0" bIns="0" rtlCol="0"/>
          <a:lstStyle/>
          <a:p>
            <a:endParaRPr/>
          </a:p>
        </p:txBody>
      </p:sp>
      <p:sp>
        <p:nvSpPr>
          <p:cNvPr id="78" name="object 78"/>
          <p:cNvSpPr/>
          <p:nvPr/>
        </p:nvSpPr>
        <p:spPr>
          <a:xfrm>
            <a:off x="1827276" y="4451603"/>
            <a:ext cx="464819" cy="623316"/>
          </a:xfrm>
          <a:prstGeom prst="rect">
            <a:avLst/>
          </a:prstGeom>
          <a:blipFill>
            <a:blip r:embed="rId55" cstate="print"/>
            <a:stretch>
              <a:fillRect/>
            </a:stretch>
          </a:blipFill>
        </p:spPr>
        <p:txBody>
          <a:bodyPr wrap="square" lIns="0" tIns="0" rIns="0" bIns="0" rtlCol="0"/>
          <a:lstStyle/>
          <a:p>
            <a:endParaRPr/>
          </a:p>
        </p:txBody>
      </p:sp>
      <p:sp>
        <p:nvSpPr>
          <p:cNvPr id="79" name="object 79"/>
          <p:cNvSpPr/>
          <p:nvPr/>
        </p:nvSpPr>
        <p:spPr>
          <a:xfrm>
            <a:off x="832103" y="4853940"/>
            <a:ext cx="449579" cy="623316"/>
          </a:xfrm>
          <a:prstGeom prst="rect">
            <a:avLst/>
          </a:prstGeom>
          <a:blipFill>
            <a:blip r:embed="rId4" cstate="print"/>
            <a:stretch>
              <a:fillRect/>
            </a:stretch>
          </a:blipFill>
        </p:spPr>
        <p:txBody>
          <a:bodyPr wrap="square" lIns="0" tIns="0" rIns="0" bIns="0" rtlCol="0"/>
          <a:lstStyle/>
          <a:p>
            <a:endParaRPr/>
          </a:p>
        </p:txBody>
      </p:sp>
      <p:sp>
        <p:nvSpPr>
          <p:cNvPr id="80" name="object 80"/>
          <p:cNvSpPr/>
          <p:nvPr/>
        </p:nvSpPr>
        <p:spPr>
          <a:xfrm>
            <a:off x="979932" y="4853940"/>
            <a:ext cx="530351" cy="623316"/>
          </a:xfrm>
          <a:prstGeom prst="rect">
            <a:avLst/>
          </a:prstGeom>
          <a:blipFill>
            <a:blip r:embed="rId5" cstate="print"/>
            <a:stretch>
              <a:fillRect/>
            </a:stretch>
          </a:blipFill>
        </p:spPr>
        <p:txBody>
          <a:bodyPr wrap="square" lIns="0" tIns="0" rIns="0" bIns="0" rtlCol="0"/>
          <a:lstStyle/>
          <a:p>
            <a:endParaRPr/>
          </a:p>
        </p:txBody>
      </p:sp>
      <p:sp>
        <p:nvSpPr>
          <p:cNvPr id="81" name="object 81"/>
          <p:cNvSpPr/>
          <p:nvPr/>
        </p:nvSpPr>
        <p:spPr>
          <a:xfrm>
            <a:off x="1208532" y="4853940"/>
            <a:ext cx="512063" cy="623316"/>
          </a:xfrm>
          <a:prstGeom prst="rect">
            <a:avLst/>
          </a:prstGeom>
          <a:blipFill>
            <a:blip r:embed="rId42" cstate="print"/>
            <a:stretch>
              <a:fillRect/>
            </a:stretch>
          </a:blipFill>
        </p:spPr>
        <p:txBody>
          <a:bodyPr wrap="square" lIns="0" tIns="0" rIns="0" bIns="0" rtlCol="0"/>
          <a:lstStyle/>
          <a:p>
            <a:endParaRPr/>
          </a:p>
        </p:txBody>
      </p:sp>
      <p:sp>
        <p:nvSpPr>
          <p:cNvPr id="82" name="object 82"/>
          <p:cNvSpPr/>
          <p:nvPr/>
        </p:nvSpPr>
        <p:spPr>
          <a:xfrm>
            <a:off x="1348739" y="4853940"/>
            <a:ext cx="1290828" cy="623316"/>
          </a:xfrm>
          <a:prstGeom prst="rect">
            <a:avLst/>
          </a:prstGeom>
          <a:blipFill>
            <a:blip r:embed="rId56" cstate="print"/>
            <a:stretch>
              <a:fillRect/>
            </a:stretch>
          </a:blipFill>
        </p:spPr>
        <p:txBody>
          <a:bodyPr wrap="square" lIns="0" tIns="0" rIns="0" bIns="0" rtlCol="0"/>
          <a:lstStyle/>
          <a:p>
            <a:endParaRPr/>
          </a:p>
        </p:txBody>
      </p:sp>
      <p:sp>
        <p:nvSpPr>
          <p:cNvPr id="83" name="object 83"/>
          <p:cNvSpPr/>
          <p:nvPr/>
        </p:nvSpPr>
        <p:spPr>
          <a:xfrm>
            <a:off x="2267711" y="4853940"/>
            <a:ext cx="652272" cy="623316"/>
          </a:xfrm>
          <a:prstGeom prst="rect">
            <a:avLst/>
          </a:prstGeom>
          <a:blipFill>
            <a:blip r:embed="rId47" cstate="print"/>
            <a:stretch>
              <a:fillRect/>
            </a:stretch>
          </a:blipFill>
        </p:spPr>
        <p:txBody>
          <a:bodyPr wrap="square" lIns="0" tIns="0" rIns="0" bIns="0" rtlCol="0"/>
          <a:lstStyle/>
          <a:p>
            <a:endParaRPr/>
          </a:p>
        </p:txBody>
      </p:sp>
      <p:sp>
        <p:nvSpPr>
          <p:cNvPr id="84" name="object 84"/>
          <p:cNvSpPr/>
          <p:nvPr/>
        </p:nvSpPr>
        <p:spPr>
          <a:xfrm>
            <a:off x="2548127" y="4853940"/>
            <a:ext cx="483107" cy="623316"/>
          </a:xfrm>
          <a:prstGeom prst="rect">
            <a:avLst/>
          </a:prstGeom>
          <a:blipFill>
            <a:blip r:embed="rId48" cstate="print"/>
            <a:stretch>
              <a:fillRect/>
            </a:stretch>
          </a:blipFill>
        </p:spPr>
        <p:txBody>
          <a:bodyPr wrap="square" lIns="0" tIns="0" rIns="0" bIns="0" rtlCol="0"/>
          <a:lstStyle/>
          <a:p>
            <a:endParaRPr/>
          </a:p>
        </p:txBody>
      </p:sp>
      <p:sp>
        <p:nvSpPr>
          <p:cNvPr id="85" name="object 85"/>
          <p:cNvSpPr/>
          <p:nvPr/>
        </p:nvSpPr>
        <p:spPr>
          <a:xfrm>
            <a:off x="2659379" y="4853940"/>
            <a:ext cx="464819" cy="623316"/>
          </a:xfrm>
          <a:prstGeom prst="rect">
            <a:avLst/>
          </a:prstGeom>
          <a:blipFill>
            <a:blip r:embed="rId49" cstate="print"/>
            <a:stretch>
              <a:fillRect/>
            </a:stretch>
          </a:blipFill>
        </p:spPr>
        <p:txBody>
          <a:bodyPr wrap="square" lIns="0" tIns="0" rIns="0" bIns="0" rtlCol="0"/>
          <a:lstStyle/>
          <a:p>
            <a:endParaRPr/>
          </a:p>
        </p:txBody>
      </p:sp>
      <p:sp>
        <p:nvSpPr>
          <p:cNvPr id="86" name="object 86"/>
          <p:cNvSpPr/>
          <p:nvPr/>
        </p:nvSpPr>
        <p:spPr>
          <a:xfrm>
            <a:off x="2823972" y="4853940"/>
            <a:ext cx="530351" cy="623316"/>
          </a:xfrm>
          <a:prstGeom prst="rect">
            <a:avLst/>
          </a:prstGeom>
          <a:blipFill>
            <a:blip r:embed="rId5" cstate="print"/>
            <a:stretch>
              <a:fillRect/>
            </a:stretch>
          </a:blipFill>
        </p:spPr>
        <p:txBody>
          <a:bodyPr wrap="square" lIns="0" tIns="0" rIns="0" bIns="0" rtlCol="0"/>
          <a:lstStyle/>
          <a:p>
            <a:endParaRPr/>
          </a:p>
        </p:txBody>
      </p:sp>
      <p:sp>
        <p:nvSpPr>
          <p:cNvPr id="87" name="object 87"/>
          <p:cNvSpPr/>
          <p:nvPr/>
        </p:nvSpPr>
        <p:spPr>
          <a:xfrm>
            <a:off x="3052572" y="4853940"/>
            <a:ext cx="512063" cy="623316"/>
          </a:xfrm>
          <a:prstGeom prst="rect">
            <a:avLst/>
          </a:prstGeom>
          <a:blipFill>
            <a:blip r:embed="rId42" cstate="print"/>
            <a:stretch>
              <a:fillRect/>
            </a:stretch>
          </a:blipFill>
        </p:spPr>
        <p:txBody>
          <a:bodyPr wrap="square" lIns="0" tIns="0" rIns="0" bIns="0" rtlCol="0"/>
          <a:lstStyle/>
          <a:p>
            <a:endParaRPr/>
          </a:p>
        </p:txBody>
      </p:sp>
      <p:sp>
        <p:nvSpPr>
          <p:cNvPr id="88" name="object 88"/>
          <p:cNvSpPr/>
          <p:nvPr/>
        </p:nvSpPr>
        <p:spPr>
          <a:xfrm>
            <a:off x="3192779" y="4853940"/>
            <a:ext cx="806195" cy="623316"/>
          </a:xfrm>
          <a:prstGeom prst="rect">
            <a:avLst/>
          </a:prstGeom>
          <a:blipFill>
            <a:blip r:embed="rId53" cstate="print"/>
            <a:stretch>
              <a:fillRect/>
            </a:stretch>
          </a:blipFill>
        </p:spPr>
        <p:txBody>
          <a:bodyPr wrap="square" lIns="0" tIns="0" rIns="0" bIns="0" rtlCol="0"/>
          <a:lstStyle/>
          <a:p>
            <a:endParaRPr/>
          </a:p>
        </p:txBody>
      </p:sp>
      <p:sp>
        <p:nvSpPr>
          <p:cNvPr id="89" name="object 89"/>
          <p:cNvSpPr/>
          <p:nvPr/>
        </p:nvSpPr>
        <p:spPr>
          <a:xfrm>
            <a:off x="3627120" y="4853940"/>
            <a:ext cx="667512" cy="623316"/>
          </a:xfrm>
          <a:prstGeom prst="rect">
            <a:avLst/>
          </a:prstGeom>
          <a:blipFill>
            <a:blip r:embed="rId45" cstate="print"/>
            <a:stretch>
              <a:fillRect/>
            </a:stretch>
          </a:blipFill>
        </p:spPr>
        <p:txBody>
          <a:bodyPr wrap="square" lIns="0" tIns="0" rIns="0" bIns="0" rtlCol="0"/>
          <a:lstStyle/>
          <a:p>
            <a:endParaRPr/>
          </a:p>
        </p:txBody>
      </p:sp>
      <p:sp>
        <p:nvSpPr>
          <p:cNvPr id="90" name="object 90"/>
          <p:cNvSpPr/>
          <p:nvPr/>
        </p:nvSpPr>
        <p:spPr>
          <a:xfrm>
            <a:off x="3995928" y="4853940"/>
            <a:ext cx="530351" cy="623316"/>
          </a:xfrm>
          <a:prstGeom prst="rect">
            <a:avLst/>
          </a:prstGeom>
          <a:blipFill>
            <a:blip r:embed="rId46" cstate="print"/>
            <a:stretch>
              <a:fillRect/>
            </a:stretch>
          </a:blipFill>
        </p:spPr>
        <p:txBody>
          <a:bodyPr wrap="square" lIns="0" tIns="0" rIns="0" bIns="0" rtlCol="0"/>
          <a:lstStyle/>
          <a:p>
            <a:endParaRPr/>
          </a:p>
        </p:txBody>
      </p:sp>
      <p:sp>
        <p:nvSpPr>
          <p:cNvPr id="91" name="object 91"/>
          <p:cNvSpPr/>
          <p:nvPr/>
        </p:nvSpPr>
        <p:spPr>
          <a:xfrm>
            <a:off x="4224528" y="4853940"/>
            <a:ext cx="792479" cy="623316"/>
          </a:xfrm>
          <a:prstGeom prst="rect">
            <a:avLst/>
          </a:prstGeom>
          <a:blipFill>
            <a:blip r:embed="rId57" cstate="print"/>
            <a:stretch>
              <a:fillRect/>
            </a:stretch>
          </a:blipFill>
        </p:spPr>
        <p:txBody>
          <a:bodyPr wrap="square" lIns="0" tIns="0" rIns="0" bIns="0" rtlCol="0"/>
          <a:lstStyle/>
          <a:p>
            <a:endParaRPr/>
          </a:p>
        </p:txBody>
      </p:sp>
      <p:sp>
        <p:nvSpPr>
          <p:cNvPr id="92" name="object 92"/>
          <p:cNvSpPr/>
          <p:nvPr/>
        </p:nvSpPr>
        <p:spPr>
          <a:xfrm>
            <a:off x="4645152" y="4853940"/>
            <a:ext cx="483108" cy="623316"/>
          </a:xfrm>
          <a:prstGeom prst="rect">
            <a:avLst/>
          </a:prstGeom>
          <a:blipFill>
            <a:blip r:embed="rId48" cstate="print"/>
            <a:stretch>
              <a:fillRect/>
            </a:stretch>
          </a:blipFill>
        </p:spPr>
        <p:txBody>
          <a:bodyPr wrap="square" lIns="0" tIns="0" rIns="0" bIns="0" rtlCol="0"/>
          <a:lstStyle/>
          <a:p>
            <a:endParaRPr/>
          </a:p>
        </p:txBody>
      </p:sp>
      <p:sp>
        <p:nvSpPr>
          <p:cNvPr id="93" name="object 93"/>
          <p:cNvSpPr/>
          <p:nvPr/>
        </p:nvSpPr>
        <p:spPr>
          <a:xfrm>
            <a:off x="4756403" y="4853940"/>
            <a:ext cx="464820" cy="623316"/>
          </a:xfrm>
          <a:prstGeom prst="rect">
            <a:avLst/>
          </a:prstGeom>
          <a:blipFill>
            <a:blip r:embed="rId49" cstate="print"/>
            <a:stretch>
              <a:fillRect/>
            </a:stretch>
          </a:blipFill>
        </p:spPr>
        <p:txBody>
          <a:bodyPr wrap="square" lIns="0" tIns="0" rIns="0" bIns="0" rtlCol="0"/>
          <a:lstStyle/>
          <a:p>
            <a:endParaRPr/>
          </a:p>
        </p:txBody>
      </p:sp>
      <p:sp>
        <p:nvSpPr>
          <p:cNvPr id="94" name="object 94"/>
          <p:cNvSpPr/>
          <p:nvPr/>
        </p:nvSpPr>
        <p:spPr>
          <a:xfrm>
            <a:off x="832103" y="5256276"/>
            <a:ext cx="1033272" cy="623316"/>
          </a:xfrm>
          <a:prstGeom prst="rect">
            <a:avLst/>
          </a:prstGeom>
          <a:blipFill>
            <a:blip r:embed="rId58" cstate="print"/>
            <a:stretch>
              <a:fillRect/>
            </a:stretch>
          </a:blipFill>
        </p:spPr>
        <p:txBody>
          <a:bodyPr wrap="square" lIns="0" tIns="0" rIns="0" bIns="0" rtlCol="0"/>
          <a:lstStyle/>
          <a:p>
            <a:endParaRPr/>
          </a:p>
        </p:txBody>
      </p:sp>
      <p:sp>
        <p:nvSpPr>
          <p:cNvPr id="95" name="object 95"/>
          <p:cNvSpPr/>
          <p:nvPr/>
        </p:nvSpPr>
        <p:spPr>
          <a:xfrm>
            <a:off x="1565147" y="5256276"/>
            <a:ext cx="743712" cy="623316"/>
          </a:xfrm>
          <a:prstGeom prst="rect">
            <a:avLst/>
          </a:prstGeom>
          <a:blipFill>
            <a:blip r:embed="rId59" cstate="print"/>
            <a:stretch>
              <a:fillRect/>
            </a:stretch>
          </a:blipFill>
        </p:spPr>
        <p:txBody>
          <a:bodyPr wrap="square" lIns="0" tIns="0" rIns="0" bIns="0" rtlCol="0"/>
          <a:lstStyle/>
          <a:p>
            <a:endParaRPr/>
          </a:p>
        </p:txBody>
      </p:sp>
      <p:sp>
        <p:nvSpPr>
          <p:cNvPr id="96" name="object 96"/>
          <p:cNvSpPr/>
          <p:nvPr/>
        </p:nvSpPr>
        <p:spPr>
          <a:xfrm>
            <a:off x="2008632" y="5256276"/>
            <a:ext cx="1080516" cy="623316"/>
          </a:xfrm>
          <a:prstGeom prst="rect">
            <a:avLst/>
          </a:prstGeom>
          <a:blipFill>
            <a:blip r:embed="rId60" cstate="print"/>
            <a:stretch>
              <a:fillRect/>
            </a:stretch>
          </a:blipFill>
        </p:spPr>
        <p:txBody>
          <a:bodyPr wrap="square" lIns="0" tIns="0" rIns="0" bIns="0" rtlCol="0"/>
          <a:lstStyle/>
          <a:p>
            <a:endParaRPr/>
          </a:p>
        </p:txBody>
      </p:sp>
      <p:sp>
        <p:nvSpPr>
          <p:cNvPr id="97" name="object 97"/>
          <p:cNvSpPr/>
          <p:nvPr/>
        </p:nvSpPr>
        <p:spPr>
          <a:xfrm>
            <a:off x="2787395" y="5256276"/>
            <a:ext cx="512064" cy="623316"/>
          </a:xfrm>
          <a:prstGeom prst="rect">
            <a:avLst/>
          </a:prstGeom>
          <a:blipFill>
            <a:blip r:embed="rId27" cstate="print"/>
            <a:stretch>
              <a:fillRect/>
            </a:stretch>
          </a:blipFill>
        </p:spPr>
        <p:txBody>
          <a:bodyPr wrap="square" lIns="0" tIns="0" rIns="0" bIns="0" rtlCol="0"/>
          <a:lstStyle/>
          <a:p>
            <a:endParaRPr/>
          </a:p>
        </p:txBody>
      </p:sp>
      <p:sp>
        <p:nvSpPr>
          <p:cNvPr id="98" name="object 98"/>
          <p:cNvSpPr/>
          <p:nvPr/>
        </p:nvSpPr>
        <p:spPr>
          <a:xfrm>
            <a:off x="832103" y="5658611"/>
            <a:ext cx="449579" cy="623316"/>
          </a:xfrm>
          <a:prstGeom prst="rect">
            <a:avLst/>
          </a:prstGeom>
          <a:blipFill>
            <a:blip r:embed="rId4" cstate="print"/>
            <a:stretch>
              <a:fillRect/>
            </a:stretch>
          </a:blipFill>
        </p:spPr>
        <p:txBody>
          <a:bodyPr wrap="square" lIns="0" tIns="0" rIns="0" bIns="0" rtlCol="0"/>
          <a:lstStyle/>
          <a:p>
            <a:endParaRPr/>
          </a:p>
        </p:txBody>
      </p:sp>
      <p:sp>
        <p:nvSpPr>
          <p:cNvPr id="99" name="object 99"/>
          <p:cNvSpPr/>
          <p:nvPr/>
        </p:nvSpPr>
        <p:spPr>
          <a:xfrm>
            <a:off x="979932" y="5658611"/>
            <a:ext cx="976883" cy="623316"/>
          </a:xfrm>
          <a:prstGeom prst="rect">
            <a:avLst/>
          </a:prstGeom>
          <a:blipFill>
            <a:blip r:embed="rId61" cstate="print"/>
            <a:stretch>
              <a:fillRect/>
            </a:stretch>
          </a:blipFill>
        </p:spPr>
        <p:txBody>
          <a:bodyPr wrap="square" lIns="0" tIns="0" rIns="0" bIns="0" rtlCol="0"/>
          <a:lstStyle/>
          <a:p>
            <a:endParaRPr/>
          </a:p>
        </p:txBody>
      </p:sp>
      <p:sp>
        <p:nvSpPr>
          <p:cNvPr id="100" name="object 100"/>
          <p:cNvSpPr/>
          <p:nvPr/>
        </p:nvSpPr>
        <p:spPr>
          <a:xfrm>
            <a:off x="1655064" y="5658611"/>
            <a:ext cx="512063" cy="623316"/>
          </a:xfrm>
          <a:prstGeom prst="rect">
            <a:avLst/>
          </a:prstGeom>
          <a:blipFill>
            <a:blip r:embed="rId51" cstate="print"/>
            <a:stretch>
              <a:fillRect/>
            </a:stretch>
          </a:blipFill>
        </p:spPr>
        <p:txBody>
          <a:bodyPr wrap="square" lIns="0" tIns="0" rIns="0" bIns="0" rtlCol="0"/>
          <a:lstStyle/>
          <a:p>
            <a:endParaRPr/>
          </a:p>
        </p:txBody>
      </p:sp>
      <p:sp>
        <p:nvSpPr>
          <p:cNvPr id="101" name="object 101"/>
          <p:cNvSpPr/>
          <p:nvPr/>
        </p:nvSpPr>
        <p:spPr>
          <a:xfrm>
            <a:off x="1863851" y="5658611"/>
            <a:ext cx="667512" cy="623316"/>
          </a:xfrm>
          <a:prstGeom prst="rect">
            <a:avLst/>
          </a:prstGeom>
          <a:blipFill>
            <a:blip r:embed="rId62" cstate="print"/>
            <a:stretch>
              <a:fillRect/>
            </a:stretch>
          </a:blipFill>
        </p:spPr>
        <p:txBody>
          <a:bodyPr wrap="square" lIns="0" tIns="0" rIns="0" bIns="0" rtlCol="0"/>
          <a:lstStyle/>
          <a:p>
            <a:endParaRPr/>
          </a:p>
        </p:txBody>
      </p:sp>
      <p:sp>
        <p:nvSpPr>
          <p:cNvPr id="102" name="object 102"/>
          <p:cNvSpPr/>
          <p:nvPr/>
        </p:nvSpPr>
        <p:spPr>
          <a:xfrm>
            <a:off x="2229611" y="5658611"/>
            <a:ext cx="777239" cy="623316"/>
          </a:xfrm>
          <a:prstGeom prst="rect">
            <a:avLst/>
          </a:prstGeom>
          <a:blipFill>
            <a:blip r:embed="rId63" cstate="print"/>
            <a:stretch>
              <a:fillRect/>
            </a:stretch>
          </a:blipFill>
        </p:spPr>
        <p:txBody>
          <a:bodyPr wrap="square" lIns="0" tIns="0" rIns="0" bIns="0" rtlCol="0"/>
          <a:lstStyle/>
          <a:p>
            <a:endParaRPr/>
          </a:p>
        </p:txBody>
      </p:sp>
      <p:sp>
        <p:nvSpPr>
          <p:cNvPr id="103" name="object 103"/>
          <p:cNvSpPr/>
          <p:nvPr/>
        </p:nvSpPr>
        <p:spPr>
          <a:xfrm>
            <a:off x="2634995" y="5658611"/>
            <a:ext cx="483107" cy="623316"/>
          </a:xfrm>
          <a:prstGeom prst="rect">
            <a:avLst/>
          </a:prstGeom>
          <a:blipFill>
            <a:blip r:embed="rId48" cstate="print"/>
            <a:stretch>
              <a:fillRect/>
            </a:stretch>
          </a:blipFill>
        </p:spPr>
        <p:txBody>
          <a:bodyPr wrap="square" lIns="0" tIns="0" rIns="0" bIns="0" rtlCol="0"/>
          <a:lstStyle/>
          <a:p>
            <a:endParaRPr/>
          </a:p>
        </p:txBody>
      </p:sp>
      <p:sp>
        <p:nvSpPr>
          <p:cNvPr id="104" name="object 104"/>
          <p:cNvSpPr/>
          <p:nvPr/>
        </p:nvSpPr>
        <p:spPr>
          <a:xfrm>
            <a:off x="2813304" y="5658611"/>
            <a:ext cx="630935" cy="623316"/>
          </a:xfrm>
          <a:prstGeom prst="rect">
            <a:avLst/>
          </a:prstGeom>
          <a:blipFill>
            <a:blip r:embed="rId64" cstate="print"/>
            <a:stretch>
              <a:fillRect/>
            </a:stretch>
          </a:blipFill>
        </p:spPr>
        <p:txBody>
          <a:bodyPr wrap="square" lIns="0" tIns="0" rIns="0" bIns="0" rtlCol="0"/>
          <a:lstStyle/>
          <a:p>
            <a:endParaRPr/>
          </a:p>
        </p:txBody>
      </p:sp>
      <p:sp>
        <p:nvSpPr>
          <p:cNvPr id="105" name="object 105"/>
          <p:cNvSpPr/>
          <p:nvPr/>
        </p:nvSpPr>
        <p:spPr>
          <a:xfrm>
            <a:off x="3142488" y="5658611"/>
            <a:ext cx="512063" cy="623316"/>
          </a:xfrm>
          <a:prstGeom prst="rect">
            <a:avLst/>
          </a:prstGeom>
          <a:blipFill>
            <a:blip r:embed="rId51" cstate="print"/>
            <a:stretch>
              <a:fillRect/>
            </a:stretch>
          </a:blipFill>
        </p:spPr>
        <p:txBody>
          <a:bodyPr wrap="square" lIns="0" tIns="0" rIns="0" bIns="0" rtlCol="0"/>
          <a:lstStyle/>
          <a:p>
            <a:endParaRPr/>
          </a:p>
        </p:txBody>
      </p:sp>
      <p:sp>
        <p:nvSpPr>
          <p:cNvPr id="106" name="object 106"/>
          <p:cNvSpPr/>
          <p:nvPr/>
        </p:nvSpPr>
        <p:spPr>
          <a:xfrm>
            <a:off x="3351276" y="5658611"/>
            <a:ext cx="838200" cy="623316"/>
          </a:xfrm>
          <a:prstGeom prst="rect">
            <a:avLst/>
          </a:prstGeom>
          <a:blipFill>
            <a:blip r:embed="rId65" cstate="print"/>
            <a:stretch>
              <a:fillRect/>
            </a:stretch>
          </a:blipFill>
        </p:spPr>
        <p:txBody>
          <a:bodyPr wrap="square" lIns="0" tIns="0" rIns="0" bIns="0" rtlCol="0"/>
          <a:lstStyle/>
          <a:p>
            <a:endParaRPr/>
          </a:p>
        </p:txBody>
      </p:sp>
      <p:sp>
        <p:nvSpPr>
          <p:cNvPr id="107" name="object 107"/>
          <p:cNvSpPr/>
          <p:nvPr/>
        </p:nvSpPr>
        <p:spPr>
          <a:xfrm>
            <a:off x="3886200" y="5658611"/>
            <a:ext cx="480060" cy="623316"/>
          </a:xfrm>
          <a:prstGeom prst="rect">
            <a:avLst/>
          </a:prstGeom>
          <a:blipFill>
            <a:blip r:embed="rId66" cstate="print"/>
            <a:stretch>
              <a:fillRect/>
            </a:stretch>
          </a:blipFill>
        </p:spPr>
        <p:txBody>
          <a:bodyPr wrap="square" lIns="0" tIns="0" rIns="0" bIns="0" rtlCol="0"/>
          <a:lstStyle/>
          <a:p>
            <a:endParaRPr/>
          </a:p>
        </p:txBody>
      </p:sp>
      <p:sp>
        <p:nvSpPr>
          <p:cNvPr id="108" name="object 108"/>
          <p:cNvSpPr/>
          <p:nvPr/>
        </p:nvSpPr>
        <p:spPr>
          <a:xfrm>
            <a:off x="4064508" y="5658611"/>
            <a:ext cx="667512" cy="623316"/>
          </a:xfrm>
          <a:prstGeom prst="rect">
            <a:avLst/>
          </a:prstGeom>
          <a:blipFill>
            <a:blip r:embed="rId62" cstate="print"/>
            <a:stretch>
              <a:fillRect/>
            </a:stretch>
          </a:blipFill>
        </p:spPr>
        <p:txBody>
          <a:bodyPr wrap="square" lIns="0" tIns="0" rIns="0" bIns="0" rtlCol="0"/>
          <a:lstStyle/>
          <a:p>
            <a:endParaRPr/>
          </a:p>
        </p:txBody>
      </p:sp>
      <p:sp>
        <p:nvSpPr>
          <p:cNvPr id="109" name="object 109"/>
          <p:cNvSpPr/>
          <p:nvPr/>
        </p:nvSpPr>
        <p:spPr>
          <a:xfrm>
            <a:off x="4430267" y="5658611"/>
            <a:ext cx="777239" cy="623316"/>
          </a:xfrm>
          <a:prstGeom prst="rect">
            <a:avLst/>
          </a:prstGeom>
          <a:blipFill>
            <a:blip r:embed="rId63" cstate="print"/>
            <a:stretch>
              <a:fillRect/>
            </a:stretch>
          </a:blipFill>
        </p:spPr>
        <p:txBody>
          <a:bodyPr wrap="square" lIns="0" tIns="0" rIns="0" bIns="0" rtlCol="0"/>
          <a:lstStyle/>
          <a:p>
            <a:endParaRPr/>
          </a:p>
        </p:txBody>
      </p:sp>
      <p:sp>
        <p:nvSpPr>
          <p:cNvPr id="110" name="object 110"/>
          <p:cNvSpPr/>
          <p:nvPr/>
        </p:nvSpPr>
        <p:spPr>
          <a:xfrm>
            <a:off x="4835652" y="5658611"/>
            <a:ext cx="483108" cy="623316"/>
          </a:xfrm>
          <a:prstGeom prst="rect">
            <a:avLst/>
          </a:prstGeom>
          <a:blipFill>
            <a:blip r:embed="rId48" cstate="print"/>
            <a:stretch>
              <a:fillRect/>
            </a:stretch>
          </a:blipFill>
        </p:spPr>
        <p:txBody>
          <a:bodyPr wrap="square" lIns="0" tIns="0" rIns="0" bIns="0" rtlCol="0"/>
          <a:lstStyle/>
          <a:p>
            <a:endParaRPr/>
          </a:p>
        </p:txBody>
      </p:sp>
      <p:sp>
        <p:nvSpPr>
          <p:cNvPr id="111" name="object 111"/>
          <p:cNvSpPr txBox="1"/>
          <p:nvPr/>
        </p:nvSpPr>
        <p:spPr>
          <a:xfrm>
            <a:off x="857808" y="938529"/>
            <a:ext cx="5471795" cy="5149850"/>
          </a:xfrm>
          <a:prstGeom prst="rect">
            <a:avLst/>
          </a:prstGeom>
        </p:spPr>
        <p:txBody>
          <a:bodyPr vert="horz" wrap="square" lIns="0" tIns="12065" rIns="0" bIns="0" rtlCol="0">
            <a:spAutoFit/>
          </a:bodyPr>
          <a:lstStyle/>
          <a:p>
            <a:pPr marL="45720">
              <a:lnSpc>
                <a:spcPct val="100000"/>
              </a:lnSpc>
              <a:spcBef>
                <a:spcPts val="95"/>
              </a:spcBef>
            </a:pPr>
            <a:r>
              <a:rPr sz="2200" b="1" spc="-5" dirty="0">
                <a:solidFill>
                  <a:srgbClr val="17006F"/>
                </a:solidFill>
                <a:latin typeface="Times New Roman"/>
                <a:cs typeface="Times New Roman"/>
              </a:rPr>
              <a:t>b. i = </a:t>
            </a:r>
            <a:r>
              <a:rPr sz="2200" b="1" dirty="0">
                <a:solidFill>
                  <a:srgbClr val="17006F"/>
                </a:solidFill>
                <a:latin typeface="Times New Roman"/>
                <a:cs typeface="Times New Roman"/>
              </a:rPr>
              <a:t>15 </a:t>
            </a:r>
            <a:r>
              <a:rPr sz="2200" b="1" spc="-5" dirty="0">
                <a:solidFill>
                  <a:srgbClr val="17006F"/>
                </a:solidFill>
                <a:latin typeface="Times New Roman"/>
                <a:cs typeface="Times New Roman"/>
              </a:rPr>
              <a:t>sin(ωt + 60°) and v = </a:t>
            </a:r>
            <a:r>
              <a:rPr sz="2200" b="1" dirty="0">
                <a:solidFill>
                  <a:srgbClr val="17006F"/>
                </a:solidFill>
                <a:latin typeface="Times New Roman"/>
                <a:cs typeface="Times New Roman"/>
              </a:rPr>
              <a:t>10 </a:t>
            </a:r>
            <a:r>
              <a:rPr sz="2200" b="1" spc="-5" dirty="0">
                <a:solidFill>
                  <a:srgbClr val="17006F"/>
                </a:solidFill>
                <a:latin typeface="Times New Roman"/>
                <a:cs typeface="Times New Roman"/>
              </a:rPr>
              <a:t>sin(ωt –</a:t>
            </a:r>
            <a:r>
              <a:rPr sz="2200" b="1" spc="70" dirty="0">
                <a:solidFill>
                  <a:srgbClr val="17006F"/>
                </a:solidFill>
                <a:latin typeface="Times New Roman"/>
                <a:cs typeface="Times New Roman"/>
              </a:rPr>
              <a:t> </a:t>
            </a:r>
            <a:r>
              <a:rPr sz="2200" b="1" spc="-5" dirty="0">
                <a:solidFill>
                  <a:srgbClr val="17006F"/>
                </a:solidFill>
                <a:latin typeface="Times New Roman"/>
                <a:cs typeface="Times New Roman"/>
              </a:rPr>
              <a:t>20°)</a:t>
            </a:r>
            <a:endParaRPr sz="2200">
              <a:latin typeface="Times New Roman"/>
              <a:cs typeface="Times New Roman"/>
            </a:endParaRPr>
          </a:p>
          <a:p>
            <a:pPr>
              <a:lnSpc>
                <a:spcPct val="100000"/>
              </a:lnSpc>
              <a:spcBef>
                <a:spcPts val="50"/>
              </a:spcBef>
            </a:pPr>
            <a:endParaRPr sz="3400">
              <a:latin typeface="Times New Roman"/>
              <a:cs typeface="Times New Roman"/>
            </a:endParaRPr>
          </a:p>
          <a:p>
            <a:pPr marL="12700">
              <a:lnSpc>
                <a:spcPct val="100000"/>
              </a:lnSpc>
            </a:pPr>
            <a:r>
              <a:rPr sz="2200" b="1" spc="-5" dirty="0">
                <a:latin typeface="Times New Roman"/>
                <a:cs typeface="Times New Roman"/>
              </a:rPr>
              <a:t>Solution:</a:t>
            </a:r>
            <a:endParaRPr sz="2200">
              <a:latin typeface="Times New Roman"/>
              <a:cs typeface="Times New Roman"/>
            </a:endParaRPr>
          </a:p>
          <a:p>
            <a:pPr marL="12700">
              <a:lnSpc>
                <a:spcPct val="100000"/>
              </a:lnSpc>
              <a:spcBef>
                <a:spcPts val="530"/>
              </a:spcBef>
            </a:pPr>
            <a:r>
              <a:rPr sz="2200" b="1" spc="-15" dirty="0">
                <a:latin typeface="Times New Roman"/>
                <a:cs typeface="Times New Roman"/>
              </a:rPr>
              <a:t>From </a:t>
            </a:r>
            <a:r>
              <a:rPr sz="2200" b="1" spc="-5" dirty="0">
                <a:latin typeface="Times New Roman"/>
                <a:cs typeface="Times New Roman"/>
              </a:rPr>
              <a:t>the </a:t>
            </a:r>
            <a:r>
              <a:rPr sz="2200" b="1" spc="-10" dirty="0">
                <a:latin typeface="Times New Roman"/>
                <a:cs typeface="Times New Roman"/>
              </a:rPr>
              <a:t>figure</a:t>
            </a:r>
            <a:r>
              <a:rPr sz="2200" b="1" spc="45" dirty="0">
                <a:latin typeface="Times New Roman"/>
                <a:cs typeface="Times New Roman"/>
              </a:rPr>
              <a:t> </a:t>
            </a:r>
            <a:r>
              <a:rPr sz="2200" b="1" spc="-5" dirty="0">
                <a:latin typeface="Times New Roman"/>
                <a:cs typeface="Times New Roman"/>
              </a:rPr>
              <a:t>–</a:t>
            </a:r>
            <a:endParaRPr sz="2200">
              <a:latin typeface="Times New Roman"/>
              <a:cs typeface="Times New Roman"/>
            </a:endParaRPr>
          </a:p>
          <a:p>
            <a:pPr marL="12700" marR="2068830">
              <a:lnSpc>
                <a:spcPct val="100000"/>
              </a:lnSpc>
              <a:spcBef>
                <a:spcPts val="530"/>
              </a:spcBef>
            </a:pPr>
            <a:r>
              <a:rPr sz="2200" b="1" spc="-5" dirty="0">
                <a:latin typeface="Times New Roman"/>
                <a:cs typeface="Times New Roman"/>
              </a:rPr>
              <a:t>i leads v by 80° </a:t>
            </a:r>
            <a:r>
              <a:rPr sz="2200" b="1" dirty="0">
                <a:latin typeface="Times New Roman"/>
                <a:cs typeface="Times New Roman"/>
              </a:rPr>
              <a:t>or </a:t>
            </a:r>
            <a:r>
              <a:rPr sz="2200" b="1" spc="-5" dirty="0">
                <a:latin typeface="Times New Roman"/>
                <a:cs typeface="Times New Roman"/>
              </a:rPr>
              <a:t>v lags i </a:t>
            </a:r>
            <a:r>
              <a:rPr sz="2200" b="1" dirty="0">
                <a:latin typeface="Times New Roman"/>
                <a:cs typeface="Times New Roman"/>
              </a:rPr>
              <a:t>by  80°</a:t>
            </a:r>
            <a:endParaRPr sz="2200">
              <a:latin typeface="Times New Roman"/>
              <a:cs typeface="Times New Roman"/>
            </a:endParaRPr>
          </a:p>
          <a:p>
            <a:pPr>
              <a:lnSpc>
                <a:spcPct val="100000"/>
              </a:lnSpc>
            </a:pPr>
            <a:endParaRPr sz="2400">
              <a:latin typeface="Times New Roman"/>
              <a:cs typeface="Times New Roman"/>
            </a:endParaRPr>
          </a:p>
          <a:p>
            <a:pPr>
              <a:lnSpc>
                <a:spcPct val="100000"/>
              </a:lnSpc>
              <a:spcBef>
                <a:spcPts val="10"/>
              </a:spcBef>
            </a:pPr>
            <a:endParaRPr sz="2100">
              <a:latin typeface="Times New Roman"/>
              <a:cs typeface="Times New Roman"/>
            </a:endParaRPr>
          </a:p>
          <a:p>
            <a:pPr marL="71755">
              <a:lnSpc>
                <a:spcPct val="100000"/>
              </a:lnSpc>
            </a:pPr>
            <a:r>
              <a:rPr sz="2200" b="1" spc="-5" dirty="0">
                <a:solidFill>
                  <a:srgbClr val="17006F"/>
                </a:solidFill>
                <a:latin typeface="Times New Roman"/>
                <a:cs typeface="Times New Roman"/>
              </a:rPr>
              <a:t>c. i = 2 cos(ωt + 10°) and v = 3 sin(ωt –</a:t>
            </a:r>
            <a:r>
              <a:rPr sz="2200" b="1" spc="90" dirty="0">
                <a:solidFill>
                  <a:srgbClr val="17006F"/>
                </a:solidFill>
                <a:latin typeface="Times New Roman"/>
                <a:cs typeface="Times New Roman"/>
              </a:rPr>
              <a:t> </a:t>
            </a:r>
            <a:r>
              <a:rPr sz="2200" b="1" spc="-5" dirty="0">
                <a:solidFill>
                  <a:srgbClr val="17006F"/>
                </a:solidFill>
                <a:latin typeface="Times New Roman"/>
                <a:cs typeface="Times New Roman"/>
              </a:rPr>
              <a:t>10°)</a:t>
            </a:r>
            <a:endParaRPr sz="2200">
              <a:latin typeface="Times New Roman"/>
              <a:cs typeface="Times New Roman"/>
            </a:endParaRPr>
          </a:p>
          <a:p>
            <a:pPr>
              <a:lnSpc>
                <a:spcPct val="100000"/>
              </a:lnSpc>
              <a:spcBef>
                <a:spcPts val="30"/>
              </a:spcBef>
            </a:pPr>
            <a:endParaRPr sz="1850">
              <a:latin typeface="Times New Roman"/>
              <a:cs typeface="Times New Roman"/>
            </a:endParaRPr>
          </a:p>
          <a:p>
            <a:pPr marL="147955">
              <a:lnSpc>
                <a:spcPct val="100000"/>
              </a:lnSpc>
              <a:spcBef>
                <a:spcPts val="5"/>
              </a:spcBef>
            </a:pPr>
            <a:r>
              <a:rPr sz="2200" b="1" spc="-5" dirty="0">
                <a:latin typeface="Times New Roman"/>
                <a:cs typeface="Times New Roman"/>
              </a:rPr>
              <a:t>Solution:</a:t>
            </a:r>
            <a:endParaRPr sz="2200">
              <a:latin typeface="Times New Roman"/>
              <a:cs typeface="Times New Roman"/>
            </a:endParaRPr>
          </a:p>
          <a:p>
            <a:pPr marL="147955" marR="1297305">
              <a:lnSpc>
                <a:spcPct val="120000"/>
              </a:lnSpc>
            </a:pPr>
            <a:r>
              <a:rPr sz="2200" b="1" spc="-5" dirty="0">
                <a:solidFill>
                  <a:srgbClr val="17006F"/>
                </a:solidFill>
                <a:latin typeface="Times New Roman"/>
                <a:cs typeface="Times New Roman"/>
              </a:rPr>
              <a:t>i = 2cos(ωt+10°) = 2sin(ωt + </a:t>
            </a:r>
            <a:r>
              <a:rPr sz="2200" b="1" dirty="0">
                <a:solidFill>
                  <a:srgbClr val="17006F"/>
                </a:solidFill>
                <a:latin typeface="Times New Roman"/>
                <a:cs typeface="Times New Roman"/>
              </a:rPr>
              <a:t>100°)  </a:t>
            </a:r>
            <a:r>
              <a:rPr sz="2200" b="1" spc="-15" dirty="0">
                <a:latin typeface="Times New Roman"/>
                <a:cs typeface="Times New Roman"/>
              </a:rPr>
              <a:t>From </a:t>
            </a:r>
            <a:r>
              <a:rPr sz="2200" b="1" spc="-5" dirty="0">
                <a:latin typeface="Times New Roman"/>
                <a:cs typeface="Times New Roman"/>
              </a:rPr>
              <a:t>the </a:t>
            </a:r>
            <a:r>
              <a:rPr sz="2200" b="1" spc="-10" dirty="0">
                <a:latin typeface="Times New Roman"/>
                <a:cs typeface="Times New Roman"/>
              </a:rPr>
              <a:t>figure</a:t>
            </a:r>
            <a:r>
              <a:rPr sz="2200" b="1" spc="40" dirty="0">
                <a:latin typeface="Times New Roman"/>
                <a:cs typeface="Times New Roman"/>
              </a:rPr>
              <a:t> </a:t>
            </a:r>
            <a:r>
              <a:rPr sz="2200" b="1" spc="-5" dirty="0">
                <a:latin typeface="Times New Roman"/>
                <a:cs typeface="Times New Roman"/>
              </a:rPr>
              <a:t>–</a:t>
            </a:r>
            <a:endParaRPr sz="2200">
              <a:latin typeface="Times New Roman"/>
              <a:cs typeface="Times New Roman"/>
            </a:endParaRPr>
          </a:p>
          <a:p>
            <a:pPr marL="147955">
              <a:lnSpc>
                <a:spcPct val="100000"/>
              </a:lnSpc>
              <a:spcBef>
                <a:spcPts val="530"/>
              </a:spcBef>
            </a:pPr>
            <a:r>
              <a:rPr sz="2200" b="1" spc="-5" dirty="0">
                <a:latin typeface="Times New Roman"/>
                <a:cs typeface="Times New Roman"/>
              </a:rPr>
              <a:t>i leads v by </a:t>
            </a:r>
            <a:r>
              <a:rPr sz="2200" b="1" spc="-30" dirty="0">
                <a:latin typeface="Times New Roman"/>
                <a:cs typeface="Times New Roman"/>
              </a:rPr>
              <a:t>110° </a:t>
            </a:r>
            <a:r>
              <a:rPr sz="2200" b="1" dirty="0">
                <a:latin typeface="Times New Roman"/>
                <a:cs typeface="Times New Roman"/>
              </a:rPr>
              <a:t>or </a:t>
            </a:r>
            <a:r>
              <a:rPr sz="2200" b="1" spc="-5" dirty="0">
                <a:latin typeface="Times New Roman"/>
                <a:cs typeface="Times New Roman"/>
              </a:rPr>
              <a:t>v lags I </a:t>
            </a:r>
            <a:r>
              <a:rPr sz="2200" b="1" dirty="0">
                <a:latin typeface="Times New Roman"/>
                <a:cs typeface="Times New Roman"/>
              </a:rPr>
              <a:t>by</a:t>
            </a:r>
            <a:r>
              <a:rPr sz="2200" b="1" spc="-25" dirty="0">
                <a:latin typeface="Times New Roman"/>
                <a:cs typeface="Times New Roman"/>
              </a:rPr>
              <a:t> </a:t>
            </a:r>
            <a:r>
              <a:rPr sz="2200" b="1" spc="-30" dirty="0">
                <a:latin typeface="Times New Roman"/>
                <a:cs typeface="Times New Roman"/>
              </a:rPr>
              <a:t>110°</a:t>
            </a:r>
            <a:endParaRPr sz="2200">
              <a:latin typeface="Times New Roman"/>
              <a:cs typeface="Times New Roman"/>
            </a:endParaRPr>
          </a:p>
        </p:txBody>
      </p:sp>
      <p:sp>
        <p:nvSpPr>
          <p:cNvPr id="112" name="object 112"/>
          <p:cNvSpPr/>
          <p:nvPr/>
        </p:nvSpPr>
        <p:spPr>
          <a:xfrm>
            <a:off x="6021323" y="4530852"/>
            <a:ext cx="2971800" cy="1795272"/>
          </a:xfrm>
          <a:prstGeom prst="rect">
            <a:avLst/>
          </a:prstGeom>
          <a:blipFill>
            <a:blip r:embed="rId67" cstate="print"/>
            <a:stretch>
              <a:fillRect/>
            </a:stretch>
          </a:blipFill>
        </p:spPr>
        <p:txBody>
          <a:bodyPr wrap="square" lIns="0" tIns="0" rIns="0" bIns="0" rtlCol="0"/>
          <a:lstStyle/>
          <a:p>
            <a:endParaRPr/>
          </a:p>
        </p:txBody>
      </p:sp>
      <p:sp>
        <p:nvSpPr>
          <p:cNvPr id="113" name="object 113"/>
          <p:cNvSpPr/>
          <p:nvPr/>
        </p:nvSpPr>
        <p:spPr>
          <a:xfrm>
            <a:off x="5934455" y="6386829"/>
            <a:ext cx="3145790" cy="0"/>
          </a:xfrm>
          <a:custGeom>
            <a:avLst/>
            <a:gdLst/>
            <a:ahLst/>
            <a:cxnLst/>
            <a:rect l="l" t="t" r="r" b="b"/>
            <a:pathLst>
              <a:path w="3145790">
                <a:moveTo>
                  <a:pt x="0" y="0"/>
                </a:moveTo>
                <a:lnTo>
                  <a:pt x="3145536" y="0"/>
                </a:lnTo>
              </a:path>
            </a:pathLst>
          </a:custGeom>
          <a:ln w="53340">
            <a:solidFill>
              <a:srgbClr val="000000"/>
            </a:solidFill>
          </a:ln>
        </p:spPr>
        <p:txBody>
          <a:bodyPr wrap="square" lIns="0" tIns="0" rIns="0" bIns="0" rtlCol="0"/>
          <a:lstStyle/>
          <a:p>
            <a:endParaRPr/>
          </a:p>
        </p:txBody>
      </p:sp>
      <p:sp>
        <p:nvSpPr>
          <p:cNvPr id="114" name="object 114"/>
          <p:cNvSpPr/>
          <p:nvPr/>
        </p:nvSpPr>
        <p:spPr>
          <a:xfrm>
            <a:off x="5960998" y="4497070"/>
            <a:ext cx="0" cy="1863089"/>
          </a:xfrm>
          <a:custGeom>
            <a:avLst/>
            <a:gdLst/>
            <a:ahLst/>
            <a:cxnLst/>
            <a:rect l="l" t="t" r="r" b="b"/>
            <a:pathLst>
              <a:path h="1863089">
                <a:moveTo>
                  <a:pt x="0" y="0"/>
                </a:moveTo>
                <a:lnTo>
                  <a:pt x="0" y="1863089"/>
                </a:lnTo>
              </a:path>
            </a:pathLst>
          </a:custGeom>
          <a:ln w="53086">
            <a:solidFill>
              <a:srgbClr val="000000"/>
            </a:solidFill>
          </a:ln>
        </p:spPr>
        <p:txBody>
          <a:bodyPr wrap="square" lIns="0" tIns="0" rIns="0" bIns="0" rtlCol="0"/>
          <a:lstStyle/>
          <a:p>
            <a:endParaRPr/>
          </a:p>
        </p:txBody>
      </p:sp>
      <p:sp>
        <p:nvSpPr>
          <p:cNvPr id="115" name="object 115"/>
          <p:cNvSpPr/>
          <p:nvPr/>
        </p:nvSpPr>
        <p:spPr>
          <a:xfrm>
            <a:off x="5934455" y="4470400"/>
            <a:ext cx="3145790" cy="0"/>
          </a:xfrm>
          <a:custGeom>
            <a:avLst/>
            <a:gdLst/>
            <a:ahLst/>
            <a:cxnLst/>
            <a:rect l="l" t="t" r="r" b="b"/>
            <a:pathLst>
              <a:path w="3145790">
                <a:moveTo>
                  <a:pt x="0" y="0"/>
                </a:moveTo>
                <a:lnTo>
                  <a:pt x="3145536" y="0"/>
                </a:lnTo>
              </a:path>
            </a:pathLst>
          </a:custGeom>
          <a:ln w="53340">
            <a:solidFill>
              <a:srgbClr val="000000"/>
            </a:solidFill>
          </a:ln>
        </p:spPr>
        <p:txBody>
          <a:bodyPr wrap="square" lIns="0" tIns="0" rIns="0" bIns="0" rtlCol="0"/>
          <a:lstStyle/>
          <a:p>
            <a:endParaRPr/>
          </a:p>
        </p:txBody>
      </p:sp>
      <p:sp>
        <p:nvSpPr>
          <p:cNvPr id="116" name="object 116"/>
          <p:cNvSpPr/>
          <p:nvPr/>
        </p:nvSpPr>
        <p:spPr>
          <a:xfrm>
            <a:off x="9053448" y="4497070"/>
            <a:ext cx="0" cy="1863089"/>
          </a:xfrm>
          <a:custGeom>
            <a:avLst/>
            <a:gdLst/>
            <a:ahLst/>
            <a:cxnLst/>
            <a:rect l="l" t="t" r="r" b="b"/>
            <a:pathLst>
              <a:path h="1863089">
                <a:moveTo>
                  <a:pt x="0" y="0"/>
                </a:moveTo>
                <a:lnTo>
                  <a:pt x="0" y="1862886"/>
                </a:lnTo>
              </a:path>
            </a:pathLst>
          </a:custGeom>
          <a:ln w="53086">
            <a:solidFill>
              <a:srgbClr val="000000"/>
            </a:solidFill>
          </a:ln>
        </p:spPr>
        <p:txBody>
          <a:bodyPr wrap="square" lIns="0" tIns="0" rIns="0" bIns="0" rtlCol="0"/>
          <a:lstStyle/>
          <a:p>
            <a:endParaRPr/>
          </a:p>
        </p:txBody>
      </p:sp>
      <p:sp>
        <p:nvSpPr>
          <p:cNvPr id="117" name="object 117"/>
          <p:cNvSpPr/>
          <p:nvPr/>
        </p:nvSpPr>
        <p:spPr>
          <a:xfrm>
            <a:off x="6005195" y="6333490"/>
            <a:ext cx="3004185" cy="0"/>
          </a:xfrm>
          <a:custGeom>
            <a:avLst/>
            <a:gdLst/>
            <a:ahLst/>
            <a:cxnLst/>
            <a:rect l="l" t="t" r="r" b="b"/>
            <a:pathLst>
              <a:path w="3004184">
                <a:moveTo>
                  <a:pt x="0" y="0"/>
                </a:moveTo>
                <a:lnTo>
                  <a:pt x="3004057" y="0"/>
                </a:lnTo>
              </a:path>
            </a:pathLst>
          </a:custGeom>
          <a:ln w="17779">
            <a:solidFill>
              <a:srgbClr val="000000"/>
            </a:solidFill>
          </a:ln>
        </p:spPr>
        <p:txBody>
          <a:bodyPr wrap="square" lIns="0" tIns="0" rIns="0" bIns="0" rtlCol="0"/>
          <a:lstStyle/>
          <a:p>
            <a:endParaRPr/>
          </a:p>
        </p:txBody>
      </p:sp>
      <p:sp>
        <p:nvSpPr>
          <p:cNvPr id="118" name="object 118"/>
          <p:cNvSpPr/>
          <p:nvPr/>
        </p:nvSpPr>
        <p:spPr>
          <a:xfrm>
            <a:off x="6014021" y="4532629"/>
            <a:ext cx="0" cy="1791970"/>
          </a:xfrm>
          <a:custGeom>
            <a:avLst/>
            <a:gdLst/>
            <a:ahLst/>
            <a:cxnLst/>
            <a:rect l="l" t="t" r="r" b="b"/>
            <a:pathLst>
              <a:path h="1791970">
                <a:moveTo>
                  <a:pt x="0" y="0"/>
                </a:moveTo>
                <a:lnTo>
                  <a:pt x="0" y="1791970"/>
                </a:lnTo>
              </a:path>
            </a:pathLst>
          </a:custGeom>
          <a:ln w="17652">
            <a:solidFill>
              <a:srgbClr val="000000"/>
            </a:solidFill>
          </a:ln>
        </p:spPr>
        <p:txBody>
          <a:bodyPr wrap="square" lIns="0" tIns="0" rIns="0" bIns="0" rtlCol="0"/>
          <a:lstStyle/>
          <a:p>
            <a:endParaRPr/>
          </a:p>
        </p:txBody>
      </p:sp>
      <p:sp>
        <p:nvSpPr>
          <p:cNvPr id="119" name="object 119"/>
          <p:cNvSpPr/>
          <p:nvPr/>
        </p:nvSpPr>
        <p:spPr>
          <a:xfrm>
            <a:off x="6005195" y="4523740"/>
            <a:ext cx="3004185" cy="0"/>
          </a:xfrm>
          <a:custGeom>
            <a:avLst/>
            <a:gdLst/>
            <a:ahLst/>
            <a:cxnLst/>
            <a:rect l="l" t="t" r="r" b="b"/>
            <a:pathLst>
              <a:path w="3004184">
                <a:moveTo>
                  <a:pt x="0" y="0"/>
                </a:moveTo>
                <a:lnTo>
                  <a:pt x="3004057" y="0"/>
                </a:lnTo>
              </a:path>
            </a:pathLst>
          </a:custGeom>
          <a:ln w="17779">
            <a:solidFill>
              <a:srgbClr val="000000"/>
            </a:solidFill>
          </a:ln>
        </p:spPr>
        <p:txBody>
          <a:bodyPr wrap="square" lIns="0" tIns="0" rIns="0" bIns="0" rtlCol="0"/>
          <a:lstStyle/>
          <a:p>
            <a:endParaRPr/>
          </a:p>
        </p:txBody>
      </p:sp>
      <p:sp>
        <p:nvSpPr>
          <p:cNvPr id="120" name="object 120"/>
          <p:cNvSpPr/>
          <p:nvPr/>
        </p:nvSpPr>
        <p:spPr>
          <a:xfrm>
            <a:off x="9000426" y="4532376"/>
            <a:ext cx="0" cy="1792605"/>
          </a:xfrm>
          <a:custGeom>
            <a:avLst/>
            <a:gdLst/>
            <a:ahLst/>
            <a:cxnLst/>
            <a:rect l="l" t="t" r="r" b="b"/>
            <a:pathLst>
              <a:path h="1792604">
                <a:moveTo>
                  <a:pt x="0" y="0"/>
                </a:moveTo>
                <a:lnTo>
                  <a:pt x="0" y="1792224"/>
                </a:lnTo>
              </a:path>
            </a:pathLst>
          </a:custGeom>
          <a:ln w="17652">
            <a:solidFill>
              <a:srgbClr val="000000"/>
            </a:solidFill>
          </a:ln>
        </p:spPr>
        <p:txBody>
          <a:bodyPr wrap="square" lIns="0" tIns="0" rIns="0" bIns="0" rtlCol="0"/>
          <a:lstStyle/>
          <a:p>
            <a:endParaRPr/>
          </a:p>
        </p:txBody>
      </p:sp>
      <p:sp>
        <p:nvSpPr>
          <p:cNvPr id="121" name="object 121"/>
          <p:cNvSpPr txBox="1"/>
          <p:nvPr/>
        </p:nvSpPr>
        <p:spPr>
          <a:xfrm>
            <a:off x="51003" y="6562963"/>
            <a:ext cx="5824220" cy="222885"/>
          </a:xfrm>
          <a:prstGeom prst="rect">
            <a:avLst/>
          </a:prstGeom>
        </p:spPr>
        <p:txBody>
          <a:bodyPr vert="horz" wrap="square" lIns="0" tIns="0" rIns="0" bIns="0" rtlCol="0">
            <a:spAutoFit/>
          </a:bodyPr>
          <a:lstStyle/>
          <a:p>
            <a:pPr marL="12700">
              <a:lnSpc>
                <a:spcPts val="1630"/>
              </a:lnSpc>
            </a:pPr>
            <a:r>
              <a:rPr sz="1400" b="1" i="1" dirty="0">
                <a:solidFill>
                  <a:srgbClr val="FFFF00"/>
                </a:solidFill>
                <a:latin typeface="Times New Roman"/>
                <a:cs typeface="Times New Roman"/>
              </a:rPr>
              <a:t>Reference: Circuit Analysis by Robert Boylestad, Example – 13.12, </a:t>
            </a:r>
            <a:r>
              <a:rPr sz="1400" b="1" i="1" spc="-5" dirty="0">
                <a:solidFill>
                  <a:srgbClr val="FFFF00"/>
                </a:solidFill>
                <a:latin typeface="Times New Roman"/>
                <a:cs typeface="Times New Roman"/>
              </a:rPr>
              <a:t>Page </a:t>
            </a:r>
            <a:r>
              <a:rPr sz="1400" b="1" i="1" dirty="0">
                <a:solidFill>
                  <a:srgbClr val="FFFF00"/>
                </a:solidFill>
                <a:latin typeface="Times New Roman"/>
                <a:cs typeface="Times New Roman"/>
              </a:rPr>
              <a:t>–</a:t>
            </a:r>
            <a:r>
              <a:rPr sz="1400" b="1" i="1" spc="-180" dirty="0">
                <a:solidFill>
                  <a:srgbClr val="FFFF00"/>
                </a:solidFill>
                <a:latin typeface="Times New Roman"/>
                <a:cs typeface="Times New Roman"/>
              </a:rPr>
              <a:t> </a:t>
            </a:r>
            <a:r>
              <a:rPr sz="1400" b="1" i="1" spc="5" dirty="0">
                <a:solidFill>
                  <a:srgbClr val="FFFF00"/>
                </a:solidFill>
                <a:latin typeface="Times New Roman"/>
                <a:cs typeface="Times New Roman"/>
              </a:rPr>
              <a:t>537</a:t>
            </a:r>
            <a:endParaRPr sz="14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95" y="870203"/>
            <a:ext cx="527304" cy="6233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85444" y="870203"/>
            <a:ext cx="441959" cy="6233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25652" y="870203"/>
            <a:ext cx="449579" cy="623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3480" y="870203"/>
            <a:ext cx="530351" cy="62331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402080" y="870203"/>
            <a:ext cx="512063" cy="623315"/>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1610867" y="870203"/>
            <a:ext cx="806195" cy="623315"/>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2045207" y="870203"/>
            <a:ext cx="667512" cy="623315"/>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2414016" y="870203"/>
            <a:ext cx="530351" cy="623315"/>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2642616" y="870203"/>
            <a:ext cx="652271" cy="623315"/>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2923032" y="870203"/>
            <a:ext cx="483107" cy="623315"/>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3034283" y="870203"/>
            <a:ext cx="464819" cy="623315"/>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3197351" y="870203"/>
            <a:ext cx="822960" cy="623315"/>
          </a:xfrm>
          <a:prstGeom prst="rect">
            <a:avLst/>
          </a:prstGeom>
          <a:blipFill>
            <a:blip r:embed="rId13" cstate="print"/>
            <a:stretch>
              <a:fillRect/>
            </a:stretch>
          </a:blipFill>
        </p:spPr>
        <p:txBody>
          <a:bodyPr wrap="square" lIns="0" tIns="0" rIns="0" bIns="0" rtlCol="0"/>
          <a:lstStyle/>
          <a:p>
            <a:endParaRPr/>
          </a:p>
        </p:txBody>
      </p:sp>
      <p:sp>
        <p:nvSpPr>
          <p:cNvPr id="14" name="object 14"/>
          <p:cNvSpPr/>
          <p:nvPr/>
        </p:nvSpPr>
        <p:spPr>
          <a:xfrm>
            <a:off x="3717035" y="870203"/>
            <a:ext cx="512063" cy="623315"/>
          </a:xfrm>
          <a:prstGeom prst="rect">
            <a:avLst/>
          </a:prstGeom>
          <a:blipFill>
            <a:blip r:embed="rId14" cstate="print"/>
            <a:stretch>
              <a:fillRect/>
            </a:stretch>
          </a:blipFill>
        </p:spPr>
        <p:txBody>
          <a:bodyPr wrap="square" lIns="0" tIns="0" rIns="0" bIns="0" rtlCol="0"/>
          <a:lstStyle/>
          <a:p>
            <a:endParaRPr/>
          </a:p>
        </p:txBody>
      </p:sp>
      <p:sp>
        <p:nvSpPr>
          <p:cNvPr id="15" name="object 15"/>
          <p:cNvSpPr/>
          <p:nvPr/>
        </p:nvSpPr>
        <p:spPr>
          <a:xfrm>
            <a:off x="3927347" y="870203"/>
            <a:ext cx="530351" cy="623315"/>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4155947" y="870203"/>
            <a:ext cx="512063" cy="623315"/>
          </a:xfrm>
          <a:prstGeom prst="rect">
            <a:avLst/>
          </a:prstGeom>
          <a:blipFill>
            <a:blip r:embed="rId15" cstate="print"/>
            <a:stretch>
              <a:fillRect/>
            </a:stretch>
          </a:blipFill>
        </p:spPr>
        <p:txBody>
          <a:bodyPr wrap="square" lIns="0" tIns="0" rIns="0" bIns="0" rtlCol="0"/>
          <a:lstStyle/>
          <a:p>
            <a:endParaRPr/>
          </a:p>
        </p:txBody>
      </p:sp>
      <p:sp>
        <p:nvSpPr>
          <p:cNvPr id="17" name="object 17"/>
          <p:cNvSpPr/>
          <p:nvPr/>
        </p:nvSpPr>
        <p:spPr>
          <a:xfrm>
            <a:off x="4364735" y="870203"/>
            <a:ext cx="806196" cy="623315"/>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4799076" y="870203"/>
            <a:ext cx="667512" cy="623315"/>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5169408" y="870203"/>
            <a:ext cx="530351" cy="623315"/>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5398008" y="870203"/>
            <a:ext cx="652272" cy="623315"/>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5678423" y="870203"/>
            <a:ext cx="483108" cy="623315"/>
          </a:xfrm>
          <a:prstGeom prst="rect">
            <a:avLst/>
          </a:prstGeom>
          <a:blipFill>
            <a:blip r:embed="rId11" cstate="print"/>
            <a:stretch>
              <a:fillRect/>
            </a:stretch>
          </a:blipFill>
        </p:spPr>
        <p:txBody>
          <a:bodyPr wrap="square" lIns="0" tIns="0" rIns="0" bIns="0" rtlCol="0"/>
          <a:lstStyle/>
          <a:p>
            <a:endParaRPr/>
          </a:p>
        </p:txBody>
      </p:sp>
      <p:sp>
        <p:nvSpPr>
          <p:cNvPr id="22" name="object 22"/>
          <p:cNvSpPr/>
          <p:nvPr/>
        </p:nvSpPr>
        <p:spPr>
          <a:xfrm>
            <a:off x="5789676" y="870203"/>
            <a:ext cx="464820" cy="623315"/>
          </a:xfrm>
          <a:prstGeom prst="rect">
            <a:avLst/>
          </a:prstGeom>
          <a:blipFill>
            <a:blip r:embed="rId12" cstate="print"/>
            <a:stretch>
              <a:fillRect/>
            </a:stretch>
          </a:blipFill>
        </p:spPr>
        <p:txBody>
          <a:bodyPr wrap="square" lIns="0" tIns="0" rIns="0" bIns="0" rtlCol="0"/>
          <a:lstStyle/>
          <a:p>
            <a:endParaRPr/>
          </a:p>
        </p:txBody>
      </p:sp>
      <p:sp>
        <p:nvSpPr>
          <p:cNvPr id="23" name="object 23"/>
          <p:cNvSpPr txBox="1">
            <a:spLocks noGrp="1"/>
          </p:cNvSpPr>
          <p:nvPr>
            <p:ph type="title"/>
          </p:nvPr>
        </p:nvSpPr>
        <p:spPr>
          <a:xfrm>
            <a:off x="891336" y="938529"/>
            <a:ext cx="5179060" cy="360680"/>
          </a:xfrm>
          <a:prstGeom prst="rect">
            <a:avLst/>
          </a:prstGeom>
        </p:spPr>
        <p:txBody>
          <a:bodyPr vert="horz" wrap="square" lIns="0" tIns="12065" rIns="0" bIns="0" rtlCol="0">
            <a:spAutoFit/>
          </a:bodyPr>
          <a:lstStyle/>
          <a:p>
            <a:pPr marL="12700">
              <a:lnSpc>
                <a:spcPct val="100000"/>
              </a:lnSpc>
              <a:spcBef>
                <a:spcPts val="95"/>
              </a:spcBef>
            </a:pPr>
            <a:r>
              <a:rPr spc="-5" dirty="0">
                <a:solidFill>
                  <a:srgbClr val="17006F"/>
                </a:solidFill>
              </a:rPr>
              <a:t>d. i = – sin(ωt + 30°) and v = 2 sin(ωt +</a:t>
            </a:r>
            <a:r>
              <a:rPr spc="90" dirty="0">
                <a:solidFill>
                  <a:srgbClr val="17006F"/>
                </a:solidFill>
              </a:rPr>
              <a:t> </a:t>
            </a:r>
            <a:r>
              <a:rPr spc="-5" dirty="0">
                <a:solidFill>
                  <a:srgbClr val="17006F"/>
                </a:solidFill>
              </a:rPr>
              <a:t>10°)</a:t>
            </a:r>
          </a:p>
        </p:txBody>
      </p:sp>
      <p:sp>
        <p:nvSpPr>
          <p:cNvPr id="24" name="object 24"/>
          <p:cNvSpPr/>
          <p:nvPr/>
        </p:nvSpPr>
        <p:spPr>
          <a:xfrm>
            <a:off x="1702307" y="224027"/>
            <a:ext cx="5753100" cy="486156"/>
          </a:xfrm>
          <a:prstGeom prst="rect">
            <a:avLst/>
          </a:prstGeom>
          <a:blipFill>
            <a:blip r:embed="rId17" cstate="print"/>
            <a:stretch>
              <a:fillRect/>
            </a:stretch>
          </a:blipFill>
        </p:spPr>
        <p:txBody>
          <a:bodyPr wrap="square" lIns="0" tIns="0" rIns="0" bIns="0" rtlCol="0"/>
          <a:lstStyle/>
          <a:p>
            <a:endParaRPr/>
          </a:p>
        </p:txBody>
      </p:sp>
      <p:sp>
        <p:nvSpPr>
          <p:cNvPr id="25" name="object 25"/>
          <p:cNvSpPr/>
          <p:nvPr/>
        </p:nvSpPr>
        <p:spPr>
          <a:xfrm>
            <a:off x="313943" y="987552"/>
            <a:ext cx="728472" cy="661415"/>
          </a:xfrm>
          <a:prstGeom prst="rect">
            <a:avLst/>
          </a:prstGeom>
          <a:blipFill>
            <a:blip r:embed="rId18" cstate="print"/>
            <a:stretch>
              <a:fillRect/>
            </a:stretch>
          </a:blipFill>
        </p:spPr>
        <p:txBody>
          <a:bodyPr wrap="square" lIns="0" tIns="0" rIns="0" bIns="0" rtlCol="0"/>
          <a:lstStyle/>
          <a:p>
            <a:endParaRPr/>
          </a:p>
        </p:txBody>
      </p:sp>
      <p:sp>
        <p:nvSpPr>
          <p:cNvPr id="26" name="object 26"/>
          <p:cNvSpPr/>
          <p:nvPr/>
        </p:nvSpPr>
        <p:spPr>
          <a:xfrm>
            <a:off x="0" y="6455663"/>
            <a:ext cx="9144000" cy="402335"/>
          </a:xfrm>
          <a:prstGeom prst="rect">
            <a:avLst/>
          </a:prstGeom>
          <a:blipFill>
            <a:blip r:embed="rId19" cstate="print"/>
            <a:stretch>
              <a:fillRect/>
            </a:stretch>
          </a:blipFill>
        </p:spPr>
        <p:txBody>
          <a:bodyPr wrap="square" lIns="0" tIns="0" rIns="0" bIns="0" rtlCol="0"/>
          <a:lstStyle/>
          <a:p>
            <a:endParaRPr/>
          </a:p>
        </p:txBody>
      </p:sp>
      <p:sp>
        <p:nvSpPr>
          <p:cNvPr id="27" name="object 27"/>
          <p:cNvSpPr/>
          <p:nvPr/>
        </p:nvSpPr>
        <p:spPr>
          <a:xfrm>
            <a:off x="755904" y="4451603"/>
            <a:ext cx="1367027" cy="623316"/>
          </a:xfrm>
          <a:prstGeom prst="rect">
            <a:avLst/>
          </a:prstGeom>
          <a:blipFill>
            <a:blip r:embed="rId20" cstate="print"/>
            <a:stretch>
              <a:fillRect/>
            </a:stretch>
          </a:blipFill>
        </p:spPr>
        <p:txBody>
          <a:bodyPr wrap="square" lIns="0" tIns="0" rIns="0" bIns="0" rtlCol="0"/>
          <a:lstStyle/>
          <a:p>
            <a:endParaRPr/>
          </a:p>
        </p:txBody>
      </p:sp>
      <p:sp>
        <p:nvSpPr>
          <p:cNvPr id="28" name="object 28"/>
          <p:cNvSpPr/>
          <p:nvPr/>
        </p:nvSpPr>
        <p:spPr>
          <a:xfrm>
            <a:off x="1751076" y="4451603"/>
            <a:ext cx="464819" cy="623316"/>
          </a:xfrm>
          <a:prstGeom prst="rect">
            <a:avLst/>
          </a:prstGeom>
          <a:blipFill>
            <a:blip r:embed="rId21" cstate="print"/>
            <a:stretch>
              <a:fillRect/>
            </a:stretch>
          </a:blipFill>
        </p:spPr>
        <p:txBody>
          <a:bodyPr wrap="square" lIns="0" tIns="0" rIns="0" bIns="0" rtlCol="0"/>
          <a:lstStyle/>
          <a:p>
            <a:endParaRPr/>
          </a:p>
        </p:txBody>
      </p:sp>
      <p:sp>
        <p:nvSpPr>
          <p:cNvPr id="29" name="object 29"/>
          <p:cNvSpPr/>
          <p:nvPr/>
        </p:nvSpPr>
        <p:spPr>
          <a:xfrm>
            <a:off x="755904" y="4853940"/>
            <a:ext cx="449580" cy="623316"/>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903732" y="4853940"/>
            <a:ext cx="530351" cy="623316"/>
          </a:xfrm>
          <a:prstGeom prst="rect">
            <a:avLst/>
          </a:prstGeom>
          <a:blipFill>
            <a:blip r:embed="rId5" cstate="print"/>
            <a:stretch>
              <a:fillRect/>
            </a:stretch>
          </a:blipFill>
        </p:spPr>
        <p:txBody>
          <a:bodyPr wrap="square" lIns="0" tIns="0" rIns="0" bIns="0" rtlCol="0"/>
          <a:lstStyle/>
          <a:p>
            <a:endParaRPr/>
          </a:p>
        </p:txBody>
      </p:sp>
      <p:sp>
        <p:nvSpPr>
          <p:cNvPr id="31" name="object 31"/>
          <p:cNvSpPr/>
          <p:nvPr/>
        </p:nvSpPr>
        <p:spPr>
          <a:xfrm>
            <a:off x="1132332" y="4853940"/>
            <a:ext cx="512063" cy="623316"/>
          </a:xfrm>
          <a:prstGeom prst="rect">
            <a:avLst/>
          </a:prstGeom>
          <a:blipFill>
            <a:blip r:embed="rId22" cstate="print"/>
            <a:stretch>
              <a:fillRect/>
            </a:stretch>
          </a:blipFill>
        </p:spPr>
        <p:txBody>
          <a:bodyPr wrap="square" lIns="0" tIns="0" rIns="0" bIns="0" rtlCol="0"/>
          <a:lstStyle/>
          <a:p>
            <a:endParaRPr/>
          </a:p>
        </p:txBody>
      </p:sp>
      <p:sp>
        <p:nvSpPr>
          <p:cNvPr id="32" name="object 32"/>
          <p:cNvSpPr/>
          <p:nvPr/>
        </p:nvSpPr>
        <p:spPr>
          <a:xfrm>
            <a:off x="1341119" y="4853940"/>
            <a:ext cx="806195" cy="623316"/>
          </a:xfrm>
          <a:prstGeom prst="rect">
            <a:avLst/>
          </a:prstGeom>
          <a:blipFill>
            <a:blip r:embed="rId23" cstate="print"/>
            <a:stretch>
              <a:fillRect/>
            </a:stretch>
          </a:blipFill>
        </p:spPr>
        <p:txBody>
          <a:bodyPr wrap="square" lIns="0" tIns="0" rIns="0" bIns="0" rtlCol="0"/>
          <a:lstStyle/>
          <a:p>
            <a:endParaRPr/>
          </a:p>
        </p:txBody>
      </p:sp>
      <p:sp>
        <p:nvSpPr>
          <p:cNvPr id="33" name="object 33"/>
          <p:cNvSpPr/>
          <p:nvPr/>
        </p:nvSpPr>
        <p:spPr>
          <a:xfrm>
            <a:off x="1775460" y="4853940"/>
            <a:ext cx="574548" cy="623316"/>
          </a:xfrm>
          <a:prstGeom prst="rect">
            <a:avLst/>
          </a:prstGeom>
          <a:blipFill>
            <a:blip r:embed="rId24" cstate="print"/>
            <a:stretch>
              <a:fillRect/>
            </a:stretch>
          </a:blipFill>
        </p:spPr>
        <p:txBody>
          <a:bodyPr wrap="square" lIns="0" tIns="0" rIns="0" bIns="0" rtlCol="0"/>
          <a:lstStyle/>
          <a:p>
            <a:endParaRPr/>
          </a:p>
        </p:txBody>
      </p:sp>
      <p:sp>
        <p:nvSpPr>
          <p:cNvPr id="34" name="object 34"/>
          <p:cNvSpPr/>
          <p:nvPr/>
        </p:nvSpPr>
        <p:spPr>
          <a:xfrm>
            <a:off x="1978151" y="4853940"/>
            <a:ext cx="464819" cy="623316"/>
          </a:xfrm>
          <a:prstGeom prst="rect">
            <a:avLst/>
          </a:prstGeom>
          <a:blipFill>
            <a:blip r:embed="rId25" cstate="print"/>
            <a:stretch>
              <a:fillRect/>
            </a:stretch>
          </a:blipFill>
        </p:spPr>
        <p:txBody>
          <a:bodyPr wrap="square" lIns="0" tIns="0" rIns="0" bIns="0" rtlCol="0"/>
          <a:lstStyle/>
          <a:p>
            <a:endParaRPr/>
          </a:p>
        </p:txBody>
      </p:sp>
      <p:sp>
        <p:nvSpPr>
          <p:cNvPr id="35" name="object 35"/>
          <p:cNvSpPr/>
          <p:nvPr/>
        </p:nvSpPr>
        <p:spPr>
          <a:xfrm>
            <a:off x="2144267" y="4853940"/>
            <a:ext cx="530351" cy="623316"/>
          </a:xfrm>
          <a:prstGeom prst="rect">
            <a:avLst/>
          </a:prstGeom>
          <a:blipFill>
            <a:blip r:embed="rId26" cstate="print"/>
            <a:stretch>
              <a:fillRect/>
            </a:stretch>
          </a:blipFill>
        </p:spPr>
        <p:txBody>
          <a:bodyPr wrap="square" lIns="0" tIns="0" rIns="0" bIns="0" rtlCol="0"/>
          <a:lstStyle/>
          <a:p>
            <a:endParaRPr/>
          </a:p>
        </p:txBody>
      </p:sp>
      <p:sp>
        <p:nvSpPr>
          <p:cNvPr id="36" name="object 36"/>
          <p:cNvSpPr/>
          <p:nvPr/>
        </p:nvSpPr>
        <p:spPr>
          <a:xfrm>
            <a:off x="2372867" y="4853940"/>
            <a:ext cx="652271" cy="623316"/>
          </a:xfrm>
          <a:prstGeom prst="rect">
            <a:avLst/>
          </a:prstGeom>
          <a:blipFill>
            <a:blip r:embed="rId27" cstate="print"/>
            <a:stretch>
              <a:fillRect/>
            </a:stretch>
          </a:blipFill>
        </p:spPr>
        <p:txBody>
          <a:bodyPr wrap="square" lIns="0" tIns="0" rIns="0" bIns="0" rtlCol="0"/>
          <a:lstStyle/>
          <a:p>
            <a:endParaRPr/>
          </a:p>
        </p:txBody>
      </p:sp>
      <p:sp>
        <p:nvSpPr>
          <p:cNvPr id="37" name="object 37"/>
          <p:cNvSpPr/>
          <p:nvPr/>
        </p:nvSpPr>
        <p:spPr>
          <a:xfrm>
            <a:off x="2653283" y="4853940"/>
            <a:ext cx="483107" cy="623316"/>
          </a:xfrm>
          <a:prstGeom prst="rect">
            <a:avLst/>
          </a:prstGeom>
          <a:blipFill>
            <a:blip r:embed="rId28" cstate="print"/>
            <a:stretch>
              <a:fillRect/>
            </a:stretch>
          </a:blipFill>
        </p:spPr>
        <p:txBody>
          <a:bodyPr wrap="square" lIns="0" tIns="0" rIns="0" bIns="0" rtlCol="0"/>
          <a:lstStyle/>
          <a:p>
            <a:endParaRPr/>
          </a:p>
        </p:txBody>
      </p:sp>
      <p:sp>
        <p:nvSpPr>
          <p:cNvPr id="38" name="object 38"/>
          <p:cNvSpPr/>
          <p:nvPr/>
        </p:nvSpPr>
        <p:spPr>
          <a:xfrm>
            <a:off x="2764535" y="4853940"/>
            <a:ext cx="464819" cy="623316"/>
          </a:xfrm>
          <a:prstGeom prst="rect">
            <a:avLst/>
          </a:prstGeom>
          <a:blipFill>
            <a:blip r:embed="rId29" cstate="print"/>
            <a:stretch>
              <a:fillRect/>
            </a:stretch>
          </a:blipFill>
        </p:spPr>
        <p:txBody>
          <a:bodyPr wrap="square" lIns="0" tIns="0" rIns="0" bIns="0" rtlCol="0"/>
          <a:lstStyle/>
          <a:p>
            <a:endParaRPr/>
          </a:p>
        </p:txBody>
      </p:sp>
      <p:sp>
        <p:nvSpPr>
          <p:cNvPr id="39" name="object 39"/>
          <p:cNvSpPr/>
          <p:nvPr/>
        </p:nvSpPr>
        <p:spPr>
          <a:xfrm>
            <a:off x="2927604" y="4853940"/>
            <a:ext cx="530352" cy="623316"/>
          </a:xfrm>
          <a:prstGeom prst="rect">
            <a:avLst/>
          </a:prstGeom>
          <a:blipFill>
            <a:blip r:embed="rId5" cstate="print"/>
            <a:stretch>
              <a:fillRect/>
            </a:stretch>
          </a:blipFill>
        </p:spPr>
        <p:txBody>
          <a:bodyPr wrap="square" lIns="0" tIns="0" rIns="0" bIns="0" rtlCol="0"/>
          <a:lstStyle/>
          <a:p>
            <a:endParaRPr/>
          </a:p>
        </p:txBody>
      </p:sp>
      <p:sp>
        <p:nvSpPr>
          <p:cNvPr id="40" name="object 40"/>
          <p:cNvSpPr/>
          <p:nvPr/>
        </p:nvSpPr>
        <p:spPr>
          <a:xfrm>
            <a:off x="3156204" y="4853940"/>
            <a:ext cx="806195" cy="623316"/>
          </a:xfrm>
          <a:prstGeom prst="rect">
            <a:avLst/>
          </a:prstGeom>
          <a:blipFill>
            <a:blip r:embed="rId23" cstate="print"/>
            <a:stretch>
              <a:fillRect/>
            </a:stretch>
          </a:blipFill>
        </p:spPr>
        <p:txBody>
          <a:bodyPr wrap="square" lIns="0" tIns="0" rIns="0" bIns="0" rtlCol="0"/>
          <a:lstStyle/>
          <a:p>
            <a:endParaRPr/>
          </a:p>
        </p:txBody>
      </p:sp>
      <p:sp>
        <p:nvSpPr>
          <p:cNvPr id="41" name="object 41"/>
          <p:cNvSpPr/>
          <p:nvPr/>
        </p:nvSpPr>
        <p:spPr>
          <a:xfrm>
            <a:off x="3590544" y="4853940"/>
            <a:ext cx="574548" cy="623316"/>
          </a:xfrm>
          <a:prstGeom prst="rect">
            <a:avLst/>
          </a:prstGeom>
          <a:blipFill>
            <a:blip r:embed="rId24" cstate="print"/>
            <a:stretch>
              <a:fillRect/>
            </a:stretch>
          </a:blipFill>
        </p:spPr>
        <p:txBody>
          <a:bodyPr wrap="square" lIns="0" tIns="0" rIns="0" bIns="0" rtlCol="0"/>
          <a:lstStyle/>
          <a:p>
            <a:endParaRPr/>
          </a:p>
        </p:txBody>
      </p:sp>
      <p:sp>
        <p:nvSpPr>
          <p:cNvPr id="42" name="object 42"/>
          <p:cNvSpPr/>
          <p:nvPr/>
        </p:nvSpPr>
        <p:spPr>
          <a:xfrm>
            <a:off x="3793235" y="4853940"/>
            <a:ext cx="464820" cy="623316"/>
          </a:xfrm>
          <a:prstGeom prst="rect">
            <a:avLst/>
          </a:prstGeom>
          <a:blipFill>
            <a:blip r:embed="rId25" cstate="print"/>
            <a:stretch>
              <a:fillRect/>
            </a:stretch>
          </a:blipFill>
        </p:spPr>
        <p:txBody>
          <a:bodyPr wrap="square" lIns="0" tIns="0" rIns="0" bIns="0" rtlCol="0"/>
          <a:lstStyle/>
          <a:p>
            <a:endParaRPr/>
          </a:p>
        </p:txBody>
      </p:sp>
      <p:sp>
        <p:nvSpPr>
          <p:cNvPr id="43" name="object 43"/>
          <p:cNvSpPr/>
          <p:nvPr/>
        </p:nvSpPr>
        <p:spPr>
          <a:xfrm>
            <a:off x="3959352" y="4853940"/>
            <a:ext cx="512063" cy="623316"/>
          </a:xfrm>
          <a:prstGeom prst="rect">
            <a:avLst/>
          </a:prstGeom>
          <a:blipFill>
            <a:blip r:embed="rId22" cstate="print"/>
            <a:stretch>
              <a:fillRect/>
            </a:stretch>
          </a:blipFill>
        </p:spPr>
        <p:txBody>
          <a:bodyPr wrap="square" lIns="0" tIns="0" rIns="0" bIns="0" rtlCol="0"/>
          <a:lstStyle/>
          <a:p>
            <a:endParaRPr/>
          </a:p>
        </p:txBody>
      </p:sp>
      <p:sp>
        <p:nvSpPr>
          <p:cNvPr id="44" name="object 44"/>
          <p:cNvSpPr/>
          <p:nvPr/>
        </p:nvSpPr>
        <p:spPr>
          <a:xfrm>
            <a:off x="4169664" y="4853940"/>
            <a:ext cx="792479" cy="623316"/>
          </a:xfrm>
          <a:prstGeom prst="rect">
            <a:avLst/>
          </a:prstGeom>
          <a:blipFill>
            <a:blip r:embed="rId30" cstate="print"/>
            <a:stretch>
              <a:fillRect/>
            </a:stretch>
          </a:blipFill>
        </p:spPr>
        <p:txBody>
          <a:bodyPr wrap="square" lIns="0" tIns="0" rIns="0" bIns="0" rtlCol="0"/>
          <a:lstStyle/>
          <a:p>
            <a:endParaRPr/>
          </a:p>
        </p:txBody>
      </p:sp>
      <p:sp>
        <p:nvSpPr>
          <p:cNvPr id="45" name="object 45"/>
          <p:cNvSpPr/>
          <p:nvPr/>
        </p:nvSpPr>
        <p:spPr>
          <a:xfrm>
            <a:off x="4590288" y="4853940"/>
            <a:ext cx="483108" cy="623316"/>
          </a:xfrm>
          <a:prstGeom prst="rect">
            <a:avLst/>
          </a:prstGeom>
          <a:blipFill>
            <a:blip r:embed="rId28" cstate="print"/>
            <a:stretch>
              <a:fillRect/>
            </a:stretch>
          </a:blipFill>
        </p:spPr>
        <p:txBody>
          <a:bodyPr wrap="square" lIns="0" tIns="0" rIns="0" bIns="0" rtlCol="0"/>
          <a:lstStyle/>
          <a:p>
            <a:endParaRPr/>
          </a:p>
        </p:txBody>
      </p:sp>
      <p:sp>
        <p:nvSpPr>
          <p:cNvPr id="46" name="object 46"/>
          <p:cNvSpPr/>
          <p:nvPr/>
        </p:nvSpPr>
        <p:spPr>
          <a:xfrm>
            <a:off x="4701540" y="4853940"/>
            <a:ext cx="464820" cy="623316"/>
          </a:xfrm>
          <a:prstGeom prst="rect">
            <a:avLst/>
          </a:prstGeom>
          <a:blipFill>
            <a:blip r:embed="rId29" cstate="print"/>
            <a:stretch>
              <a:fillRect/>
            </a:stretch>
          </a:blipFill>
        </p:spPr>
        <p:txBody>
          <a:bodyPr wrap="square" lIns="0" tIns="0" rIns="0" bIns="0" rtlCol="0"/>
          <a:lstStyle/>
          <a:p>
            <a:endParaRPr/>
          </a:p>
        </p:txBody>
      </p:sp>
      <p:sp>
        <p:nvSpPr>
          <p:cNvPr id="47" name="object 47"/>
          <p:cNvSpPr/>
          <p:nvPr/>
        </p:nvSpPr>
        <p:spPr>
          <a:xfrm>
            <a:off x="4863084" y="4853940"/>
            <a:ext cx="530351" cy="623316"/>
          </a:xfrm>
          <a:prstGeom prst="rect">
            <a:avLst/>
          </a:prstGeom>
          <a:blipFill>
            <a:blip r:embed="rId5" cstate="print"/>
            <a:stretch>
              <a:fillRect/>
            </a:stretch>
          </a:blipFill>
        </p:spPr>
        <p:txBody>
          <a:bodyPr wrap="square" lIns="0" tIns="0" rIns="0" bIns="0" rtlCol="0"/>
          <a:lstStyle/>
          <a:p>
            <a:endParaRPr/>
          </a:p>
        </p:txBody>
      </p:sp>
      <p:sp>
        <p:nvSpPr>
          <p:cNvPr id="48" name="object 48"/>
          <p:cNvSpPr/>
          <p:nvPr/>
        </p:nvSpPr>
        <p:spPr>
          <a:xfrm>
            <a:off x="5091684" y="4853940"/>
            <a:ext cx="806196" cy="623316"/>
          </a:xfrm>
          <a:prstGeom prst="rect">
            <a:avLst/>
          </a:prstGeom>
          <a:blipFill>
            <a:blip r:embed="rId23" cstate="print"/>
            <a:stretch>
              <a:fillRect/>
            </a:stretch>
          </a:blipFill>
        </p:spPr>
        <p:txBody>
          <a:bodyPr wrap="square" lIns="0" tIns="0" rIns="0" bIns="0" rtlCol="0"/>
          <a:lstStyle/>
          <a:p>
            <a:endParaRPr/>
          </a:p>
        </p:txBody>
      </p:sp>
      <p:sp>
        <p:nvSpPr>
          <p:cNvPr id="49" name="object 49"/>
          <p:cNvSpPr/>
          <p:nvPr/>
        </p:nvSpPr>
        <p:spPr>
          <a:xfrm>
            <a:off x="5526023" y="4853940"/>
            <a:ext cx="574548" cy="623316"/>
          </a:xfrm>
          <a:prstGeom prst="rect">
            <a:avLst/>
          </a:prstGeom>
          <a:blipFill>
            <a:blip r:embed="rId24" cstate="print"/>
            <a:stretch>
              <a:fillRect/>
            </a:stretch>
          </a:blipFill>
        </p:spPr>
        <p:txBody>
          <a:bodyPr wrap="square" lIns="0" tIns="0" rIns="0" bIns="0" rtlCol="0"/>
          <a:lstStyle/>
          <a:p>
            <a:endParaRPr/>
          </a:p>
        </p:txBody>
      </p:sp>
      <p:sp>
        <p:nvSpPr>
          <p:cNvPr id="50" name="object 50"/>
          <p:cNvSpPr/>
          <p:nvPr/>
        </p:nvSpPr>
        <p:spPr>
          <a:xfrm>
            <a:off x="5728715" y="4853940"/>
            <a:ext cx="464820" cy="623316"/>
          </a:xfrm>
          <a:prstGeom prst="rect">
            <a:avLst/>
          </a:prstGeom>
          <a:blipFill>
            <a:blip r:embed="rId25" cstate="print"/>
            <a:stretch>
              <a:fillRect/>
            </a:stretch>
          </a:blipFill>
        </p:spPr>
        <p:txBody>
          <a:bodyPr wrap="square" lIns="0" tIns="0" rIns="0" bIns="0" rtlCol="0"/>
          <a:lstStyle/>
          <a:p>
            <a:endParaRPr/>
          </a:p>
        </p:txBody>
      </p:sp>
      <p:sp>
        <p:nvSpPr>
          <p:cNvPr id="51" name="object 51"/>
          <p:cNvSpPr/>
          <p:nvPr/>
        </p:nvSpPr>
        <p:spPr>
          <a:xfrm>
            <a:off x="5894832" y="4853940"/>
            <a:ext cx="530351" cy="623316"/>
          </a:xfrm>
          <a:prstGeom prst="rect">
            <a:avLst/>
          </a:prstGeom>
          <a:blipFill>
            <a:blip r:embed="rId26" cstate="print"/>
            <a:stretch>
              <a:fillRect/>
            </a:stretch>
          </a:blipFill>
        </p:spPr>
        <p:txBody>
          <a:bodyPr wrap="square" lIns="0" tIns="0" rIns="0" bIns="0" rtlCol="0"/>
          <a:lstStyle/>
          <a:p>
            <a:endParaRPr/>
          </a:p>
        </p:txBody>
      </p:sp>
      <p:sp>
        <p:nvSpPr>
          <p:cNvPr id="52" name="object 52"/>
          <p:cNvSpPr/>
          <p:nvPr/>
        </p:nvSpPr>
        <p:spPr>
          <a:xfrm>
            <a:off x="6123432" y="4853940"/>
            <a:ext cx="792480" cy="623316"/>
          </a:xfrm>
          <a:prstGeom prst="rect">
            <a:avLst/>
          </a:prstGeom>
          <a:blipFill>
            <a:blip r:embed="rId31" cstate="print"/>
            <a:stretch>
              <a:fillRect/>
            </a:stretch>
          </a:blipFill>
        </p:spPr>
        <p:txBody>
          <a:bodyPr wrap="square" lIns="0" tIns="0" rIns="0" bIns="0" rtlCol="0"/>
          <a:lstStyle/>
          <a:p>
            <a:endParaRPr/>
          </a:p>
        </p:txBody>
      </p:sp>
      <p:sp>
        <p:nvSpPr>
          <p:cNvPr id="53" name="object 53"/>
          <p:cNvSpPr/>
          <p:nvPr/>
        </p:nvSpPr>
        <p:spPr>
          <a:xfrm>
            <a:off x="6544056" y="4853940"/>
            <a:ext cx="483107" cy="623316"/>
          </a:xfrm>
          <a:prstGeom prst="rect">
            <a:avLst/>
          </a:prstGeom>
          <a:blipFill>
            <a:blip r:embed="rId28" cstate="print"/>
            <a:stretch>
              <a:fillRect/>
            </a:stretch>
          </a:blipFill>
        </p:spPr>
        <p:txBody>
          <a:bodyPr wrap="square" lIns="0" tIns="0" rIns="0" bIns="0" rtlCol="0"/>
          <a:lstStyle/>
          <a:p>
            <a:endParaRPr/>
          </a:p>
        </p:txBody>
      </p:sp>
      <p:sp>
        <p:nvSpPr>
          <p:cNvPr id="54" name="object 54"/>
          <p:cNvSpPr/>
          <p:nvPr/>
        </p:nvSpPr>
        <p:spPr>
          <a:xfrm>
            <a:off x="6655307" y="4853940"/>
            <a:ext cx="464820" cy="623316"/>
          </a:xfrm>
          <a:prstGeom prst="rect">
            <a:avLst/>
          </a:prstGeom>
          <a:blipFill>
            <a:blip r:embed="rId29" cstate="print"/>
            <a:stretch>
              <a:fillRect/>
            </a:stretch>
          </a:blipFill>
        </p:spPr>
        <p:txBody>
          <a:bodyPr wrap="square" lIns="0" tIns="0" rIns="0" bIns="0" rtlCol="0"/>
          <a:lstStyle/>
          <a:p>
            <a:endParaRPr/>
          </a:p>
        </p:txBody>
      </p:sp>
      <p:sp>
        <p:nvSpPr>
          <p:cNvPr id="55" name="object 55"/>
          <p:cNvSpPr/>
          <p:nvPr/>
        </p:nvSpPr>
        <p:spPr>
          <a:xfrm>
            <a:off x="755904" y="5256276"/>
            <a:ext cx="512064" cy="623316"/>
          </a:xfrm>
          <a:prstGeom prst="rect">
            <a:avLst/>
          </a:prstGeom>
          <a:blipFill>
            <a:blip r:embed="rId32" cstate="print"/>
            <a:stretch>
              <a:fillRect/>
            </a:stretch>
          </a:blipFill>
        </p:spPr>
        <p:txBody>
          <a:bodyPr wrap="square" lIns="0" tIns="0" rIns="0" bIns="0" rtlCol="0"/>
          <a:lstStyle/>
          <a:p>
            <a:endParaRPr/>
          </a:p>
        </p:txBody>
      </p:sp>
      <p:sp>
        <p:nvSpPr>
          <p:cNvPr id="56" name="object 56"/>
          <p:cNvSpPr/>
          <p:nvPr/>
        </p:nvSpPr>
        <p:spPr>
          <a:xfrm>
            <a:off x="964691" y="5256276"/>
            <a:ext cx="976884" cy="623316"/>
          </a:xfrm>
          <a:prstGeom prst="rect">
            <a:avLst/>
          </a:prstGeom>
          <a:blipFill>
            <a:blip r:embed="rId33" cstate="print"/>
            <a:stretch>
              <a:fillRect/>
            </a:stretch>
          </a:blipFill>
        </p:spPr>
        <p:txBody>
          <a:bodyPr wrap="square" lIns="0" tIns="0" rIns="0" bIns="0" rtlCol="0"/>
          <a:lstStyle/>
          <a:p>
            <a:endParaRPr/>
          </a:p>
        </p:txBody>
      </p:sp>
      <p:sp>
        <p:nvSpPr>
          <p:cNvPr id="57" name="object 57"/>
          <p:cNvSpPr/>
          <p:nvPr/>
        </p:nvSpPr>
        <p:spPr>
          <a:xfrm>
            <a:off x="1639823" y="5256276"/>
            <a:ext cx="449580" cy="623316"/>
          </a:xfrm>
          <a:prstGeom prst="rect">
            <a:avLst/>
          </a:prstGeom>
          <a:blipFill>
            <a:blip r:embed="rId4" cstate="print"/>
            <a:stretch>
              <a:fillRect/>
            </a:stretch>
          </a:blipFill>
        </p:spPr>
        <p:txBody>
          <a:bodyPr wrap="square" lIns="0" tIns="0" rIns="0" bIns="0" rtlCol="0"/>
          <a:lstStyle/>
          <a:p>
            <a:endParaRPr/>
          </a:p>
        </p:txBody>
      </p:sp>
      <p:sp>
        <p:nvSpPr>
          <p:cNvPr id="58" name="object 58"/>
          <p:cNvSpPr/>
          <p:nvPr/>
        </p:nvSpPr>
        <p:spPr>
          <a:xfrm>
            <a:off x="1787651" y="5256276"/>
            <a:ext cx="667512" cy="623316"/>
          </a:xfrm>
          <a:prstGeom prst="rect">
            <a:avLst/>
          </a:prstGeom>
          <a:blipFill>
            <a:blip r:embed="rId34" cstate="print"/>
            <a:stretch>
              <a:fillRect/>
            </a:stretch>
          </a:blipFill>
        </p:spPr>
        <p:txBody>
          <a:bodyPr wrap="square" lIns="0" tIns="0" rIns="0" bIns="0" rtlCol="0"/>
          <a:lstStyle/>
          <a:p>
            <a:endParaRPr/>
          </a:p>
        </p:txBody>
      </p:sp>
      <p:sp>
        <p:nvSpPr>
          <p:cNvPr id="59" name="object 59"/>
          <p:cNvSpPr/>
          <p:nvPr/>
        </p:nvSpPr>
        <p:spPr>
          <a:xfrm>
            <a:off x="2153411" y="5256276"/>
            <a:ext cx="792480" cy="623316"/>
          </a:xfrm>
          <a:prstGeom prst="rect">
            <a:avLst/>
          </a:prstGeom>
          <a:blipFill>
            <a:blip r:embed="rId35" cstate="print"/>
            <a:stretch>
              <a:fillRect/>
            </a:stretch>
          </a:blipFill>
        </p:spPr>
        <p:txBody>
          <a:bodyPr wrap="square" lIns="0" tIns="0" rIns="0" bIns="0" rtlCol="0"/>
          <a:lstStyle/>
          <a:p>
            <a:endParaRPr/>
          </a:p>
        </p:txBody>
      </p:sp>
      <p:sp>
        <p:nvSpPr>
          <p:cNvPr id="60" name="object 60"/>
          <p:cNvSpPr/>
          <p:nvPr/>
        </p:nvSpPr>
        <p:spPr>
          <a:xfrm>
            <a:off x="2574035" y="5256276"/>
            <a:ext cx="483107" cy="623316"/>
          </a:xfrm>
          <a:prstGeom prst="rect">
            <a:avLst/>
          </a:prstGeom>
          <a:blipFill>
            <a:blip r:embed="rId28" cstate="print"/>
            <a:stretch>
              <a:fillRect/>
            </a:stretch>
          </a:blipFill>
        </p:spPr>
        <p:txBody>
          <a:bodyPr wrap="square" lIns="0" tIns="0" rIns="0" bIns="0" rtlCol="0"/>
          <a:lstStyle/>
          <a:p>
            <a:endParaRPr/>
          </a:p>
        </p:txBody>
      </p:sp>
      <p:sp>
        <p:nvSpPr>
          <p:cNvPr id="61" name="object 61"/>
          <p:cNvSpPr/>
          <p:nvPr/>
        </p:nvSpPr>
        <p:spPr>
          <a:xfrm>
            <a:off x="2685288" y="5256276"/>
            <a:ext cx="441960" cy="623316"/>
          </a:xfrm>
          <a:prstGeom prst="rect">
            <a:avLst/>
          </a:prstGeom>
          <a:blipFill>
            <a:blip r:embed="rId36" cstate="print"/>
            <a:stretch>
              <a:fillRect/>
            </a:stretch>
          </a:blipFill>
        </p:spPr>
        <p:txBody>
          <a:bodyPr wrap="square" lIns="0" tIns="0" rIns="0" bIns="0" rtlCol="0"/>
          <a:lstStyle/>
          <a:p>
            <a:endParaRPr/>
          </a:p>
        </p:txBody>
      </p:sp>
      <p:sp>
        <p:nvSpPr>
          <p:cNvPr id="62" name="object 62"/>
          <p:cNvSpPr/>
          <p:nvPr/>
        </p:nvSpPr>
        <p:spPr>
          <a:xfrm>
            <a:off x="2822448" y="5256276"/>
            <a:ext cx="630936" cy="623316"/>
          </a:xfrm>
          <a:prstGeom prst="rect">
            <a:avLst/>
          </a:prstGeom>
          <a:blipFill>
            <a:blip r:embed="rId37" cstate="print"/>
            <a:stretch>
              <a:fillRect/>
            </a:stretch>
          </a:blipFill>
        </p:spPr>
        <p:txBody>
          <a:bodyPr wrap="square" lIns="0" tIns="0" rIns="0" bIns="0" rtlCol="0"/>
          <a:lstStyle/>
          <a:p>
            <a:endParaRPr/>
          </a:p>
        </p:txBody>
      </p:sp>
      <p:sp>
        <p:nvSpPr>
          <p:cNvPr id="63" name="object 63"/>
          <p:cNvSpPr/>
          <p:nvPr/>
        </p:nvSpPr>
        <p:spPr>
          <a:xfrm>
            <a:off x="3151632" y="5256276"/>
            <a:ext cx="449580" cy="623316"/>
          </a:xfrm>
          <a:prstGeom prst="rect">
            <a:avLst/>
          </a:prstGeom>
          <a:blipFill>
            <a:blip r:embed="rId4" cstate="print"/>
            <a:stretch>
              <a:fillRect/>
            </a:stretch>
          </a:blipFill>
        </p:spPr>
        <p:txBody>
          <a:bodyPr wrap="square" lIns="0" tIns="0" rIns="0" bIns="0" rtlCol="0"/>
          <a:lstStyle/>
          <a:p>
            <a:endParaRPr/>
          </a:p>
        </p:txBody>
      </p:sp>
      <p:sp>
        <p:nvSpPr>
          <p:cNvPr id="64" name="object 64"/>
          <p:cNvSpPr/>
          <p:nvPr/>
        </p:nvSpPr>
        <p:spPr>
          <a:xfrm>
            <a:off x="3299459" y="5256276"/>
            <a:ext cx="838200" cy="623316"/>
          </a:xfrm>
          <a:prstGeom prst="rect">
            <a:avLst/>
          </a:prstGeom>
          <a:blipFill>
            <a:blip r:embed="rId38" cstate="print"/>
            <a:stretch>
              <a:fillRect/>
            </a:stretch>
          </a:blipFill>
        </p:spPr>
        <p:txBody>
          <a:bodyPr wrap="square" lIns="0" tIns="0" rIns="0" bIns="0" rtlCol="0"/>
          <a:lstStyle/>
          <a:p>
            <a:endParaRPr/>
          </a:p>
        </p:txBody>
      </p:sp>
      <p:sp>
        <p:nvSpPr>
          <p:cNvPr id="65" name="object 65"/>
          <p:cNvSpPr/>
          <p:nvPr/>
        </p:nvSpPr>
        <p:spPr>
          <a:xfrm>
            <a:off x="3834384" y="5256276"/>
            <a:ext cx="512063" cy="623316"/>
          </a:xfrm>
          <a:prstGeom prst="rect">
            <a:avLst/>
          </a:prstGeom>
          <a:blipFill>
            <a:blip r:embed="rId32" cstate="print"/>
            <a:stretch>
              <a:fillRect/>
            </a:stretch>
          </a:blipFill>
        </p:spPr>
        <p:txBody>
          <a:bodyPr wrap="square" lIns="0" tIns="0" rIns="0" bIns="0" rtlCol="0"/>
          <a:lstStyle/>
          <a:p>
            <a:endParaRPr/>
          </a:p>
        </p:txBody>
      </p:sp>
      <p:sp>
        <p:nvSpPr>
          <p:cNvPr id="66" name="object 66"/>
          <p:cNvSpPr/>
          <p:nvPr/>
        </p:nvSpPr>
        <p:spPr>
          <a:xfrm>
            <a:off x="4043171" y="5256276"/>
            <a:ext cx="667512" cy="623316"/>
          </a:xfrm>
          <a:prstGeom prst="rect">
            <a:avLst/>
          </a:prstGeom>
          <a:blipFill>
            <a:blip r:embed="rId34" cstate="print"/>
            <a:stretch>
              <a:fillRect/>
            </a:stretch>
          </a:blipFill>
        </p:spPr>
        <p:txBody>
          <a:bodyPr wrap="square" lIns="0" tIns="0" rIns="0" bIns="0" rtlCol="0"/>
          <a:lstStyle/>
          <a:p>
            <a:endParaRPr/>
          </a:p>
        </p:txBody>
      </p:sp>
      <p:sp>
        <p:nvSpPr>
          <p:cNvPr id="67" name="object 67"/>
          <p:cNvSpPr/>
          <p:nvPr/>
        </p:nvSpPr>
        <p:spPr>
          <a:xfrm>
            <a:off x="4408932" y="5256276"/>
            <a:ext cx="792479" cy="623316"/>
          </a:xfrm>
          <a:prstGeom prst="rect">
            <a:avLst/>
          </a:prstGeom>
          <a:blipFill>
            <a:blip r:embed="rId35" cstate="print"/>
            <a:stretch>
              <a:fillRect/>
            </a:stretch>
          </a:blipFill>
        </p:spPr>
        <p:txBody>
          <a:bodyPr wrap="square" lIns="0" tIns="0" rIns="0" bIns="0" rtlCol="0"/>
          <a:lstStyle/>
          <a:p>
            <a:endParaRPr/>
          </a:p>
        </p:txBody>
      </p:sp>
      <p:sp>
        <p:nvSpPr>
          <p:cNvPr id="68" name="object 68"/>
          <p:cNvSpPr/>
          <p:nvPr/>
        </p:nvSpPr>
        <p:spPr>
          <a:xfrm>
            <a:off x="4829555" y="5256276"/>
            <a:ext cx="483108" cy="623316"/>
          </a:xfrm>
          <a:prstGeom prst="rect">
            <a:avLst/>
          </a:prstGeom>
          <a:blipFill>
            <a:blip r:embed="rId28" cstate="print"/>
            <a:stretch>
              <a:fillRect/>
            </a:stretch>
          </a:blipFill>
        </p:spPr>
        <p:txBody>
          <a:bodyPr wrap="square" lIns="0" tIns="0" rIns="0" bIns="0" rtlCol="0"/>
          <a:lstStyle/>
          <a:p>
            <a:endParaRPr/>
          </a:p>
        </p:txBody>
      </p:sp>
      <p:sp>
        <p:nvSpPr>
          <p:cNvPr id="69" name="object 69"/>
          <p:cNvSpPr/>
          <p:nvPr/>
        </p:nvSpPr>
        <p:spPr>
          <a:xfrm>
            <a:off x="4940808" y="5256276"/>
            <a:ext cx="441960" cy="623316"/>
          </a:xfrm>
          <a:prstGeom prst="rect">
            <a:avLst/>
          </a:prstGeom>
          <a:blipFill>
            <a:blip r:embed="rId39" cstate="print"/>
            <a:stretch>
              <a:fillRect/>
            </a:stretch>
          </a:blipFill>
        </p:spPr>
        <p:txBody>
          <a:bodyPr wrap="square" lIns="0" tIns="0" rIns="0" bIns="0" rtlCol="0"/>
          <a:lstStyle/>
          <a:p>
            <a:endParaRPr/>
          </a:p>
        </p:txBody>
      </p:sp>
      <p:sp>
        <p:nvSpPr>
          <p:cNvPr id="70" name="object 70"/>
          <p:cNvSpPr/>
          <p:nvPr/>
        </p:nvSpPr>
        <p:spPr>
          <a:xfrm>
            <a:off x="755904" y="5658611"/>
            <a:ext cx="609600" cy="623316"/>
          </a:xfrm>
          <a:prstGeom prst="rect">
            <a:avLst/>
          </a:prstGeom>
          <a:blipFill>
            <a:blip r:embed="rId40" cstate="print"/>
            <a:stretch>
              <a:fillRect/>
            </a:stretch>
          </a:blipFill>
        </p:spPr>
        <p:txBody>
          <a:bodyPr wrap="square" lIns="0" tIns="0" rIns="0" bIns="0" rtlCol="0"/>
          <a:lstStyle/>
          <a:p>
            <a:endParaRPr/>
          </a:p>
        </p:txBody>
      </p:sp>
      <p:sp>
        <p:nvSpPr>
          <p:cNvPr id="71" name="object 71"/>
          <p:cNvSpPr/>
          <p:nvPr/>
        </p:nvSpPr>
        <p:spPr>
          <a:xfrm>
            <a:off x="993647" y="5658611"/>
            <a:ext cx="441959" cy="623316"/>
          </a:xfrm>
          <a:prstGeom prst="rect">
            <a:avLst/>
          </a:prstGeom>
          <a:blipFill>
            <a:blip r:embed="rId36" cstate="print"/>
            <a:stretch>
              <a:fillRect/>
            </a:stretch>
          </a:blipFill>
        </p:spPr>
        <p:txBody>
          <a:bodyPr wrap="square" lIns="0" tIns="0" rIns="0" bIns="0" rtlCol="0"/>
          <a:lstStyle/>
          <a:p>
            <a:endParaRPr/>
          </a:p>
        </p:txBody>
      </p:sp>
      <p:sp>
        <p:nvSpPr>
          <p:cNvPr id="72" name="object 72"/>
          <p:cNvSpPr/>
          <p:nvPr/>
        </p:nvSpPr>
        <p:spPr>
          <a:xfrm>
            <a:off x="1133855" y="5658611"/>
            <a:ext cx="449580" cy="623316"/>
          </a:xfrm>
          <a:prstGeom prst="rect">
            <a:avLst/>
          </a:prstGeom>
          <a:blipFill>
            <a:blip r:embed="rId4" cstate="print"/>
            <a:stretch>
              <a:fillRect/>
            </a:stretch>
          </a:blipFill>
        </p:spPr>
        <p:txBody>
          <a:bodyPr wrap="square" lIns="0" tIns="0" rIns="0" bIns="0" rtlCol="0"/>
          <a:lstStyle/>
          <a:p>
            <a:endParaRPr/>
          </a:p>
        </p:txBody>
      </p:sp>
      <p:sp>
        <p:nvSpPr>
          <p:cNvPr id="73" name="object 73"/>
          <p:cNvSpPr/>
          <p:nvPr/>
        </p:nvSpPr>
        <p:spPr>
          <a:xfrm>
            <a:off x="1281683" y="5658611"/>
            <a:ext cx="976884" cy="623316"/>
          </a:xfrm>
          <a:prstGeom prst="rect">
            <a:avLst/>
          </a:prstGeom>
          <a:blipFill>
            <a:blip r:embed="rId33" cstate="print"/>
            <a:stretch>
              <a:fillRect/>
            </a:stretch>
          </a:blipFill>
        </p:spPr>
        <p:txBody>
          <a:bodyPr wrap="square" lIns="0" tIns="0" rIns="0" bIns="0" rtlCol="0"/>
          <a:lstStyle/>
          <a:p>
            <a:endParaRPr/>
          </a:p>
        </p:txBody>
      </p:sp>
      <p:sp>
        <p:nvSpPr>
          <p:cNvPr id="74" name="object 74"/>
          <p:cNvSpPr/>
          <p:nvPr/>
        </p:nvSpPr>
        <p:spPr>
          <a:xfrm>
            <a:off x="1955292" y="5658611"/>
            <a:ext cx="512063" cy="623316"/>
          </a:xfrm>
          <a:prstGeom prst="rect">
            <a:avLst/>
          </a:prstGeom>
          <a:blipFill>
            <a:blip r:embed="rId32" cstate="print"/>
            <a:stretch>
              <a:fillRect/>
            </a:stretch>
          </a:blipFill>
        </p:spPr>
        <p:txBody>
          <a:bodyPr wrap="square" lIns="0" tIns="0" rIns="0" bIns="0" rtlCol="0"/>
          <a:lstStyle/>
          <a:p>
            <a:endParaRPr/>
          </a:p>
        </p:txBody>
      </p:sp>
      <p:sp>
        <p:nvSpPr>
          <p:cNvPr id="75" name="object 75"/>
          <p:cNvSpPr/>
          <p:nvPr/>
        </p:nvSpPr>
        <p:spPr>
          <a:xfrm>
            <a:off x="2165604" y="5658611"/>
            <a:ext cx="667512" cy="623316"/>
          </a:xfrm>
          <a:prstGeom prst="rect">
            <a:avLst/>
          </a:prstGeom>
          <a:blipFill>
            <a:blip r:embed="rId34" cstate="print"/>
            <a:stretch>
              <a:fillRect/>
            </a:stretch>
          </a:blipFill>
        </p:spPr>
        <p:txBody>
          <a:bodyPr wrap="square" lIns="0" tIns="0" rIns="0" bIns="0" rtlCol="0"/>
          <a:lstStyle/>
          <a:p>
            <a:endParaRPr/>
          </a:p>
        </p:txBody>
      </p:sp>
      <p:sp>
        <p:nvSpPr>
          <p:cNvPr id="76" name="object 76"/>
          <p:cNvSpPr/>
          <p:nvPr/>
        </p:nvSpPr>
        <p:spPr>
          <a:xfrm>
            <a:off x="2529839" y="5658611"/>
            <a:ext cx="792479" cy="623316"/>
          </a:xfrm>
          <a:prstGeom prst="rect">
            <a:avLst/>
          </a:prstGeom>
          <a:blipFill>
            <a:blip r:embed="rId41" cstate="print"/>
            <a:stretch>
              <a:fillRect/>
            </a:stretch>
          </a:blipFill>
        </p:spPr>
        <p:txBody>
          <a:bodyPr wrap="square" lIns="0" tIns="0" rIns="0" bIns="0" rtlCol="0"/>
          <a:lstStyle/>
          <a:p>
            <a:endParaRPr/>
          </a:p>
        </p:txBody>
      </p:sp>
      <p:sp>
        <p:nvSpPr>
          <p:cNvPr id="77" name="object 77"/>
          <p:cNvSpPr/>
          <p:nvPr/>
        </p:nvSpPr>
        <p:spPr>
          <a:xfrm>
            <a:off x="2950464" y="5658611"/>
            <a:ext cx="483108" cy="623316"/>
          </a:xfrm>
          <a:prstGeom prst="rect">
            <a:avLst/>
          </a:prstGeom>
          <a:blipFill>
            <a:blip r:embed="rId28" cstate="print"/>
            <a:stretch>
              <a:fillRect/>
            </a:stretch>
          </a:blipFill>
        </p:spPr>
        <p:txBody>
          <a:bodyPr wrap="square" lIns="0" tIns="0" rIns="0" bIns="0" rtlCol="0"/>
          <a:lstStyle/>
          <a:p>
            <a:endParaRPr/>
          </a:p>
        </p:txBody>
      </p:sp>
      <p:sp>
        <p:nvSpPr>
          <p:cNvPr id="78" name="object 78"/>
          <p:cNvSpPr/>
          <p:nvPr/>
        </p:nvSpPr>
        <p:spPr>
          <a:xfrm>
            <a:off x="3061716" y="5658611"/>
            <a:ext cx="441959" cy="623316"/>
          </a:xfrm>
          <a:prstGeom prst="rect">
            <a:avLst/>
          </a:prstGeom>
          <a:blipFill>
            <a:blip r:embed="rId36" cstate="print"/>
            <a:stretch>
              <a:fillRect/>
            </a:stretch>
          </a:blipFill>
        </p:spPr>
        <p:txBody>
          <a:bodyPr wrap="square" lIns="0" tIns="0" rIns="0" bIns="0" rtlCol="0"/>
          <a:lstStyle/>
          <a:p>
            <a:endParaRPr/>
          </a:p>
        </p:txBody>
      </p:sp>
      <p:sp>
        <p:nvSpPr>
          <p:cNvPr id="79" name="object 79"/>
          <p:cNvSpPr/>
          <p:nvPr/>
        </p:nvSpPr>
        <p:spPr>
          <a:xfrm>
            <a:off x="3200400" y="5658611"/>
            <a:ext cx="630936" cy="623316"/>
          </a:xfrm>
          <a:prstGeom prst="rect">
            <a:avLst/>
          </a:prstGeom>
          <a:blipFill>
            <a:blip r:embed="rId37" cstate="print"/>
            <a:stretch>
              <a:fillRect/>
            </a:stretch>
          </a:blipFill>
        </p:spPr>
        <p:txBody>
          <a:bodyPr wrap="square" lIns="0" tIns="0" rIns="0" bIns="0" rtlCol="0"/>
          <a:lstStyle/>
          <a:p>
            <a:endParaRPr/>
          </a:p>
        </p:txBody>
      </p:sp>
      <p:sp>
        <p:nvSpPr>
          <p:cNvPr id="80" name="object 80"/>
          <p:cNvSpPr/>
          <p:nvPr/>
        </p:nvSpPr>
        <p:spPr>
          <a:xfrm>
            <a:off x="3528059" y="5658611"/>
            <a:ext cx="512063" cy="623316"/>
          </a:xfrm>
          <a:prstGeom prst="rect">
            <a:avLst/>
          </a:prstGeom>
          <a:blipFill>
            <a:blip r:embed="rId32" cstate="print"/>
            <a:stretch>
              <a:fillRect/>
            </a:stretch>
          </a:blipFill>
        </p:spPr>
        <p:txBody>
          <a:bodyPr wrap="square" lIns="0" tIns="0" rIns="0" bIns="0" rtlCol="0"/>
          <a:lstStyle/>
          <a:p>
            <a:endParaRPr/>
          </a:p>
        </p:txBody>
      </p:sp>
      <p:sp>
        <p:nvSpPr>
          <p:cNvPr id="81" name="object 81"/>
          <p:cNvSpPr/>
          <p:nvPr/>
        </p:nvSpPr>
        <p:spPr>
          <a:xfrm>
            <a:off x="3738371" y="5658611"/>
            <a:ext cx="838200" cy="623316"/>
          </a:xfrm>
          <a:prstGeom prst="rect">
            <a:avLst/>
          </a:prstGeom>
          <a:blipFill>
            <a:blip r:embed="rId38" cstate="print"/>
            <a:stretch>
              <a:fillRect/>
            </a:stretch>
          </a:blipFill>
        </p:spPr>
        <p:txBody>
          <a:bodyPr wrap="square" lIns="0" tIns="0" rIns="0" bIns="0" rtlCol="0"/>
          <a:lstStyle/>
          <a:p>
            <a:endParaRPr/>
          </a:p>
        </p:txBody>
      </p:sp>
      <p:sp>
        <p:nvSpPr>
          <p:cNvPr id="82" name="object 82"/>
          <p:cNvSpPr/>
          <p:nvPr/>
        </p:nvSpPr>
        <p:spPr>
          <a:xfrm>
            <a:off x="4273296" y="5658611"/>
            <a:ext cx="449579" cy="623316"/>
          </a:xfrm>
          <a:prstGeom prst="rect">
            <a:avLst/>
          </a:prstGeom>
          <a:blipFill>
            <a:blip r:embed="rId4" cstate="print"/>
            <a:stretch>
              <a:fillRect/>
            </a:stretch>
          </a:blipFill>
        </p:spPr>
        <p:txBody>
          <a:bodyPr wrap="square" lIns="0" tIns="0" rIns="0" bIns="0" rtlCol="0"/>
          <a:lstStyle/>
          <a:p>
            <a:endParaRPr/>
          </a:p>
        </p:txBody>
      </p:sp>
      <p:sp>
        <p:nvSpPr>
          <p:cNvPr id="83" name="object 83"/>
          <p:cNvSpPr/>
          <p:nvPr/>
        </p:nvSpPr>
        <p:spPr>
          <a:xfrm>
            <a:off x="4421123" y="5658611"/>
            <a:ext cx="667512" cy="623316"/>
          </a:xfrm>
          <a:prstGeom prst="rect">
            <a:avLst/>
          </a:prstGeom>
          <a:blipFill>
            <a:blip r:embed="rId34" cstate="print"/>
            <a:stretch>
              <a:fillRect/>
            </a:stretch>
          </a:blipFill>
        </p:spPr>
        <p:txBody>
          <a:bodyPr wrap="square" lIns="0" tIns="0" rIns="0" bIns="0" rtlCol="0"/>
          <a:lstStyle/>
          <a:p>
            <a:endParaRPr/>
          </a:p>
        </p:txBody>
      </p:sp>
      <p:sp>
        <p:nvSpPr>
          <p:cNvPr id="84" name="object 84"/>
          <p:cNvSpPr/>
          <p:nvPr/>
        </p:nvSpPr>
        <p:spPr>
          <a:xfrm>
            <a:off x="4785359" y="5658611"/>
            <a:ext cx="792479" cy="623316"/>
          </a:xfrm>
          <a:prstGeom prst="rect">
            <a:avLst/>
          </a:prstGeom>
          <a:blipFill>
            <a:blip r:embed="rId41" cstate="print"/>
            <a:stretch>
              <a:fillRect/>
            </a:stretch>
          </a:blipFill>
        </p:spPr>
        <p:txBody>
          <a:bodyPr wrap="square" lIns="0" tIns="0" rIns="0" bIns="0" rtlCol="0"/>
          <a:lstStyle/>
          <a:p>
            <a:endParaRPr/>
          </a:p>
        </p:txBody>
      </p:sp>
      <p:sp>
        <p:nvSpPr>
          <p:cNvPr id="85" name="object 85"/>
          <p:cNvSpPr/>
          <p:nvPr/>
        </p:nvSpPr>
        <p:spPr>
          <a:xfrm>
            <a:off x="5205984" y="5658611"/>
            <a:ext cx="483108" cy="623316"/>
          </a:xfrm>
          <a:prstGeom prst="rect">
            <a:avLst/>
          </a:prstGeom>
          <a:blipFill>
            <a:blip r:embed="rId28" cstate="print"/>
            <a:stretch>
              <a:fillRect/>
            </a:stretch>
          </a:blipFill>
        </p:spPr>
        <p:txBody>
          <a:bodyPr wrap="square" lIns="0" tIns="0" rIns="0" bIns="0" rtlCol="0"/>
          <a:lstStyle/>
          <a:p>
            <a:endParaRPr/>
          </a:p>
        </p:txBody>
      </p:sp>
      <p:sp>
        <p:nvSpPr>
          <p:cNvPr id="86" name="object 86"/>
          <p:cNvSpPr/>
          <p:nvPr/>
        </p:nvSpPr>
        <p:spPr>
          <a:xfrm>
            <a:off x="5317235" y="5658611"/>
            <a:ext cx="441960" cy="623316"/>
          </a:xfrm>
          <a:prstGeom prst="rect">
            <a:avLst/>
          </a:prstGeom>
          <a:blipFill>
            <a:blip r:embed="rId39" cstate="print"/>
            <a:stretch>
              <a:fillRect/>
            </a:stretch>
          </a:blipFill>
        </p:spPr>
        <p:txBody>
          <a:bodyPr wrap="square" lIns="0" tIns="0" rIns="0" bIns="0" rtlCol="0"/>
          <a:lstStyle/>
          <a:p>
            <a:endParaRPr/>
          </a:p>
        </p:txBody>
      </p:sp>
      <p:sp>
        <p:nvSpPr>
          <p:cNvPr id="87" name="object 87"/>
          <p:cNvSpPr txBox="1"/>
          <p:nvPr/>
        </p:nvSpPr>
        <p:spPr>
          <a:xfrm>
            <a:off x="917244" y="4452200"/>
            <a:ext cx="6019165" cy="1636395"/>
          </a:xfrm>
          <a:prstGeom prst="rect">
            <a:avLst/>
          </a:prstGeom>
        </p:spPr>
        <p:txBody>
          <a:bodyPr vert="horz" wrap="square" lIns="0" tIns="80645" rIns="0" bIns="0" rtlCol="0">
            <a:spAutoFit/>
          </a:bodyPr>
          <a:lstStyle/>
          <a:p>
            <a:pPr marL="12700">
              <a:lnSpc>
                <a:spcPct val="100000"/>
              </a:lnSpc>
              <a:spcBef>
                <a:spcPts val="635"/>
              </a:spcBef>
            </a:pPr>
            <a:r>
              <a:rPr sz="2200" b="1" spc="-5" dirty="0">
                <a:latin typeface="Times New Roman"/>
                <a:cs typeface="Times New Roman"/>
              </a:rPr>
              <a:t>Solution:</a:t>
            </a:r>
            <a:endParaRPr sz="2200">
              <a:latin typeface="Times New Roman"/>
              <a:cs typeface="Times New Roman"/>
            </a:endParaRPr>
          </a:p>
          <a:p>
            <a:pPr marL="12700" marR="5080">
              <a:lnSpc>
                <a:spcPct val="120000"/>
              </a:lnSpc>
            </a:pPr>
            <a:r>
              <a:rPr sz="2200" b="1" spc="-5" dirty="0">
                <a:latin typeface="Times New Roman"/>
                <a:cs typeface="Times New Roman"/>
              </a:rPr>
              <a:t>i = – sin(ωt + 30°) = sin(ωt – </a:t>
            </a:r>
            <a:r>
              <a:rPr sz="2200" b="1" dirty="0">
                <a:latin typeface="Times New Roman"/>
                <a:cs typeface="Times New Roman"/>
              </a:rPr>
              <a:t>150°) </a:t>
            </a:r>
            <a:r>
              <a:rPr sz="2200" b="1" spc="-5" dirty="0">
                <a:latin typeface="Times New Roman"/>
                <a:cs typeface="Times New Roman"/>
              </a:rPr>
              <a:t>= sin(ωt + </a:t>
            </a:r>
            <a:r>
              <a:rPr sz="2200" b="1" dirty="0">
                <a:latin typeface="Times New Roman"/>
                <a:cs typeface="Times New Roman"/>
              </a:rPr>
              <a:t>210°)  </a:t>
            </a:r>
            <a:r>
              <a:rPr sz="2200" b="1" spc="-5" dirty="0">
                <a:latin typeface="Times New Roman"/>
                <a:cs typeface="Times New Roman"/>
              </a:rPr>
              <a:t>v leads i by </a:t>
            </a:r>
            <a:r>
              <a:rPr sz="2200" b="1" dirty="0">
                <a:latin typeface="Times New Roman"/>
                <a:cs typeface="Times New Roman"/>
              </a:rPr>
              <a:t>160°, or </a:t>
            </a:r>
            <a:r>
              <a:rPr sz="2200" b="1" spc="-5" dirty="0">
                <a:latin typeface="Times New Roman"/>
                <a:cs typeface="Times New Roman"/>
              </a:rPr>
              <a:t>i lags v </a:t>
            </a:r>
            <a:r>
              <a:rPr sz="2200" b="1" dirty="0">
                <a:latin typeface="Times New Roman"/>
                <a:cs typeface="Times New Roman"/>
              </a:rPr>
              <a:t>by</a:t>
            </a:r>
            <a:r>
              <a:rPr sz="2200" b="1" spc="-45" dirty="0">
                <a:latin typeface="Times New Roman"/>
                <a:cs typeface="Times New Roman"/>
              </a:rPr>
              <a:t> </a:t>
            </a:r>
            <a:r>
              <a:rPr sz="2200" b="1" dirty="0">
                <a:latin typeface="Times New Roman"/>
                <a:cs typeface="Times New Roman"/>
              </a:rPr>
              <a:t>160°.</a:t>
            </a:r>
            <a:endParaRPr sz="2200">
              <a:latin typeface="Times New Roman"/>
              <a:cs typeface="Times New Roman"/>
            </a:endParaRPr>
          </a:p>
          <a:p>
            <a:pPr marL="12700">
              <a:lnSpc>
                <a:spcPct val="100000"/>
              </a:lnSpc>
              <a:spcBef>
                <a:spcPts val="530"/>
              </a:spcBef>
            </a:pPr>
            <a:r>
              <a:rPr sz="2200" b="1" spc="-70" dirty="0">
                <a:latin typeface="Times New Roman"/>
                <a:cs typeface="Times New Roman"/>
              </a:rPr>
              <a:t>or, </a:t>
            </a:r>
            <a:r>
              <a:rPr sz="2200" b="1" spc="-5" dirty="0">
                <a:latin typeface="Times New Roman"/>
                <a:cs typeface="Times New Roman"/>
              </a:rPr>
              <a:t>i leads v by </a:t>
            </a:r>
            <a:r>
              <a:rPr sz="2200" b="1" dirty="0">
                <a:latin typeface="Times New Roman"/>
                <a:cs typeface="Times New Roman"/>
              </a:rPr>
              <a:t>200°, or </a:t>
            </a:r>
            <a:r>
              <a:rPr sz="2200" b="1" spc="-5" dirty="0">
                <a:latin typeface="Times New Roman"/>
                <a:cs typeface="Times New Roman"/>
              </a:rPr>
              <a:t>v lags i by</a:t>
            </a:r>
            <a:r>
              <a:rPr sz="2200" b="1" spc="15" dirty="0">
                <a:latin typeface="Times New Roman"/>
                <a:cs typeface="Times New Roman"/>
              </a:rPr>
              <a:t> </a:t>
            </a:r>
            <a:r>
              <a:rPr sz="2200" b="1" dirty="0">
                <a:latin typeface="Times New Roman"/>
                <a:cs typeface="Times New Roman"/>
              </a:rPr>
              <a:t>200°.</a:t>
            </a:r>
            <a:endParaRPr sz="2200">
              <a:latin typeface="Times New Roman"/>
              <a:cs typeface="Times New Roman"/>
            </a:endParaRPr>
          </a:p>
        </p:txBody>
      </p:sp>
      <p:sp>
        <p:nvSpPr>
          <p:cNvPr id="88" name="object 88"/>
          <p:cNvSpPr/>
          <p:nvPr/>
        </p:nvSpPr>
        <p:spPr>
          <a:xfrm>
            <a:off x="1639823" y="1751076"/>
            <a:ext cx="5832348" cy="2403348"/>
          </a:xfrm>
          <a:prstGeom prst="rect">
            <a:avLst/>
          </a:prstGeom>
          <a:blipFill>
            <a:blip r:embed="rId42" cstate="print"/>
            <a:stretch>
              <a:fillRect/>
            </a:stretch>
          </a:blipFill>
        </p:spPr>
        <p:txBody>
          <a:bodyPr wrap="square" lIns="0" tIns="0" rIns="0" bIns="0" rtlCol="0"/>
          <a:lstStyle/>
          <a:p>
            <a:endParaRPr/>
          </a:p>
        </p:txBody>
      </p:sp>
      <p:sp>
        <p:nvSpPr>
          <p:cNvPr id="89" name="object 89"/>
          <p:cNvSpPr/>
          <p:nvPr/>
        </p:nvSpPr>
        <p:spPr>
          <a:xfrm>
            <a:off x="1552955" y="4215129"/>
            <a:ext cx="6006465" cy="0"/>
          </a:xfrm>
          <a:custGeom>
            <a:avLst/>
            <a:gdLst/>
            <a:ahLst/>
            <a:cxnLst/>
            <a:rect l="l" t="t" r="r" b="b"/>
            <a:pathLst>
              <a:path w="6006465">
                <a:moveTo>
                  <a:pt x="0" y="0"/>
                </a:moveTo>
                <a:lnTo>
                  <a:pt x="6006084" y="0"/>
                </a:lnTo>
              </a:path>
            </a:pathLst>
          </a:custGeom>
          <a:ln w="53340">
            <a:solidFill>
              <a:srgbClr val="000000"/>
            </a:solidFill>
          </a:ln>
        </p:spPr>
        <p:txBody>
          <a:bodyPr wrap="square" lIns="0" tIns="0" rIns="0" bIns="0" rtlCol="0"/>
          <a:lstStyle/>
          <a:p>
            <a:endParaRPr/>
          </a:p>
        </p:txBody>
      </p:sp>
      <p:sp>
        <p:nvSpPr>
          <p:cNvPr id="90" name="object 90"/>
          <p:cNvSpPr/>
          <p:nvPr/>
        </p:nvSpPr>
        <p:spPr>
          <a:xfrm>
            <a:off x="1579499" y="1717039"/>
            <a:ext cx="0" cy="2471420"/>
          </a:xfrm>
          <a:custGeom>
            <a:avLst/>
            <a:gdLst/>
            <a:ahLst/>
            <a:cxnLst/>
            <a:rect l="l" t="t" r="r" b="b"/>
            <a:pathLst>
              <a:path h="2471420">
                <a:moveTo>
                  <a:pt x="0" y="0"/>
                </a:moveTo>
                <a:lnTo>
                  <a:pt x="0" y="2471420"/>
                </a:lnTo>
              </a:path>
            </a:pathLst>
          </a:custGeom>
          <a:ln w="53085">
            <a:solidFill>
              <a:srgbClr val="000000"/>
            </a:solidFill>
          </a:ln>
        </p:spPr>
        <p:txBody>
          <a:bodyPr wrap="square" lIns="0" tIns="0" rIns="0" bIns="0" rtlCol="0"/>
          <a:lstStyle/>
          <a:p>
            <a:endParaRPr/>
          </a:p>
        </p:txBody>
      </p:sp>
      <p:sp>
        <p:nvSpPr>
          <p:cNvPr id="91" name="object 91"/>
          <p:cNvSpPr/>
          <p:nvPr/>
        </p:nvSpPr>
        <p:spPr>
          <a:xfrm>
            <a:off x="1552955" y="1690370"/>
            <a:ext cx="6006465" cy="0"/>
          </a:xfrm>
          <a:custGeom>
            <a:avLst/>
            <a:gdLst/>
            <a:ahLst/>
            <a:cxnLst/>
            <a:rect l="l" t="t" r="r" b="b"/>
            <a:pathLst>
              <a:path w="6006465">
                <a:moveTo>
                  <a:pt x="0" y="0"/>
                </a:moveTo>
                <a:lnTo>
                  <a:pt x="6006084" y="0"/>
                </a:lnTo>
              </a:path>
            </a:pathLst>
          </a:custGeom>
          <a:ln w="53339">
            <a:solidFill>
              <a:srgbClr val="000000"/>
            </a:solidFill>
          </a:ln>
        </p:spPr>
        <p:txBody>
          <a:bodyPr wrap="square" lIns="0" tIns="0" rIns="0" bIns="0" rtlCol="0"/>
          <a:lstStyle/>
          <a:p>
            <a:endParaRPr/>
          </a:p>
        </p:txBody>
      </p:sp>
      <p:sp>
        <p:nvSpPr>
          <p:cNvPr id="92" name="object 92"/>
          <p:cNvSpPr/>
          <p:nvPr/>
        </p:nvSpPr>
        <p:spPr>
          <a:xfrm>
            <a:off x="7532496" y="1717294"/>
            <a:ext cx="0" cy="2471420"/>
          </a:xfrm>
          <a:custGeom>
            <a:avLst/>
            <a:gdLst/>
            <a:ahLst/>
            <a:cxnLst/>
            <a:rect l="l" t="t" r="r" b="b"/>
            <a:pathLst>
              <a:path h="2471420">
                <a:moveTo>
                  <a:pt x="0" y="0"/>
                </a:moveTo>
                <a:lnTo>
                  <a:pt x="0" y="2470912"/>
                </a:lnTo>
              </a:path>
            </a:pathLst>
          </a:custGeom>
          <a:ln w="53086">
            <a:solidFill>
              <a:srgbClr val="000000"/>
            </a:solidFill>
          </a:ln>
        </p:spPr>
        <p:txBody>
          <a:bodyPr wrap="square" lIns="0" tIns="0" rIns="0" bIns="0" rtlCol="0"/>
          <a:lstStyle/>
          <a:p>
            <a:endParaRPr/>
          </a:p>
        </p:txBody>
      </p:sp>
      <p:sp>
        <p:nvSpPr>
          <p:cNvPr id="93" name="object 93"/>
          <p:cNvSpPr/>
          <p:nvPr/>
        </p:nvSpPr>
        <p:spPr>
          <a:xfrm>
            <a:off x="1623694" y="4161790"/>
            <a:ext cx="5864860" cy="0"/>
          </a:xfrm>
          <a:custGeom>
            <a:avLst/>
            <a:gdLst/>
            <a:ahLst/>
            <a:cxnLst/>
            <a:rect l="l" t="t" r="r" b="b"/>
            <a:pathLst>
              <a:path w="5864859">
                <a:moveTo>
                  <a:pt x="0" y="0"/>
                </a:moveTo>
                <a:lnTo>
                  <a:pt x="5864606" y="0"/>
                </a:lnTo>
              </a:path>
            </a:pathLst>
          </a:custGeom>
          <a:ln w="17779">
            <a:solidFill>
              <a:srgbClr val="000000"/>
            </a:solidFill>
          </a:ln>
        </p:spPr>
        <p:txBody>
          <a:bodyPr wrap="square" lIns="0" tIns="0" rIns="0" bIns="0" rtlCol="0"/>
          <a:lstStyle/>
          <a:p>
            <a:endParaRPr/>
          </a:p>
        </p:txBody>
      </p:sp>
      <p:sp>
        <p:nvSpPr>
          <p:cNvPr id="94" name="object 94"/>
          <p:cNvSpPr/>
          <p:nvPr/>
        </p:nvSpPr>
        <p:spPr>
          <a:xfrm>
            <a:off x="1632521" y="1752600"/>
            <a:ext cx="0" cy="2400300"/>
          </a:xfrm>
          <a:custGeom>
            <a:avLst/>
            <a:gdLst/>
            <a:ahLst/>
            <a:cxnLst/>
            <a:rect l="l" t="t" r="r" b="b"/>
            <a:pathLst>
              <a:path h="2400300">
                <a:moveTo>
                  <a:pt x="0" y="0"/>
                </a:moveTo>
                <a:lnTo>
                  <a:pt x="0" y="2400300"/>
                </a:lnTo>
              </a:path>
            </a:pathLst>
          </a:custGeom>
          <a:ln w="17653">
            <a:solidFill>
              <a:srgbClr val="000000"/>
            </a:solidFill>
          </a:ln>
        </p:spPr>
        <p:txBody>
          <a:bodyPr wrap="square" lIns="0" tIns="0" rIns="0" bIns="0" rtlCol="0"/>
          <a:lstStyle/>
          <a:p>
            <a:endParaRPr/>
          </a:p>
        </p:txBody>
      </p:sp>
      <p:sp>
        <p:nvSpPr>
          <p:cNvPr id="95" name="object 95"/>
          <p:cNvSpPr/>
          <p:nvPr/>
        </p:nvSpPr>
        <p:spPr>
          <a:xfrm>
            <a:off x="1623694" y="1743710"/>
            <a:ext cx="5864860" cy="0"/>
          </a:xfrm>
          <a:custGeom>
            <a:avLst/>
            <a:gdLst/>
            <a:ahLst/>
            <a:cxnLst/>
            <a:rect l="l" t="t" r="r" b="b"/>
            <a:pathLst>
              <a:path w="5864859">
                <a:moveTo>
                  <a:pt x="0" y="0"/>
                </a:moveTo>
                <a:lnTo>
                  <a:pt x="5864606" y="0"/>
                </a:lnTo>
              </a:path>
            </a:pathLst>
          </a:custGeom>
          <a:ln w="17780">
            <a:solidFill>
              <a:srgbClr val="000000"/>
            </a:solidFill>
          </a:ln>
        </p:spPr>
        <p:txBody>
          <a:bodyPr wrap="square" lIns="0" tIns="0" rIns="0" bIns="0" rtlCol="0"/>
          <a:lstStyle/>
          <a:p>
            <a:endParaRPr/>
          </a:p>
        </p:txBody>
      </p:sp>
      <p:sp>
        <p:nvSpPr>
          <p:cNvPr id="96" name="object 96"/>
          <p:cNvSpPr/>
          <p:nvPr/>
        </p:nvSpPr>
        <p:spPr>
          <a:xfrm>
            <a:off x="7479474" y="1752600"/>
            <a:ext cx="0" cy="2400300"/>
          </a:xfrm>
          <a:custGeom>
            <a:avLst/>
            <a:gdLst/>
            <a:ahLst/>
            <a:cxnLst/>
            <a:rect l="l" t="t" r="r" b="b"/>
            <a:pathLst>
              <a:path h="2400300">
                <a:moveTo>
                  <a:pt x="0" y="0"/>
                </a:moveTo>
                <a:lnTo>
                  <a:pt x="0" y="2400300"/>
                </a:lnTo>
              </a:path>
            </a:pathLst>
          </a:custGeom>
          <a:ln w="17652">
            <a:solidFill>
              <a:srgbClr val="000000"/>
            </a:solidFill>
          </a:ln>
        </p:spPr>
        <p:txBody>
          <a:bodyPr wrap="square" lIns="0" tIns="0" rIns="0" bIns="0" rtlCol="0"/>
          <a:lstStyle/>
          <a:p>
            <a:endParaRPr/>
          </a:p>
        </p:txBody>
      </p:sp>
      <p:sp>
        <p:nvSpPr>
          <p:cNvPr id="97" name="object 97"/>
          <p:cNvSpPr txBox="1"/>
          <p:nvPr/>
        </p:nvSpPr>
        <p:spPr>
          <a:xfrm>
            <a:off x="51003" y="6562963"/>
            <a:ext cx="5824220" cy="222885"/>
          </a:xfrm>
          <a:prstGeom prst="rect">
            <a:avLst/>
          </a:prstGeom>
        </p:spPr>
        <p:txBody>
          <a:bodyPr vert="horz" wrap="square" lIns="0" tIns="0" rIns="0" bIns="0" rtlCol="0">
            <a:spAutoFit/>
          </a:bodyPr>
          <a:lstStyle/>
          <a:p>
            <a:pPr marL="12700">
              <a:lnSpc>
                <a:spcPts val="1630"/>
              </a:lnSpc>
            </a:pPr>
            <a:r>
              <a:rPr sz="1400" b="1" i="1" dirty="0">
                <a:solidFill>
                  <a:srgbClr val="FFFF00"/>
                </a:solidFill>
                <a:latin typeface="Times New Roman"/>
                <a:cs typeface="Times New Roman"/>
              </a:rPr>
              <a:t>Reference: Circuit Analysis by Robert Boylestad, Example – 13.12, </a:t>
            </a:r>
            <a:r>
              <a:rPr sz="1400" b="1" i="1" spc="-5" dirty="0">
                <a:solidFill>
                  <a:srgbClr val="FFFF00"/>
                </a:solidFill>
                <a:latin typeface="Times New Roman"/>
                <a:cs typeface="Times New Roman"/>
              </a:rPr>
              <a:t>Page </a:t>
            </a:r>
            <a:r>
              <a:rPr sz="1400" b="1" i="1" dirty="0">
                <a:solidFill>
                  <a:srgbClr val="FFFF00"/>
                </a:solidFill>
                <a:latin typeface="Times New Roman"/>
                <a:cs typeface="Times New Roman"/>
              </a:rPr>
              <a:t>–</a:t>
            </a:r>
            <a:r>
              <a:rPr sz="1400" b="1" i="1" spc="-180" dirty="0">
                <a:solidFill>
                  <a:srgbClr val="FFFF00"/>
                </a:solidFill>
                <a:latin typeface="Times New Roman"/>
                <a:cs typeface="Times New Roman"/>
              </a:rPr>
              <a:t> </a:t>
            </a:r>
            <a:r>
              <a:rPr sz="1400" b="1" i="1" spc="5" dirty="0">
                <a:solidFill>
                  <a:srgbClr val="FFFF00"/>
                </a:solidFill>
                <a:latin typeface="Times New Roman"/>
                <a:cs typeface="Times New Roman"/>
              </a:rPr>
              <a:t>537</a:t>
            </a:r>
            <a:endParaRPr sz="14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95" y="870203"/>
            <a:ext cx="495299" cy="6233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53439" y="870203"/>
            <a:ext cx="441959" cy="6233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3647" y="870203"/>
            <a:ext cx="449579" cy="623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41475" y="870203"/>
            <a:ext cx="530351" cy="62331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370075" y="870203"/>
            <a:ext cx="512063" cy="623315"/>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1578863" y="870203"/>
            <a:ext cx="512063" cy="623315"/>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1789176" y="870203"/>
            <a:ext cx="743712" cy="623315"/>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2161032" y="870203"/>
            <a:ext cx="464819" cy="623315"/>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2253995" y="870203"/>
            <a:ext cx="667512" cy="623315"/>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2622804" y="870203"/>
            <a:ext cx="512063" cy="623315"/>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2831592" y="870203"/>
            <a:ext cx="652271" cy="623315"/>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3112007" y="870203"/>
            <a:ext cx="483107" cy="623315"/>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3223260" y="870203"/>
            <a:ext cx="464820" cy="623315"/>
          </a:xfrm>
          <a:prstGeom prst="rect">
            <a:avLst/>
          </a:prstGeom>
          <a:blipFill>
            <a:blip r:embed="rId13" cstate="print"/>
            <a:stretch>
              <a:fillRect/>
            </a:stretch>
          </a:blipFill>
        </p:spPr>
        <p:txBody>
          <a:bodyPr wrap="square" lIns="0" tIns="0" rIns="0" bIns="0" rtlCol="0"/>
          <a:lstStyle/>
          <a:p>
            <a:endParaRPr/>
          </a:p>
        </p:txBody>
      </p:sp>
      <p:sp>
        <p:nvSpPr>
          <p:cNvPr id="15" name="object 15"/>
          <p:cNvSpPr/>
          <p:nvPr/>
        </p:nvSpPr>
        <p:spPr>
          <a:xfrm>
            <a:off x="3386328" y="870203"/>
            <a:ext cx="822960" cy="623315"/>
          </a:xfrm>
          <a:prstGeom prst="rect">
            <a:avLst/>
          </a:prstGeom>
          <a:blipFill>
            <a:blip r:embed="rId14" cstate="print"/>
            <a:stretch>
              <a:fillRect/>
            </a:stretch>
          </a:blipFill>
        </p:spPr>
        <p:txBody>
          <a:bodyPr wrap="square" lIns="0" tIns="0" rIns="0" bIns="0" rtlCol="0"/>
          <a:lstStyle/>
          <a:p>
            <a:endParaRPr/>
          </a:p>
        </p:txBody>
      </p:sp>
      <p:sp>
        <p:nvSpPr>
          <p:cNvPr id="16" name="object 16"/>
          <p:cNvSpPr/>
          <p:nvPr/>
        </p:nvSpPr>
        <p:spPr>
          <a:xfrm>
            <a:off x="3906011" y="870203"/>
            <a:ext cx="512063" cy="623315"/>
          </a:xfrm>
          <a:prstGeom prst="rect">
            <a:avLst/>
          </a:prstGeom>
          <a:blipFill>
            <a:blip r:embed="rId15" cstate="print"/>
            <a:stretch>
              <a:fillRect/>
            </a:stretch>
          </a:blipFill>
        </p:spPr>
        <p:txBody>
          <a:bodyPr wrap="square" lIns="0" tIns="0" rIns="0" bIns="0" rtlCol="0"/>
          <a:lstStyle/>
          <a:p>
            <a:endParaRPr/>
          </a:p>
        </p:txBody>
      </p:sp>
      <p:sp>
        <p:nvSpPr>
          <p:cNvPr id="17" name="object 17"/>
          <p:cNvSpPr/>
          <p:nvPr/>
        </p:nvSpPr>
        <p:spPr>
          <a:xfrm>
            <a:off x="4116323" y="870203"/>
            <a:ext cx="530351" cy="623315"/>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4344923" y="870203"/>
            <a:ext cx="512063" cy="623315"/>
          </a:xfrm>
          <a:prstGeom prst="rect">
            <a:avLst/>
          </a:prstGeom>
          <a:blipFill>
            <a:blip r:embed="rId16" cstate="print"/>
            <a:stretch>
              <a:fillRect/>
            </a:stretch>
          </a:blipFill>
        </p:spPr>
        <p:txBody>
          <a:bodyPr wrap="square" lIns="0" tIns="0" rIns="0" bIns="0" rtlCol="0"/>
          <a:lstStyle/>
          <a:p>
            <a:endParaRPr/>
          </a:p>
        </p:txBody>
      </p:sp>
      <p:sp>
        <p:nvSpPr>
          <p:cNvPr id="19" name="object 19"/>
          <p:cNvSpPr/>
          <p:nvPr/>
        </p:nvSpPr>
        <p:spPr>
          <a:xfrm>
            <a:off x="4553711" y="870203"/>
            <a:ext cx="806196" cy="623315"/>
          </a:xfrm>
          <a:prstGeom prst="rect">
            <a:avLst/>
          </a:prstGeom>
          <a:blipFill>
            <a:blip r:embed="rId17" cstate="print"/>
            <a:stretch>
              <a:fillRect/>
            </a:stretch>
          </a:blipFill>
        </p:spPr>
        <p:txBody>
          <a:bodyPr wrap="square" lIns="0" tIns="0" rIns="0" bIns="0" rtlCol="0"/>
          <a:lstStyle/>
          <a:p>
            <a:endParaRPr/>
          </a:p>
        </p:txBody>
      </p:sp>
      <p:sp>
        <p:nvSpPr>
          <p:cNvPr id="20" name="object 20"/>
          <p:cNvSpPr/>
          <p:nvPr/>
        </p:nvSpPr>
        <p:spPr>
          <a:xfrm>
            <a:off x="4988052" y="870203"/>
            <a:ext cx="667512" cy="623315"/>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5356859" y="870203"/>
            <a:ext cx="512063" cy="623315"/>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5567171" y="870203"/>
            <a:ext cx="792479" cy="623315"/>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5987796" y="870203"/>
            <a:ext cx="483108" cy="623315"/>
          </a:xfrm>
          <a:prstGeom prst="rect">
            <a:avLst/>
          </a:prstGeom>
          <a:blipFill>
            <a:blip r:embed="rId12" cstate="print"/>
            <a:stretch>
              <a:fillRect/>
            </a:stretch>
          </a:blipFill>
        </p:spPr>
        <p:txBody>
          <a:bodyPr wrap="square" lIns="0" tIns="0" rIns="0" bIns="0" rtlCol="0"/>
          <a:lstStyle/>
          <a:p>
            <a:endParaRPr/>
          </a:p>
        </p:txBody>
      </p:sp>
      <p:sp>
        <p:nvSpPr>
          <p:cNvPr id="24" name="object 24"/>
          <p:cNvSpPr/>
          <p:nvPr/>
        </p:nvSpPr>
        <p:spPr>
          <a:xfrm>
            <a:off x="6099047" y="870203"/>
            <a:ext cx="464820" cy="623315"/>
          </a:xfrm>
          <a:prstGeom prst="rect">
            <a:avLst/>
          </a:prstGeom>
          <a:blipFill>
            <a:blip r:embed="rId13" cstate="print"/>
            <a:stretch>
              <a:fillRect/>
            </a:stretch>
          </a:blipFill>
        </p:spPr>
        <p:txBody>
          <a:bodyPr wrap="square" lIns="0" tIns="0" rIns="0" bIns="0" rtlCol="0"/>
          <a:lstStyle/>
          <a:p>
            <a:endParaRPr/>
          </a:p>
        </p:txBody>
      </p:sp>
      <p:sp>
        <p:nvSpPr>
          <p:cNvPr id="25" name="object 25"/>
          <p:cNvSpPr txBox="1">
            <a:spLocks noGrp="1"/>
          </p:cNvSpPr>
          <p:nvPr>
            <p:ph type="title"/>
          </p:nvPr>
        </p:nvSpPr>
        <p:spPr>
          <a:xfrm>
            <a:off x="891336" y="938529"/>
            <a:ext cx="5488305" cy="360680"/>
          </a:xfrm>
          <a:prstGeom prst="rect">
            <a:avLst/>
          </a:prstGeom>
        </p:spPr>
        <p:txBody>
          <a:bodyPr vert="horz" wrap="square" lIns="0" tIns="12065" rIns="0" bIns="0" rtlCol="0">
            <a:spAutoFit/>
          </a:bodyPr>
          <a:lstStyle/>
          <a:p>
            <a:pPr marL="12700">
              <a:lnSpc>
                <a:spcPct val="100000"/>
              </a:lnSpc>
              <a:spcBef>
                <a:spcPts val="95"/>
              </a:spcBef>
            </a:pPr>
            <a:r>
              <a:rPr spc="-5" dirty="0">
                <a:solidFill>
                  <a:srgbClr val="17006F"/>
                </a:solidFill>
              </a:rPr>
              <a:t>e. i = – 2 cos(ωt – 60°) and v = 3 sin(ωt –</a:t>
            </a:r>
            <a:r>
              <a:rPr spc="80" dirty="0">
                <a:solidFill>
                  <a:srgbClr val="17006F"/>
                </a:solidFill>
              </a:rPr>
              <a:t> </a:t>
            </a:r>
            <a:r>
              <a:rPr dirty="0">
                <a:solidFill>
                  <a:srgbClr val="17006F"/>
                </a:solidFill>
              </a:rPr>
              <a:t>150°)</a:t>
            </a:r>
          </a:p>
        </p:txBody>
      </p:sp>
      <p:sp>
        <p:nvSpPr>
          <p:cNvPr id="26" name="object 26"/>
          <p:cNvSpPr/>
          <p:nvPr/>
        </p:nvSpPr>
        <p:spPr>
          <a:xfrm>
            <a:off x="1702307" y="224027"/>
            <a:ext cx="5753100" cy="486156"/>
          </a:xfrm>
          <a:prstGeom prst="rect">
            <a:avLst/>
          </a:prstGeom>
          <a:blipFill>
            <a:blip r:embed="rId19" cstate="print"/>
            <a:stretch>
              <a:fillRect/>
            </a:stretch>
          </a:blipFill>
        </p:spPr>
        <p:txBody>
          <a:bodyPr wrap="square" lIns="0" tIns="0" rIns="0" bIns="0" rtlCol="0"/>
          <a:lstStyle/>
          <a:p>
            <a:endParaRPr/>
          </a:p>
        </p:txBody>
      </p:sp>
      <p:sp>
        <p:nvSpPr>
          <p:cNvPr id="27" name="object 27"/>
          <p:cNvSpPr/>
          <p:nvPr/>
        </p:nvSpPr>
        <p:spPr>
          <a:xfrm>
            <a:off x="313943" y="987552"/>
            <a:ext cx="728472" cy="661415"/>
          </a:xfrm>
          <a:prstGeom prst="rect">
            <a:avLst/>
          </a:prstGeom>
          <a:blipFill>
            <a:blip r:embed="rId20" cstate="print"/>
            <a:stretch>
              <a:fillRect/>
            </a:stretch>
          </a:blipFill>
        </p:spPr>
        <p:txBody>
          <a:bodyPr wrap="square" lIns="0" tIns="0" rIns="0" bIns="0" rtlCol="0"/>
          <a:lstStyle/>
          <a:p>
            <a:endParaRPr/>
          </a:p>
        </p:txBody>
      </p:sp>
      <p:sp>
        <p:nvSpPr>
          <p:cNvPr id="28" name="object 28"/>
          <p:cNvSpPr/>
          <p:nvPr/>
        </p:nvSpPr>
        <p:spPr>
          <a:xfrm>
            <a:off x="0" y="6455663"/>
            <a:ext cx="9144000" cy="402335"/>
          </a:xfrm>
          <a:prstGeom prst="rect">
            <a:avLst/>
          </a:prstGeom>
          <a:blipFill>
            <a:blip r:embed="rId21" cstate="print"/>
            <a:stretch>
              <a:fillRect/>
            </a:stretch>
          </a:blipFill>
        </p:spPr>
        <p:txBody>
          <a:bodyPr wrap="square" lIns="0" tIns="0" rIns="0" bIns="0" rtlCol="0"/>
          <a:lstStyle/>
          <a:p>
            <a:endParaRPr/>
          </a:p>
        </p:txBody>
      </p:sp>
      <p:sp>
        <p:nvSpPr>
          <p:cNvPr id="29" name="object 29"/>
          <p:cNvSpPr/>
          <p:nvPr/>
        </p:nvSpPr>
        <p:spPr>
          <a:xfrm>
            <a:off x="908303" y="4527803"/>
            <a:ext cx="495300" cy="623316"/>
          </a:xfrm>
          <a:prstGeom prst="rect">
            <a:avLst/>
          </a:prstGeom>
          <a:blipFill>
            <a:blip r:embed="rId22" cstate="print"/>
            <a:stretch>
              <a:fillRect/>
            </a:stretch>
          </a:blipFill>
        </p:spPr>
        <p:txBody>
          <a:bodyPr wrap="square" lIns="0" tIns="0" rIns="0" bIns="0" rtlCol="0"/>
          <a:lstStyle/>
          <a:p>
            <a:endParaRPr/>
          </a:p>
        </p:txBody>
      </p:sp>
      <p:sp>
        <p:nvSpPr>
          <p:cNvPr id="30" name="object 30"/>
          <p:cNvSpPr/>
          <p:nvPr/>
        </p:nvSpPr>
        <p:spPr>
          <a:xfrm>
            <a:off x="1031747" y="4527803"/>
            <a:ext cx="441959" cy="623316"/>
          </a:xfrm>
          <a:prstGeom prst="rect">
            <a:avLst/>
          </a:prstGeom>
          <a:blipFill>
            <a:blip r:embed="rId23" cstate="print"/>
            <a:stretch>
              <a:fillRect/>
            </a:stretch>
          </a:blipFill>
        </p:spPr>
        <p:txBody>
          <a:bodyPr wrap="square" lIns="0" tIns="0" rIns="0" bIns="0" rtlCol="0"/>
          <a:lstStyle/>
          <a:p>
            <a:endParaRPr/>
          </a:p>
        </p:txBody>
      </p:sp>
      <p:sp>
        <p:nvSpPr>
          <p:cNvPr id="31" name="object 31"/>
          <p:cNvSpPr/>
          <p:nvPr/>
        </p:nvSpPr>
        <p:spPr>
          <a:xfrm>
            <a:off x="1171955" y="4527803"/>
            <a:ext cx="512063" cy="623316"/>
          </a:xfrm>
          <a:prstGeom prst="rect">
            <a:avLst/>
          </a:prstGeom>
          <a:blipFill>
            <a:blip r:embed="rId24" cstate="print"/>
            <a:stretch>
              <a:fillRect/>
            </a:stretch>
          </a:blipFill>
        </p:spPr>
        <p:txBody>
          <a:bodyPr wrap="square" lIns="0" tIns="0" rIns="0" bIns="0" rtlCol="0"/>
          <a:lstStyle/>
          <a:p>
            <a:endParaRPr/>
          </a:p>
        </p:txBody>
      </p:sp>
      <p:sp>
        <p:nvSpPr>
          <p:cNvPr id="32" name="object 32"/>
          <p:cNvSpPr/>
          <p:nvPr/>
        </p:nvSpPr>
        <p:spPr>
          <a:xfrm>
            <a:off x="1380744" y="4527803"/>
            <a:ext cx="822959" cy="623316"/>
          </a:xfrm>
          <a:prstGeom prst="rect">
            <a:avLst/>
          </a:prstGeom>
          <a:blipFill>
            <a:blip r:embed="rId25" cstate="print"/>
            <a:stretch>
              <a:fillRect/>
            </a:stretch>
          </a:blipFill>
        </p:spPr>
        <p:txBody>
          <a:bodyPr wrap="square" lIns="0" tIns="0" rIns="0" bIns="0" rtlCol="0"/>
          <a:lstStyle/>
          <a:p>
            <a:endParaRPr/>
          </a:p>
        </p:txBody>
      </p:sp>
      <p:sp>
        <p:nvSpPr>
          <p:cNvPr id="33" name="object 33"/>
          <p:cNvSpPr/>
          <p:nvPr/>
        </p:nvSpPr>
        <p:spPr>
          <a:xfrm>
            <a:off x="1901951" y="4527803"/>
            <a:ext cx="449580" cy="623316"/>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2049779" y="4527803"/>
            <a:ext cx="754380" cy="623316"/>
          </a:xfrm>
          <a:prstGeom prst="rect">
            <a:avLst/>
          </a:prstGeom>
          <a:blipFill>
            <a:blip r:embed="rId26" cstate="print"/>
            <a:stretch>
              <a:fillRect/>
            </a:stretch>
          </a:blipFill>
        </p:spPr>
        <p:txBody>
          <a:bodyPr wrap="square" lIns="0" tIns="0" rIns="0" bIns="0" rtlCol="0"/>
          <a:lstStyle/>
          <a:p>
            <a:endParaRPr/>
          </a:p>
        </p:txBody>
      </p:sp>
      <p:sp>
        <p:nvSpPr>
          <p:cNvPr id="35" name="object 35"/>
          <p:cNvSpPr/>
          <p:nvPr/>
        </p:nvSpPr>
        <p:spPr>
          <a:xfrm>
            <a:off x="2502407" y="4527803"/>
            <a:ext cx="605028" cy="623316"/>
          </a:xfrm>
          <a:prstGeom prst="rect">
            <a:avLst/>
          </a:prstGeom>
          <a:blipFill>
            <a:blip r:embed="rId27" cstate="print"/>
            <a:stretch>
              <a:fillRect/>
            </a:stretch>
          </a:blipFill>
        </p:spPr>
        <p:txBody>
          <a:bodyPr wrap="square" lIns="0" tIns="0" rIns="0" bIns="0" rtlCol="0"/>
          <a:lstStyle/>
          <a:p>
            <a:endParaRPr/>
          </a:p>
        </p:txBody>
      </p:sp>
      <p:sp>
        <p:nvSpPr>
          <p:cNvPr id="36" name="object 36"/>
          <p:cNvSpPr/>
          <p:nvPr/>
        </p:nvSpPr>
        <p:spPr>
          <a:xfrm>
            <a:off x="2805683" y="4527803"/>
            <a:ext cx="1054608" cy="623316"/>
          </a:xfrm>
          <a:prstGeom prst="rect">
            <a:avLst/>
          </a:prstGeom>
          <a:blipFill>
            <a:blip r:embed="rId28" cstate="print"/>
            <a:stretch>
              <a:fillRect/>
            </a:stretch>
          </a:blipFill>
        </p:spPr>
        <p:txBody>
          <a:bodyPr wrap="square" lIns="0" tIns="0" rIns="0" bIns="0" rtlCol="0"/>
          <a:lstStyle/>
          <a:p>
            <a:endParaRPr/>
          </a:p>
        </p:txBody>
      </p:sp>
      <p:sp>
        <p:nvSpPr>
          <p:cNvPr id="37" name="object 37"/>
          <p:cNvSpPr txBox="1"/>
          <p:nvPr/>
        </p:nvSpPr>
        <p:spPr>
          <a:xfrm>
            <a:off x="1069644" y="4596460"/>
            <a:ext cx="2606675" cy="360680"/>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Times New Roman"/>
                <a:cs typeface="Times New Roman"/>
              </a:rPr>
              <a:t>e. v and i </a:t>
            </a:r>
            <a:r>
              <a:rPr sz="2200" b="1" spc="-15" dirty="0">
                <a:latin typeface="Times New Roman"/>
                <a:cs typeface="Times New Roman"/>
              </a:rPr>
              <a:t>are </a:t>
            </a:r>
            <a:r>
              <a:rPr sz="2200" b="1" spc="-5" dirty="0">
                <a:latin typeface="Times New Roman"/>
                <a:cs typeface="Times New Roman"/>
              </a:rPr>
              <a:t>in</a:t>
            </a:r>
            <a:r>
              <a:rPr sz="2200" b="1" spc="-30" dirty="0">
                <a:latin typeface="Times New Roman"/>
                <a:cs typeface="Times New Roman"/>
              </a:rPr>
              <a:t> </a:t>
            </a:r>
            <a:r>
              <a:rPr sz="2200" b="1" dirty="0">
                <a:latin typeface="Times New Roman"/>
                <a:cs typeface="Times New Roman"/>
              </a:rPr>
              <a:t>phase</a:t>
            </a:r>
            <a:endParaRPr sz="2200">
              <a:latin typeface="Times New Roman"/>
              <a:cs typeface="Times New Roman"/>
            </a:endParaRPr>
          </a:p>
        </p:txBody>
      </p:sp>
      <p:sp>
        <p:nvSpPr>
          <p:cNvPr id="38" name="object 38"/>
          <p:cNvSpPr/>
          <p:nvPr/>
        </p:nvSpPr>
        <p:spPr>
          <a:xfrm>
            <a:off x="1152144" y="1623060"/>
            <a:ext cx="7307580" cy="2569464"/>
          </a:xfrm>
          <a:prstGeom prst="rect">
            <a:avLst/>
          </a:prstGeom>
          <a:blipFill>
            <a:blip r:embed="rId29" cstate="print"/>
            <a:stretch>
              <a:fillRect/>
            </a:stretch>
          </a:blipFill>
        </p:spPr>
        <p:txBody>
          <a:bodyPr wrap="square" lIns="0" tIns="0" rIns="0" bIns="0" rtlCol="0"/>
          <a:lstStyle/>
          <a:p>
            <a:endParaRPr/>
          </a:p>
        </p:txBody>
      </p:sp>
      <p:sp>
        <p:nvSpPr>
          <p:cNvPr id="39" name="object 39"/>
          <p:cNvSpPr/>
          <p:nvPr/>
        </p:nvSpPr>
        <p:spPr>
          <a:xfrm>
            <a:off x="1065275" y="4253229"/>
            <a:ext cx="7481570" cy="0"/>
          </a:xfrm>
          <a:custGeom>
            <a:avLst/>
            <a:gdLst/>
            <a:ahLst/>
            <a:cxnLst/>
            <a:rect l="l" t="t" r="r" b="b"/>
            <a:pathLst>
              <a:path w="7481570">
                <a:moveTo>
                  <a:pt x="0" y="0"/>
                </a:moveTo>
                <a:lnTo>
                  <a:pt x="7481316" y="0"/>
                </a:lnTo>
              </a:path>
            </a:pathLst>
          </a:custGeom>
          <a:ln w="53340">
            <a:solidFill>
              <a:srgbClr val="000000"/>
            </a:solidFill>
          </a:ln>
        </p:spPr>
        <p:txBody>
          <a:bodyPr wrap="square" lIns="0" tIns="0" rIns="0" bIns="0" rtlCol="0"/>
          <a:lstStyle/>
          <a:p>
            <a:endParaRPr/>
          </a:p>
        </p:txBody>
      </p:sp>
      <p:sp>
        <p:nvSpPr>
          <p:cNvPr id="40" name="object 40"/>
          <p:cNvSpPr/>
          <p:nvPr/>
        </p:nvSpPr>
        <p:spPr>
          <a:xfrm>
            <a:off x="1091793" y="1588769"/>
            <a:ext cx="0" cy="2637790"/>
          </a:xfrm>
          <a:custGeom>
            <a:avLst/>
            <a:gdLst/>
            <a:ahLst/>
            <a:cxnLst/>
            <a:rect l="l" t="t" r="r" b="b"/>
            <a:pathLst>
              <a:path h="2637790">
                <a:moveTo>
                  <a:pt x="0" y="0"/>
                </a:moveTo>
                <a:lnTo>
                  <a:pt x="0" y="2637790"/>
                </a:lnTo>
              </a:path>
            </a:pathLst>
          </a:custGeom>
          <a:ln w="53035">
            <a:solidFill>
              <a:srgbClr val="000000"/>
            </a:solidFill>
          </a:ln>
        </p:spPr>
        <p:txBody>
          <a:bodyPr wrap="square" lIns="0" tIns="0" rIns="0" bIns="0" rtlCol="0"/>
          <a:lstStyle/>
          <a:p>
            <a:endParaRPr/>
          </a:p>
        </p:txBody>
      </p:sp>
      <p:sp>
        <p:nvSpPr>
          <p:cNvPr id="41" name="object 41"/>
          <p:cNvSpPr/>
          <p:nvPr/>
        </p:nvSpPr>
        <p:spPr>
          <a:xfrm>
            <a:off x="1065275" y="1562735"/>
            <a:ext cx="7481570" cy="0"/>
          </a:xfrm>
          <a:custGeom>
            <a:avLst/>
            <a:gdLst/>
            <a:ahLst/>
            <a:cxnLst/>
            <a:rect l="l" t="t" r="r" b="b"/>
            <a:pathLst>
              <a:path w="7481570">
                <a:moveTo>
                  <a:pt x="0" y="0"/>
                </a:moveTo>
                <a:lnTo>
                  <a:pt x="7481316" y="0"/>
                </a:lnTo>
              </a:path>
            </a:pathLst>
          </a:custGeom>
          <a:ln w="52069">
            <a:solidFill>
              <a:srgbClr val="000000"/>
            </a:solidFill>
          </a:ln>
        </p:spPr>
        <p:txBody>
          <a:bodyPr wrap="square" lIns="0" tIns="0" rIns="0" bIns="0" rtlCol="0"/>
          <a:lstStyle/>
          <a:p>
            <a:endParaRPr/>
          </a:p>
        </p:txBody>
      </p:sp>
      <p:sp>
        <p:nvSpPr>
          <p:cNvPr id="42" name="object 42"/>
          <p:cNvSpPr/>
          <p:nvPr/>
        </p:nvSpPr>
        <p:spPr>
          <a:xfrm>
            <a:off x="8520048" y="1589277"/>
            <a:ext cx="0" cy="2637155"/>
          </a:xfrm>
          <a:custGeom>
            <a:avLst/>
            <a:gdLst/>
            <a:ahLst/>
            <a:cxnLst/>
            <a:rect l="l" t="t" r="r" b="b"/>
            <a:pathLst>
              <a:path h="2637154">
                <a:moveTo>
                  <a:pt x="0" y="0"/>
                </a:moveTo>
                <a:lnTo>
                  <a:pt x="0" y="2637028"/>
                </a:lnTo>
              </a:path>
            </a:pathLst>
          </a:custGeom>
          <a:ln w="53086">
            <a:solidFill>
              <a:srgbClr val="000000"/>
            </a:solidFill>
          </a:ln>
        </p:spPr>
        <p:txBody>
          <a:bodyPr wrap="square" lIns="0" tIns="0" rIns="0" bIns="0" rtlCol="0"/>
          <a:lstStyle/>
          <a:p>
            <a:endParaRPr/>
          </a:p>
        </p:txBody>
      </p:sp>
      <p:sp>
        <p:nvSpPr>
          <p:cNvPr id="43" name="object 43"/>
          <p:cNvSpPr/>
          <p:nvPr/>
        </p:nvSpPr>
        <p:spPr>
          <a:xfrm>
            <a:off x="1135989" y="4199890"/>
            <a:ext cx="7339965" cy="0"/>
          </a:xfrm>
          <a:custGeom>
            <a:avLst/>
            <a:gdLst/>
            <a:ahLst/>
            <a:cxnLst/>
            <a:rect l="l" t="t" r="r" b="b"/>
            <a:pathLst>
              <a:path w="7339965">
                <a:moveTo>
                  <a:pt x="0" y="0"/>
                </a:moveTo>
                <a:lnTo>
                  <a:pt x="7339863" y="0"/>
                </a:lnTo>
              </a:path>
            </a:pathLst>
          </a:custGeom>
          <a:ln w="17779">
            <a:solidFill>
              <a:srgbClr val="000000"/>
            </a:solidFill>
          </a:ln>
        </p:spPr>
        <p:txBody>
          <a:bodyPr wrap="square" lIns="0" tIns="0" rIns="0" bIns="0" rtlCol="0"/>
          <a:lstStyle/>
          <a:p>
            <a:endParaRPr/>
          </a:p>
        </p:txBody>
      </p:sp>
      <p:sp>
        <p:nvSpPr>
          <p:cNvPr id="44" name="object 44"/>
          <p:cNvSpPr/>
          <p:nvPr/>
        </p:nvSpPr>
        <p:spPr>
          <a:xfrm>
            <a:off x="1144828" y="1624330"/>
            <a:ext cx="0" cy="2566670"/>
          </a:xfrm>
          <a:custGeom>
            <a:avLst/>
            <a:gdLst/>
            <a:ahLst/>
            <a:cxnLst/>
            <a:rect l="l" t="t" r="r" b="b"/>
            <a:pathLst>
              <a:path h="2566670">
                <a:moveTo>
                  <a:pt x="0" y="0"/>
                </a:moveTo>
                <a:lnTo>
                  <a:pt x="0" y="2566670"/>
                </a:lnTo>
              </a:path>
            </a:pathLst>
          </a:custGeom>
          <a:ln w="17678">
            <a:solidFill>
              <a:srgbClr val="000000"/>
            </a:solidFill>
          </a:ln>
        </p:spPr>
        <p:txBody>
          <a:bodyPr wrap="square" lIns="0" tIns="0" rIns="0" bIns="0" rtlCol="0"/>
          <a:lstStyle/>
          <a:p>
            <a:endParaRPr/>
          </a:p>
        </p:txBody>
      </p:sp>
      <p:sp>
        <p:nvSpPr>
          <p:cNvPr id="45" name="object 45"/>
          <p:cNvSpPr/>
          <p:nvPr/>
        </p:nvSpPr>
        <p:spPr>
          <a:xfrm>
            <a:off x="1135989" y="1615439"/>
            <a:ext cx="7339965" cy="0"/>
          </a:xfrm>
          <a:custGeom>
            <a:avLst/>
            <a:gdLst/>
            <a:ahLst/>
            <a:cxnLst/>
            <a:rect l="l" t="t" r="r" b="b"/>
            <a:pathLst>
              <a:path w="7339965">
                <a:moveTo>
                  <a:pt x="0" y="0"/>
                </a:moveTo>
                <a:lnTo>
                  <a:pt x="7339863" y="0"/>
                </a:lnTo>
              </a:path>
            </a:pathLst>
          </a:custGeom>
          <a:ln w="17779">
            <a:solidFill>
              <a:srgbClr val="000000"/>
            </a:solidFill>
          </a:ln>
        </p:spPr>
        <p:txBody>
          <a:bodyPr wrap="square" lIns="0" tIns="0" rIns="0" bIns="0" rtlCol="0"/>
          <a:lstStyle/>
          <a:p>
            <a:endParaRPr/>
          </a:p>
        </p:txBody>
      </p:sp>
      <p:sp>
        <p:nvSpPr>
          <p:cNvPr id="46" name="object 46"/>
          <p:cNvSpPr/>
          <p:nvPr/>
        </p:nvSpPr>
        <p:spPr>
          <a:xfrm>
            <a:off x="8467026" y="1624583"/>
            <a:ext cx="0" cy="2566670"/>
          </a:xfrm>
          <a:custGeom>
            <a:avLst/>
            <a:gdLst/>
            <a:ahLst/>
            <a:cxnLst/>
            <a:rect l="l" t="t" r="r" b="b"/>
            <a:pathLst>
              <a:path h="2566670">
                <a:moveTo>
                  <a:pt x="0" y="0"/>
                </a:moveTo>
                <a:lnTo>
                  <a:pt x="0" y="2566416"/>
                </a:lnTo>
              </a:path>
            </a:pathLst>
          </a:custGeom>
          <a:ln w="17652">
            <a:solidFill>
              <a:srgbClr val="000000"/>
            </a:solidFill>
          </a:ln>
        </p:spPr>
        <p:txBody>
          <a:bodyPr wrap="square" lIns="0" tIns="0" rIns="0" bIns="0" rtlCol="0"/>
          <a:lstStyle/>
          <a:p>
            <a:endParaRPr/>
          </a:p>
        </p:txBody>
      </p:sp>
      <p:sp>
        <p:nvSpPr>
          <p:cNvPr id="47" name="object 47"/>
          <p:cNvSpPr txBox="1"/>
          <p:nvPr/>
        </p:nvSpPr>
        <p:spPr>
          <a:xfrm>
            <a:off x="51003" y="6562963"/>
            <a:ext cx="5824220" cy="222885"/>
          </a:xfrm>
          <a:prstGeom prst="rect">
            <a:avLst/>
          </a:prstGeom>
        </p:spPr>
        <p:txBody>
          <a:bodyPr vert="horz" wrap="square" lIns="0" tIns="0" rIns="0" bIns="0" rtlCol="0">
            <a:spAutoFit/>
          </a:bodyPr>
          <a:lstStyle/>
          <a:p>
            <a:pPr marL="12700">
              <a:lnSpc>
                <a:spcPts val="1630"/>
              </a:lnSpc>
            </a:pPr>
            <a:r>
              <a:rPr sz="1400" b="1" i="1" dirty="0">
                <a:solidFill>
                  <a:srgbClr val="FFFF00"/>
                </a:solidFill>
                <a:latin typeface="Times New Roman"/>
                <a:cs typeface="Times New Roman"/>
              </a:rPr>
              <a:t>Reference: Circuit Analysis by Robert Boylestad, Example – 13.12, </a:t>
            </a:r>
            <a:r>
              <a:rPr sz="1400" b="1" i="1" spc="-5" dirty="0">
                <a:solidFill>
                  <a:srgbClr val="FFFF00"/>
                </a:solidFill>
                <a:latin typeface="Times New Roman"/>
                <a:cs typeface="Times New Roman"/>
              </a:rPr>
              <a:t>Page </a:t>
            </a:r>
            <a:r>
              <a:rPr sz="1400" b="1" i="1" dirty="0">
                <a:solidFill>
                  <a:srgbClr val="FFFF00"/>
                </a:solidFill>
                <a:latin typeface="Times New Roman"/>
                <a:cs typeface="Times New Roman"/>
              </a:rPr>
              <a:t>–</a:t>
            </a:r>
            <a:r>
              <a:rPr sz="1400" b="1" i="1" spc="-180" dirty="0">
                <a:solidFill>
                  <a:srgbClr val="FFFF00"/>
                </a:solidFill>
                <a:latin typeface="Times New Roman"/>
                <a:cs typeface="Times New Roman"/>
              </a:rPr>
              <a:t> </a:t>
            </a:r>
            <a:r>
              <a:rPr sz="1400" b="1" i="1" spc="5" dirty="0">
                <a:solidFill>
                  <a:srgbClr val="FFFF00"/>
                </a:solidFill>
                <a:latin typeface="Times New Roman"/>
                <a:cs typeface="Times New Roman"/>
              </a:rPr>
              <a:t>537</a:t>
            </a:r>
            <a:endParaRPr sz="14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801111"/>
            <a:ext cx="9144000" cy="93268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305555" y="2596895"/>
            <a:ext cx="2260092" cy="57759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236635"/>
          </a:solidFill>
        </p:spPr>
        <p:txBody>
          <a:bodyPr wrap="square" lIns="0" tIns="0" rIns="0" bIns="0" rtlCol="0"/>
          <a:lstStyle/>
          <a:p>
            <a:endParaRPr/>
          </a:p>
        </p:txBody>
      </p:sp>
      <p:sp>
        <p:nvSpPr>
          <p:cNvPr id="3" name="object 3"/>
          <p:cNvSpPr/>
          <p:nvPr/>
        </p:nvSpPr>
        <p:spPr>
          <a:xfrm>
            <a:off x="2869692" y="2625851"/>
            <a:ext cx="3364991" cy="9707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415284" y="4037076"/>
            <a:ext cx="2246376" cy="158496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188207" y="5712459"/>
            <a:ext cx="2700655" cy="137160"/>
          </a:xfrm>
          <a:custGeom>
            <a:avLst/>
            <a:gdLst/>
            <a:ahLst/>
            <a:cxnLst/>
            <a:rect l="l" t="t" r="r" b="b"/>
            <a:pathLst>
              <a:path w="2700654" h="137160">
                <a:moveTo>
                  <a:pt x="0" y="137159"/>
                </a:moveTo>
                <a:lnTo>
                  <a:pt x="2700528" y="137159"/>
                </a:lnTo>
                <a:lnTo>
                  <a:pt x="2700528" y="0"/>
                </a:lnTo>
                <a:lnTo>
                  <a:pt x="0" y="0"/>
                </a:lnTo>
                <a:lnTo>
                  <a:pt x="0" y="137159"/>
                </a:lnTo>
                <a:close/>
              </a:path>
            </a:pathLst>
          </a:custGeom>
          <a:solidFill>
            <a:srgbClr val="000000"/>
          </a:solidFill>
        </p:spPr>
        <p:txBody>
          <a:bodyPr wrap="square" lIns="0" tIns="0" rIns="0" bIns="0" rtlCol="0"/>
          <a:lstStyle/>
          <a:p>
            <a:endParaRPr/>
          </a:p>
        </p:txBody>
      </p:sp>
      <p:sp>
        <p:nvSpPr>
          <p:cNvPr id="6" name="object 6"/>
          <p:cNvSpPr/>
          <p:nvPr/>
        </p:nvSpPr>
        <p:spPr>
          <a:xfrm>
            <a:off x="3188207" y="3947159"/>
            <a:ext cx="137160" cy="1765300"/>
          </a:xfrm>
          <a:custGeom>
            <a:avLst/>
            <a:gdLst/>
            <a:ahLst/>
            <a:cxnLst/>
            <a:rect l="l" t="t" r="r" b="b"/>
            <a:pathLst>
              <a:path w="137160" h="1765300">
                <a:moveTo>
                  <a:pt x="0" y="1765300"/>
                </a:moveTo>
                <a:lnTo>
                  <a:pt x="137159" y="1765300"/>
                </a:lnTo>
                <a:lnTo>
                  <a:pt x="137159" y="0"/>
                </a:lnTo>
                <a:lnTo>
                  <a:pt x="0" y="0"/>
                </a:lnTo>
                <a:lnTo>
                  <a:pt x="0" y="1765300"/>
                </a:lnTo>
                <a:close/>
              </a:path>
            </a:pathLst>
          </a:custGeom>
          <a:solidFill>
            <a:srgbClr val="000000"/>
          </a:solidFill>
        </p:spPr>
        <p:txBody>
          <a:bodyPr wrap="square" lIns="0" tIns="0" rIns="0" bIns="0" rtlCol="0"/>
          <a:lstStyle/>
          <a:p>
            <a:endParaRPr/>
          </a:p>
        </p:txBody>
      </p:sp>
      <p:sp>
        <p:nvSpPr>
          <p:cNvPr id="7" name="object 7"/>
          <p:cNvSpPr/>
          <p:nvPr/>
        </p:nvSpPr>
        <p:spPr>
          <a:xfrm>
            <a:off x="3188207" y="3810000"/>
            <a:ext cx="2700655" cy="137160"/>
          </a:xfrm>
          <a:custGeom>
            <a:avLst/>
            <a:gdLst/>
            <a:ahLst/>
            <a:cxnLst/>
            <a:rect l="l" t="t" r="r" b="b"/>
            <a:pathLst>
              <a:path w="2700654" h="137160">
                <a:moveTo>
                  <a:pt x="0" y="137159"/>
                </a:moveTo>
                <a:lnTo>
                  <a:pt x="2700528" y="137159"/>
                </a:lnTo>
                <a:lnTo>
                  <a:pt x="2700528" y="0"/>
                </a:lnTo>
                <a:lnTo>
                  <a:pt x="0" y="0"/>
                </a:lnTo>
                <a:lnTo>
                  <a:pt x="0" y="137159"/>
                </a:lnTo>
                <a:close/>
              </a:path>
            </a:pathLst>
          </a:custGeom>
          <a:solidFill>
            <a:srgbClr val="000000"/>
          </a:solidFill>
        </p:spPr>
        <p:txBody>
          <a:bodyPr wrap="square" lIns="0" tIns="0" rIns="0" bIns="0" rtlCol="0"/>
          <a:lstStyle/>
          <a:p>
            <a:endParaRPr/>
          </a:p>
        </p:txBody>
      </p:sp>
      <p:sp>
        <p:nvSpPr>
          <p:cNvPr id="8" name="object 8"/>
          <p:cNvSpPr/>
          <p:nvPr/>
        </p:nvSpPr>
        <p:spPr>
          <a:xfrm>
            <a:off x="5751576" y="3947159"/>
            <a:ext cx="137160" cy="1765300"/>
          </a:xfrm>
          <a:custGeom>
            <a:avLst/>
            <a:gdLst/>
            <a:ahLst/>
            <a:cxnLst/>
            <a:rect l="l" t="t" r="r" b="b"/>
            <a:pathLst>
              <a:path w="137160" h="1765300">
                <a:moveTo>
                  <a:pt x="137160" y="0"/>
                </a:moveTo>
                <a:lnTo>
                  <a:pt x="0" y="0"/>
                </a:lnTo>
                <a:lnTo>
                  <a:pt x="0" y="1764791"/>
                </a:lnTo>
                <a:lnTo>
                  <a:pt x="137160" y="1764791"/>
                </a:lnTo>
                <a:lnTo>
                  <a:pt x="137160" y="0"/>
                </a:lnTo>
                <a:close/>
              </a:path>
            </a:pathLst>
          </a:custGeom>
          <a:solidFill>
            <a:srgbClr val="000000"/>
          </a:solidFill>
        </p:spPr>
        <p:txBody>
          <a:bodyPr wrap="square" lIns="0" tIns="0" rIns="0" bIns="0" rtlCol="0"/>
          <a:lstStyle/>
          <a:p>
            <a:endParaRPr/>
          </a:p>
        </p:txBody>
      </p:sp>
      <p:sp>
        <p:nvSpPr>
          <p:cNvPr id="9" name="object 9"/>
          <p:cNvSpPr/>
          <p:nvPr/>
        </p:nvSpPr>
        <p:spPr>
          <a:xfrm>
            <a:off x="3371088" y="5643879"/>
            <a:ext cx="2334895" cy="0"/>
          </a:xfrm>
          <a:custGeom>
            <a:avLst/>
            <a:gdLst/>
            <a:ahLst/>
            <a:cxnLst/>
            <a:rect l="l" t="t" r="r" b="b"/>
            <a:pathLst>
              <a:path w="2334895">
                <a:moveTo>
                  <a:pt x="0" y="0"/>
                </a:moveTo>
                <a:lnTo>
                  <a:pt x="2334767" y="0"/>
                </a:lnTo>
              </a:path>
            </a:pathLst>
          </a:custGeom>
          <a:ln w="45719">
            <a:solidFill>
              <a:srgbClr val="000000"/>
            </a:solidFill>
          </a:ln>
        </p:spPr>
        <p:txBody>
          <a:bodyPr wrap="square" lIns="0" tIns="0" rIns="0" bIns="0" rtlCol="0"/>
          <a:lstStyle/>
          <a:p>
            <a:endParaRPr/>
          </a:p>
        </p:txBody>
      </p:sp>
      <p:sp>
        <p:nvSpPr>
          <p:cNvPr id="10" name="object 10"/>
          <p:cNvSpPr/>
          <p:nvPr/>
        </p:nvSpPr>
        <p:spPr>
          <a:xfrm>
            <a:off x="3393947" y="4038600"/>
            <a:ext cx="0" cy="1582420"/>
          </a:xfrm>
          <a:custGeom>
            <a:avLst/>
            <a:gdLst/>
            <a:ahLst/>
            <a:cxnLst/>
            <a:rect l="l" t="t" r="r" b="b"/>
            <a:pathLst>
              <a:path h="1582420">
                <a:moveTo>
                  <a:pt x="0" y="0"/>
                </a:moveTo>
                <a:lnTo>
                  <a:pt x="0" y="1582420"/>
                </a:lnTo>
              </a:path>
            </a:pathLst>
          </a:custGeom>
          <a:ln w="45720">
            <a:solidFill>
              <a:srgbClr val="000000"/>
            </a:solidFill>
          </a:ln>
        </p:spPr>
        <p:txBody>
          <a:bodyPr wrap="square" lIns="0" tIns="0" rIns="0" bIns="0" rtlCol="0"/>
          <a:lstStyle/>
          <a:p>
            <a:endParaRPr/>
          </a:p>
        </p:txBody>
      </p:sp>
      <p:sp>
        <p:nvSpPr>
          <p:cNvPr id="11" name="object 11"/>
          <p:cNvSpPr/>
          <p:nvPr/>
        </p:nvSpPr>
        <p:spPr>
          <a:xfrm>
            <a:off x="3371088" y="4015740"/>
            <a:ext cx="2334895" cy="0"/>
          </a:xfrm>
          <a:custGeom>
            <a:avLst/>
            <a:gdLst/>
            <a:ahLst/>
            <a:cxnLst/>
            <a:rect l="l" t="t" r="r" b="b"/>
            <a:pathLst>
              <a:path w="2334895">
                <a:moveTo>
                  <a:pt x="0" y="0"/>
                </a:moveTo>
                <a:lnTo>
                  <a:pt x="2334767" y="0"/>
                </a:lnTo>
              </a:path>
            </a:pathLst>
          </a:custGeom>
          <a:ln w="45720">
            <a:solidFill>
              <a:srgbClr val="000000"/>
            </a:solidFill>
          </a:ln>
        </p:spPr>
        <p:txBody>
          <a:bodyPr wrap="square" lIns="0" tIns="0" rIns="0" bIns="0" rtlCol="0"/>
          <a:lstStyle/>
          <a:p>
            <a:endParaRPr/>
          </a:p>
        </p:txBody>
      </p:sp>
      <p:sp>
        <p:nvSpPr>
          <p:cNvPr id="12" name="object 12"/>
          <p:cNvSpPr/>
          <p:nvPr/>
        </p:nvSpPr>
        <p:spPr>
          <a:xfrm>
            <a:off x="5682996" y="4038600"/>
            <a:ext cx="0" cy="1582420"/>
          </a:xfrm>
          <a:custGeom>
            <a:avLst/>
            <a:gdLst/>
            <a:ahLst/>
            <a:cxnLst/>
            <a:rect l="l" t="t" r="r" b="b"/>
            <a:pathLst>
              <a:path h="1582420">
                <a:moveTo>
                  <a:pt x="0" y="0"/>
                </a:moveTo>
                <a:lnTo>
                  <a:pt x="0" y="1581912"/>
                </a:lnTo>
              </a:path>
            </a:pathLst>
          </a:custGeom>
          <a:ln w="45719">
            <a:solidFill>
              <a:srgbClr val="0000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9704" y="794004"/>
            <a:ext cx="1490471" cy="6233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897379" y="794004"/>
            <a:ext cx="1738883" cy="6233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363467" y="794004"/>
            <a:ext cx="605027" cy="623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695700" y="794004"/>
            <a:ext cx="635508" cy="62331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058411" y="794004"/>
            <a:ext cx="557784" cy="623315"/>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4343400" y="794004"/>
            <a:ext cx="1691639" cy="623315"/>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5762244" y="794004"/>
            <a:ext cx="1336548" cy="623315"/>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6825995" y="794004"/>
            <a:ext cx="743711" cy="623315"/>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7296911" y="794004"/>
            <a:ext cx="1054607" cy="623315"/>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8078723" y="794004"/>
            <a:ext cx="637031" cy="623315"/>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679704" y="1129283"/>
            <a:ext cx="1226820" cy="623315"/>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1714500" y="1129283"/>
            <a:ext cx="821436" cy="623315"/>
          </a:xfrm>
          <a:prstGeom prst="rect">
            <a:avLst/>
          </a:prstGeom>
          <a:blipFill>
            <a:blip r:embed="rId13" cstate="print"/>
            <a:stretch>
              <a:fillRect/>
            </a:stretch>
          </a:blipFill>
        </p:spPr>
        <p:txBody>
          <a:bodyPr wrap="square" lIns="0" tIns="0" rIns="0" bIns="0" rtlCol="0"/>
          <a:lstStyle/>
          <a:p>
            <a:endParaRPr/>
          </a:p>
        </p:txBody>
      </p:sp>
      <p:sp>
        <p:nvSpPr>
          <p:cNvPr id="14" name="object 14"/>
          <p:cNvSpPr/>
          <p:nvPr/>
        </p:nvSpPr>
        <p:spPr>
          <a:xfrm>
            <a:off x="2343911" y="1129283"/>
            <a:ext cx="635507" cy="623315"/>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2787395" y="1129283"/>
            <a:ext cx="1266444" cy="623315"/>
          </a:xfrm>
          <a:prstGeom prst="rect">
            <a:avLst/>
          </a:prstGeom>
          <a:blipFill>
            <a:blip r:embed="rId14" cstate="print"/>
            <a:stretch>
              <a:fillRect/>
            </a:stretch>
          </a:blipFill>
        </p:spPr>
        <p:txBody>
          <a:bodyPr wrap="square" lIns="0" tIns="0" rIns="0" bIns="0" rtlCol="0"/>
          <a:lstStyle/>
          <a:p>
            <a:endParaRPr/>
          </a:p>
        </p:txBody>
      </p:sp>
      <p:sp>
        <p:nvSpPr>
          <p:cNvPr id="16" name="object 16"/>
          <p:cNvSpPr/>
          <p:nvPr/>
        </p:nvSpPr>
        <p:spPr>
          <a:xfrm>
            <a:off x="3861815" y="1129283"/>
            <a:ext cx="557784" cy="623315"/>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4227576" y="1129283"/>
            <a:ext cx="914400" cy="623315"/>
          </a:xfrm>
          <a:prstGeom prst="rect">
            <a:avLst/>
          </a:prstGeom>
          <a:blipFill>
            <a:blip r:embed="rId15" cstate="print"/>
            <a:stretch>
              <a:fillRect/>
            </a:stretch>
          </a:blipFill>
        </p:spPr>
        <p:txBody>
          <a:bodyPr wrap="square" lIns="0" tIns="0" rIns="0" bIns="0" rtlCol="0"/>
          <a:lstStyle/>
          <a:p>
            <a:endParaRPr/>
          </a:p>
        </p:txBody>
      </p:sp>
      <p:sp>
        <p:nvSpPr>
          <p:cNvPr id="18" name="object 18"/>
          <p:cNvSpPr/>
          <p:nvPr/>
        </p:nvSpPr>
        <p:spPr>
          <a:xfrm>
            <a:off x="4949952" y="1129283"/>
            <a:ext cx="723900" cy="623315"/>
          </a:xfrm>
          <a:prstGeom prst="rect">
            <a:avLst/>
          </a:prstGeom>
          <a:blipFill>
            <a:blip r:embed="rId16" cstate="print"/>
            <a:stretch>
              <a:fillRect/>
            </a:stretch>
          </a:blipFill>
        </p:spPr>
        <p:txBody>
          <a:bodyPr wrap="square" lIns="0" tIns="0" rIns="0" bIns="0" rtlCol="0"/>
          <a:lstStyle/>
          <a:p>
            <a:endParaRPr/>
          </a:p>
        </p:txBody>
      </p:sp>
      <p:sp>
        <p:nvSpPr>
          <p:cNvPr id="19" name="object 19"/>
          <p:cNvSpPr/>
          <p:nvPr/>
        </p:nvSpPr>
        <p:spPr>
          <a:xfrm>
            <a:off x="5481828" y="1129283"/>
            <a:ext cx="1566672" cy="623315"/>
          </a:xfrm>
          <a:prstGeom prst="rect">
            <a:avLst/>
          </a:prstGeom>
          <a:blipFill>
            <a:blip r:embed="rId17" cstate="print"/>
            <a:stretch>
              <a:fillRect/>
            </a:stretch>
          </a:blipFill>
        </p:spPr>
        <p:txBody>
          <a:bodyPr wrap="square" lIns="0" tIns="0" rIns="0" bIns="0" rtlCol="0"/>
          <a:lstStyle/>
          <a:p>
            <a:endParaRPr/>
          </a:p>
        </p:txBody>
      </p:sp>
      <p:sp>
        <p:nvSpPr>
          <p:cNvPr id="20" name="object 20"/>
          <p:cNvSpPr/>
          <p:nvPr/>
        </p:nvSpPr>
        <p:spPr>
          <a:xfrm>
            <a:off x="6856476" y="1129283"/>
            <a:ext cx="1226820" cy="623315"/>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7891271" y="1129283"/>
            <a:ext cx="824483" cy="623315"/>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679704" y="1464563"/>
            <a:ext cx="1568195" cy="623315"/>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2037588" y="1464563"/>
            <a:ext cx="1264919" cy="62331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3093720" y="1464563"/>
            <a:ext cx="1289304" cy="623315"/>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4172711" y="1464563"/>
            <a:ext cx="807720" cy="62331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4770120" y="1464563"/>
            <a:ext cx="1520952" cy="62331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5919215" y="1464563"/>
            <a:ext cx="441960" cy="62331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6150864" y="1464563"/>
            <a:ext cx="1082039" cy="62331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7022592" y="1464563"/>
            <a:ext cx="1693163" cy="62331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679704" y="1799844"/>
            <a:ext cx="1566671" cy="623315"/>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2013204" y="1799844"/>
            <a:ext cx="1365504" cy="623315"/>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3145535" y="1799844"/>
            <a:ext cx="932688" cy="623315"/>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3845052" y="1799844"/>
            <a:ext cx="1674876" cy="623315"/>
          </a:xfrm>
          <a:prstGeom prst="rect">
            <a:avLst/>
          </a:prstGeom>
          <a:blipFill>
            <a:blip r:embed="rId30" cstate="print"/>
            <a:stretch>
              <a:fillRect/>
            </a:stretch>
          </a:blipFill>
        </p:spPr>
        <p:txBody>
          <a:bodyPr wrap="square" lIns="0" tIns="0" rIns="0" bIns="0" rtlCol="0"/>
          <a:lstStyle/>
          <a:p>
            <a:endParaRPr/>
          </a:p>
        </p:txBody>
      </p:sp>
      <p:sp>
        <p:nvSpPr>
          <p:cNvPr id="34" name="object 34"/>
          <p:cNvSpPr/>
          <p:nvPr/>
        </p:nvSpPr>
        <p:spPr>
          <a:xfrm>
            <a:off x="5286755" y="1799844"/>
            <a:ext cx="946403" cy="623315"/>
          </a:xfrm>
          <a:prstGeom prst="rect">
            <a:avLst/>
          </a:prstGeom>
          <a:blipFill>
            <a:blip r:embed="rId31" cstate="print"/>
            <a:stretch>
              <a:fillRect/>
            </a:stretch>
          </a:blipFill>
        </p:spPr>
        <p:txBody>
          <a:bodyPr wrap="square" lIns="0" tIns="0" rIns="0" bIns="0" rtlCol="0"/>
          <a:lstStyle/>
          <a:p>
            <a:endParaRPr/>
          </a:p>
        </p:txBody>
      </p:sp>
      <p:sp>
        <p:nvSpPr>
          <p:cNvPr id="35" name="object 35"/>
          <p:cNvSpPr/>
          <p:nvPr/>
        </p:nvSpPr>
        <p:spPr>
          <a:xfrm>
            <a:off x="5999988" y="1799844"/>
            <a:ext cx="900684" cy="623315"/>
          </a:xfrm>
          <a:prstGeom prst="rect">
            <a:avLst/>
          </a:prstGeom>
          <a:blipFill>
            <a:blip r:embed="rId32" cstate="print"/>
            <a:stretch>
              <a:fillRect/>
            </a:stretch>
          </a:blipFill>
        </p:spPr>
        <p:txBody>
          <a:bodyPr wrap="square" lIns="0" tIns="0" rIns="0" bIns="0" rtlCol="0"/>
          <a:lstStyle/>
          <a:p>
            <a:endParaRPr/>
          </a:p>
        </p:txBody>
      </p:sp>
      <p:sp>
        <p:nvSpPr>
          <p:cNvPr id="36" name="object 36"/>
          <p:cNvSpPr/>
          <p:nvPr/>
        </p:nvSpPr>
        <p:spPr>
          <a:xfrm>
            <a:off x="6669023" y="1799844"/>
            <a:ext cx="976883" cy="623315"/>
          </a:xfrm>
          <a:prstGeom prst="rect">
            <a:avLst/>
          </a:prstGeom>
          <a:blipFill>
            <a:blip r:embed="rId33" cstate="print"/>
            <a:stretch>
              <a:fillRect/>
            </a:stretch>
          </a:blipFill>
        </p:spPr>
        <p:txBody>
          <a:bodyPr wrap="square" lIns="0" tIns="0" rIns="0" bIns="0" rtlCol="0"/>
          <a:lstStyle/>
          <a:p>
            <a:endParaRPr/>
          </a:p>
        </p:txBody>
      </p:sp>
      <p:sp>
        <p:nvSpPr>
          <p:cNvPr id="37" name="object 37"/>
          <p:cNvSpPr/>
          <p:nvPr/>
        </p:nvSpPr>
        <p:spPr>
          <a:xfrm>
            <a:off x="7412735" y="1799844"/>
            <a:ext cx="915924" cy="623315"/>
          </a:xfrm>
          <a:prstGeom prst="rect">
            <a:avLst/>
          </a:prstGeom>
          <a:blipFill>
            <a:blip r:embed="rId34" cstate="print"/>
            <a:stretch>
              <a:fillRect/>
            </a:stretch>
          </a:blipFill>
        </p:spPr>
        <p:txBody>
          <a:bodyPr wrap="square" lIns="0" tIns="0" rIns="0" bIns="0" rtlCol="0"/>
          <a:lstStyle/>
          <a:p>
            <a:endParaRPr/>
          </a:p>
        </p:txBody>
      </p:sp>
      <p:sp>
        <p:nvSpPr>
          <p:cNvPr id="38" name="object 38"/>
          <p:cNvSpPr/>
          <p:nvPr/>
        </p:nvSpPr>
        <p:spPr>
          <a:xfrm>
            <a:off x="8097011" y="1799844"/>
            <a:ext cx="618744" cy="623315"/>
          </a:xfrm>
          <a:prstGeom prst="rect">
            <a:avLst/>
          </a:prstGeom>
          <a:blipFill>
            <a:blip r:embed="rId35" cstate="print"/>
            <a:stretch>
              <a:fillRect/>
            </a:stretch>
          </a:blipFill>
        </p:spPr>
        <p:txBody>
          <a:bodyPr wrap="square" lIns="0" tIns="0" rIns="0" bIns="0" rtlCol="0"/>
          <a:lstStyle/>
          <a:p>
            <a:endParaRPr/>
          </a:p>
        </p:txBody>
      </p:sp>
      <p:sp>
        <p:nvSpPr>
          <p:cNvPr id="39" name="object 39"/>
          <p:cNvSpPr/>
          <p:nvPr/>
        </p:nvSpPr>
        <p:spPr>
          <a:xfrm>
            <a:off x="679704" y="2135123"/>
            <a:ext cx="1173480" cy="623315"/>
          </a:xfrm>
          <a:prstGeom prst="rect">
            <a:avLst/>
          </a:prstGeom>
          <a:blipFill>
            <a:blip r:embed="rId36" cstate="print"/>
            <a:stretch>
              <a:fillRect/>
            </a:stretch>
          </a:blipFill>
        </p:spPr>
        <p:txBody>
          <a:bodyPr wrap="square" lIns="0" tIns="0" rIns="0" bIns="0" rtlCol="0"/>
          <a:lstStyle/>
          <a:p>
            <a:endParaRPr/>
          </a:p>
        </p:txBody>
      </p:sp>
      <p:sp>
        <p:nvSpPr>
          <p:cNvPr id="40" name="object 40"/>
          <p:cNvSpPr/>
          <p:nvPr/>
        </p:nvSpPr>
        <p:spPr>
          <a:xfrm>
            <a:off x="1551432" y="2135123"/>
            <a:ext cx="1046988" cy="623315"/>
          </a:xfrm>
          <a:prstGeom prst="rect">
            <a:avLst/>
          </a:prstGeom>
          <a:blipFill>
            <a:blip r:embed="rId37" cstate="print"/>
            <a:stretch>
              <a:fillRect/>
            </a:stretch>
          </a:blipFill>
        </p:spPr>
        <p:txBody>
          <a:bodyPr wrap="square" lIns="0" tIns="0" rIns="0" bIns="0" rtlCol="0"/>
          <a:lstStyle/>
          <a:p>
            <a:endParaRPr/>
          </a:p>
        </p:txBody>
      </p:sp>
      <p:sp>
        <p:nvSpPr>
          <p:cNvPr id="41" name="object 41"/>
          <p:cNvSpPr/>
          <p:nvPr/>
        </p:nvSpPr>
        <p:spPr>
          <a:xfrm>
            <a:off x="2295144" y="2135123"/>
            <a:ext cx="1594104" cy="623315"/>
          </a:xfrm>
          <a:prstGeom prst="rect">
            <a:avLst/>
          </a:prstGeom>
          <a:blipFill>
            <a:blip r:embed="rId38" cstate="print"/>
            <a:stretch>
              <a:fillRect/>
            </a:stretch>
          </a:blipFill>
        </p:spPr>
        <p:txBody>
          <a:bodyPr wrap="square" lIns="0" tIns="0" rIns="0" bIns="0" rtlCol="0"/>
          <a:lstStyle/>
          <a:p>
            <a:endParaRPr/>
          </a:p>
        </p:txBody>
      </p:sp>
      <p:sp>
        <p:nvSpPr>
          <p:cNvPr id="42" name="object 42"/>
          <p:cNvSpPr/>
          <p:nvPr/>
        </p:nvSpPr>
        <p:spPr>
          <a:xfrm>
            <a:off x="3587496" y="2135123"/>
            <a:ext cx="1046988" cy="623315"/>
          </a:xfrm>
          <a:prstGeom prst="rect">
            <a:avLst/>
          </a:prstGeom>
          <a:blipFill>
            <a:blip r:embed="rId37" cstate="print"/>
            <a:stretch>
              <a:fillRect/>
            </a:stretch>
          </a:blipFill>
        </p:spPr>
        <p:txBody>
          <a:bodyPr wrap="square" lIns="0" tIns="0" rIns="0" bIns="0" rtlCol="0"/>
          <a:lstStyle/>
          <a:p>
            <a:endParaRPr/>
          </a:p>
        </p:txBody>
      </p:sp>
      <p:sp>
        <p:nvSpPr>
          <p:cNvPr id="43" name="object 43"/>
          <p:cNvSpPr/>
          <p:nvPr/>
        </p:nvSpPr>
        <p:spPr>
          <a:xfrm>
            <a:off x="4332732" y="2135123"/>
            <a:ext cx="821436" cy="623315"/>
          </a:xfrm>
          <a:prstGeom prst="rect">
            <a:avLst/>
          </a:prstGeom>
          <a:blipFill>
            <a:blip r:embed="rId39" cstate="print"/>
            <a:stretch>
              <a:fillRect/>
            </a:stretch>
          </a:blipFill>
        </p:spPr>
        <p:txBody>
          <a:bodyPr wrap="square" lIns="0" tIns="0" rIns="0" bIns="0" rtlCol="0"/>
          <a:lstStyle/>
          <a:p>
            <a:endParaRPr/>
          </a:p>
        </p:txBody>
      </p:sp>
      <p:sp>
        <p:nvSpPr>
          <p:cNvPr id="44" name="object 44"/>
          <p:cNvSpPr/>
          <p:nvPr/>
        </p:nvSpPr>
        <p:spPr>
          <a:xfrm>
            <a:off x="4782311" y="2135123"/>
            <a:ext cx="464820" cy="623315"/>
          </a:xfrm>
          <a:prstGeom prst="rect">
            <a:avLst/>
          </a:prstGeom>
          <a:blipFill>
            <a:blip r:embed="rId40" cstate="print"/>
            <a:stretch>
              <a:fillRect/>
            </a:stretch>
          </a:blipFill>
        </p:spPr>
        <p:txBody>
          <a:bodyPr wrap="square" lIns="0" tIns="0" rIns="0" bIns="0" rtlCol="0"/>
          <a:lstStyle/>
          <a:p>
            <a:endParaRPr/>
          </a:p>
        </p:txBody>
      </p:sp>
      <p:sp>
        <p:nvSpPr>
          <p:cNvPr id="45" name="object 45"/>
          <p:cNvSpPr/>
          <p:nvPr/>
        </p:nvSpPr>
        <p:spPr>
          <a:xfrm>
            <a:off x="4875276" y="2135123"/>
            <a:ext cx="993648" cy="623315"/>
          </a:xfrm>
          <a:prstGeom prst="rect">
            <a:avLst/>
          </a:prstGeom>
          <a:blipFill>
            <a:blip r:embed="rId41" cstate="print"/>
            <a:stretch>
              <a:fillRect/>
            </a:stretch>
          </a:blipFill>
        </p:spPr>
        <p:txBody>
          <a:bodyPr wrap="square" lIns="0" tIns="0" rIns="0" bIns="0" rtlCol="0"/>
          <a:lstStyle/>
          <a:p>
            <a:endParaRPr/>
          </a:p>
        </p:txBody>
      </p:sp>
      <p:sp>
        <p:nvSpPr>
          <p:cNvPr id="46" name="object 46"/>
          <p:cNvSpPr/>
          <p:nvPr/>
        </p:nvSpPr>
        <p:spPr>
          <a:xfrm>
            <a:off x="5567171" y="2135123"/>
            <a:ext cx="976883" cy="623315"/>
          </a:xfrm>
          <a:prstGeom prst="rect">
            <a:avLst/>
          </a:prstGeom>
          <a:blipFill>
            <a:blip r:embed="rId42" cstate="print"/>
            <a:stretch>
              <a:fillRect/>
            </a:stretch>
          </a:blipFill>
        </p:spPr>
        <p:txBody>
          <a:bodyPr wrap="square" lIns="0" tIns="0" rIns="0" bIns="0" rtlCol="0"/>
          <a:lstStyle/>
          <a:p>
            <a:endParaRPr/>
          </a:p>
        </p:txBody>
      </p:sp>
      <p:sp>
        <p:nvSpPr>
          <p:cNvPr id="47" name="object 47"/>
          <p:cNvSpPr/>
          <p:nvPr/>
        </p:nvSpPr>
        <p:spPr>
          <a:xfrm>
            <a:off x="6242303" y="2135123"/>
            <a:ext cx="711707" cy="623315"/>
          </a:xfrm>
          <a:prstGeom prst="rect">
            <a:avLst/>
          </a:prstGeom>
          <a:blipFill>
            <a:blip r:embed="rId43" cstate="print"/>
            <a:stretch>
              <a:fillRect/>
            </a:stretch>
          </a:blipFill>
        </p:spPr>
        <p:txBody>
          <a:bodyPr wrap="square" lIns="0" tIns="0" rIns="0" bIns="0" rtlCol="0"/>
          <a:lstStyle/>
          <a:p>
            <a:endParaRPr/>
          </a:p>
        </p:txBody>
      </p:sp>
      <p:sp>
        <p:nvSpPr>
          <p:cNvPr id="48" name="object 48"/>
          <p:cNvSpPr/>
          <p:nvPr/>
        </p:nvSpPr>
        <p:spPr>
          <a:xfrm>
            <a:off x="6582156" y="2135123"/>
            <a:ext cx="441959" cy="623315"/>
          </a:xfrm>
          <a:prstGeom prst="rect">
            <a:avLst/>
          </a:prstGeom>
          <a:blipFill>
            <a:blip r:embed="rId24" cstate="print"/>
            <a:stretch>
              <a:fillRect/>
            </a:stretch>
          </a:blipFill>
        </p:spPr>
        <p:txBody>
          <a:bodyPr wrap="square" lIns="0" tIns="0" rIns="0" bIns="0" rtlCol="0"/>
          <a:lstStyle/>
          <a:p>
            <a:endParaRPr/>
          </a:p>
        </p:txBody>
      </p:sp>
      <p:sp>
        <p:nvSpPr>
          <p:cNvPr id="49" name="object 49"/>
          <p:cNvSpPr txBox="1">
            <a:spLocks noGrp="1"/>
          </p:cNvSpPr>
          <p:nvPr>
            <p:ph type="title"/>
          </p:nvPr>
        </p:nvSpPr>
        <p:spPr>
          <a:xfrm>
            <a:off x="841044" y="862329"/>
            <a:ext cx="7693659" cy="1701800"/>
          </a:xfrm>
          <a:prstGeom prst="rect">
            <a:avLst/>
          </a:prstGeom>
        </p:spPr>
        <p:txBody>
          <a:bodyPr vert="horz" wrap="square" lIns="0" tIns="12065" rIns="0" bIns="0" rtlCol="0">
            <a:spAutoFit/>
          </a:bodyPr>
          <a:lstStyle/>
          <a:p>
            <a:pPr marL="12700" marR="5080" algn="just">
              <a:lnSpc>
                <a:spcPct val="100000"/>
              </a:lnSpc>
              <a:spcBef>
                <a:spcPts val="95"/>
              </a:spcBef>
            </a:pPr>
            <a:r>
              <a:rPr spc="-5" dirty="0">
                <a:solidFill>
                  <a:srgbClr val="17006F"/>
                </a:solidFill>
              </a:rPr>
              <a:t>Although elaboration </a:t>
            </a:r>
            <a:r>
              <a:rPr dirty="0">
                <a:solidFill>
                  <a:srgbClr val="17006F"/>
                </a:solidFill>
              </a:rPr>
              <a:t>of ac </a:t>
            </a:r>
            <a:r>
              <a:rPr spc="-5" dirty="0">
                <a:solidFill>
                  <a:srgbClr val="17006F"/>
                </a:solidFill>
              </a:rPr>
              <a:t>is alternating current, the </a:t>
            </a:r>
            <a:r>
              <a:rPr dirty="0">
                <a:solidFill>
                  <a:srgbClr val="17006F"/>
                </a:solidFill>
              </a:rPr>
              <a:t>terms ac  </a:t>
            </a:r>
            <a:r>
              <a:rPr spc="-5" dirty="0">
                <a:solidFill>
                  <a:srgbClr val="17006F"/>
                </a:solidFill>
              </a:rPr>
              <a:t>voltage and </a:t>
            </a:r>
            <a:r>
              <a:rPr dirty="0">
                <a:solidFill>
                  <a:srgbClr val="17006F"/>
                </a:solidFill>
              </a:rPr>
              <a:t>ac </a:t>
            </a:r>
            <a:r>
              <a:rPr spc="-10" dirty="0">
                <a:solidFill>
                  <a:srgbClr val="17006F"/>
                </a:solidFill>
              </a:rPr>
              <a:t>current </a:t>
            </a:r>
            <a:r>
              <a:rPr spc="-5" dirty="0">
                <a:solidFill>
                  <a:srgbClr val="17006F"/>
                </a:solidFill>
              </a:rPr>
              <a:t>is used for sinusoidal voltage and  sinusoidal </a:t>
            </a:r>
            <a:r>
              <a:rPr spc="-10" dirty="0">
                <a:solidFill>
                  <a:srgbClr val="17006F"/>
                </a:solidFill>
              </a:rPr>
              <a:t>current </a:t>
            </a:r>
            <a:r>
              <a:rPr dirty="0">
                <a:solidFill>
                  <a:srgbClr val="17006F"/>
                </a:solidFill>
              </a:rPr>
              <a:t>without </a:t>
            </a:r>
            <a:r>
              <a:rPr spc="-5" dirty="0">
                <a:solidFill>
                  <a:srgbClr val="17006F"/>
                </a:solidFill>
              </a:rPr>
              <a:t>any confusion. Other alternating  waveform patterns have descriptive term </a:t>
            </a:r>
            <a:r>
              <a:rPr dirty="0">
                <a:solidFill>
                  <a:srgbClr val="17006F"/>
                </a:solidFill>
              </a:rPr>
              <a:t>with them </a:t>
            </a:r>
            <a:r>
              <a:rPr spc="-5" dirty="0">
                <a:solidFill>
                  <a:srgbClr val="17006F"/>
                </a:solidFill>
              </a:rPr>
              <a:t>such </a:t>
            </a:r>
            <a:r>
              <a:rPr dirty="0">
                <a:solidFill>
                  <a:srgbClr val="17006F"/>
                </a:solidFill>
              </a:rPr>
              <a:t>as  </a:t>
            </a:r>
            <a:r>
              <a:rPr spc="-10" dirty="0">
                <a:solidFill>
                  <a:srgbClr val="17006F"/>
                </a:solidFill>
              </a:rPr>
              <a:t>square </a:t>
            </a:r>
            <a:r>
              <a:rPr spc="-5" dirty="0">
                <a:solidFill>
                  <a:srgbClr val="17006F"/>
                </a:solidFill>
              </a:rPr>
              <a:t>wave, </a:t>
            </a:r>
            <a:r>
              <a:rPr dirty="0">
                <a:solidFill>
                  <a:srgbClr val="17006F"/>
                </a:solidFill>
              </a:rPr>
              <a:t>triangular </a:t>
            </a:r>
            <a:r>
              <a:rPr spc="-5" dirty="0">
                <a:solidFill>
                  <a:srgbClr val="17006F"/>
                </a:solidFill>
              </a:rPr>
              <a:t>wave, saw-tooth wave</a:t>
            </a:r>
            <a:r>
              <a:rPr spc="-25" dirty="0">
                <a:solidFill>
                  <a:srgbClr val="17006F"/>
                </a:solidFill>
              </a:rPr>
              <a:t> </a:t>
            </a:r>
            <a:r>
              <a:rPr spc="-5" dirty="0">
                <a:solidFill>
                  <a:srgbClr val="17006F"/>
                </a:solidFill>
              </a:rPr>
              <a:t>etc.</a:t>
            </a:r>
          </a:p>
        </p:txBody>
      </p:sp>
      <p:sp>
        <p:nvSpPr>
          <p:cNvPr id="50" name="object 50"/>
          <p:cNvSpPr/>
          <p:nvPr/>
        </p:nvSpPr>
        <p:spPr>
          <a:xfrm>
            <a:off x="1513332" y="198120"/>
            <a:ext cx="6114288" cy="562355"/>
          </a:xfrm>
          <a:prstGeom prst="rect">
            <a:avLst/>
          </a:prstGeom>
          <a:blipFill>
            <a:blip r:embed="rId44" cstate="print"/>
            <a:stretch>
              <a:fillRect/>
            </a:stretch>
          </a:blipFill>
        </p:spPr>
        <p:txBody>
          <a:bodyPr wrap="square" lIns="0" tIns="0" rIns="0" bIns="0" rtlCol="0"/>
          <a:lstStyle/>
          <a:p>
            <a:endParaRPr/>
          </a:p>
        </p:txBody>
      </p:sp>
      <p:sp>
        <p:nvSpPr>
          <p:cNvPr id="51" name="object 51"/>
          <p:cNvSpPr/>
          <p:nvPr/>
        </p:nvSpPr>
        <p:spPr>
          <a:xfrm>
            <a:off x="313943" y="940308"/>
            <a:ext cx="728472" cy="594360"/>
          </a:xfrm>
          <a:prstGeom prst="rect">
            <a:avLst/>
          </a:prstGeom>
          <a:blipFill>
            <a:blip r:embed="rId45" cstate="print"/>
            <a:stretch>
              <a:fillRect/>
            </a:stretch>
          </a:blipFill>
        </p:spPr>
        <p:txBody>
          <a:bodyPr wrap="square" lIns="0" tIns="0" rIns="0" bIns="0" rtlCol="0"/>
          <a:lstStyle/>
          <a:p>
            <a:endParaRPr/>
          </a:p>
        </p:txBody>
      </p:sp>
      <p:sp>
        <p:nvSpPr>
          <p:cNvPr id="52" name="object 52"/>
          <p:cNvSpPr/>
          <p:nvPr/>
        </p:nvSpPr>
        <p:spPr>
          <a:xfrm>
            <a:off x="3185160" y="5160264"/>
            <a:ext cx="2901695" cy="457200"/>
          </a:xfrm>
          <a:prstGeom prst="rect">
            <a:avLst/>
          </a:prstGeom>
          <a:blipFill>
            <a:blip r:embed="rId46" cstate="print"/>
            <a:stretch>
              <a:fillRect/>
            </a:stretch>
          </a:blipFill>
        </p:spPr>
        <p:txBody>
          <a:bodyPr wrap="square" lIns="0" tIns="0" rIns="0" bIns="0" rtlCol="0"/>
          <a:lstStyle/>
          <a:p>
            <a:endParaRPr/>
          </a:p>
        </p:txBody>
      </p:sp>
      <p:sp>
        <p:nvSpPr>
          <p:cNvPr id="53" name="object 53"/>
          <p:cNvSpPr/>
          <p:nvPr/>
        </p:nvSpPr>
        <p:spPr>
          <a:xfrm>
            <a:off x="0" y="6455663"/>
            <a:ext cx="9144000" cy="402335"/>
          </a:xfrm>
          <a:prstGeom prst="rect">
            <a:avLst/>
          </a:prstGeom>
          <a:blipFill>
            <a:blip r:embed="rId47" cstate="print"/>
            <a:stretch>
              <a:fillRect/>
            </a:stretch>
          </a:blipFill>
        </p:spPr>
        <p:txBody>
          <a:bodyPr wrap="square" lIns="0" tIns="0" rIns="0" bIns="0" rtlCol="0"/>
          <a:lstStyle/>
          <a:p>
            <a:endParaRPr/>
          </a:p>
        </p:txBody>
      </p:sp>
      <p:sp>
        <p:nvSpPr>
          <p:cNvPr id="54" name="object 54"/>
          <p:cNvSpPr txBox="1"/>
          <p:nvPr/>
        </p:nvSpPr>
        <p:spPr>
          <a:xfrm>
            <a:off x="51003" y="6543547"/>
            <a:ext cx="6189345" cy="239395"/>
          </a:xfrm>
          <a:prstGeom prst="rect">
            <a:avLst/>
          </a:prstGeom>
        </p:spPr>
        <p:txBody>
          <a:bodyPr vert="horz" wrap="square" lIns="0" tIns="12700" rIns="0" bIns="0" rtlCol="0">
            <a:spAutoFit/>
          </a:bodyPr>
          <a:lstStyle/>
          <a:p>
            <a:pPr marL="12700">
              <a:lnSpc>
                <a:spcPct val="100000"/>
              </a:lnSpc>
              <a:spcBef>
                <a:spcPts val="100"/>
              </a:spcBef>
            </a:pPr>
            <a:r>
              <a:rPr sz="1400" b="1" i="1" dirty="0">
                <a:solidFill>
                  <a:srgbClr val="FFFF00"/>
                </a:solidFill>
                <a:latin typeface="Times New Roman"/>
                <a:cs typeface="Times New Roman"/>
              </a:rPr>
              <a:t>Reference: Circuit Analysis by Robert Boylestad, </a:t>
            </a:r>
            <a:r>
              <a:rPr sz="1400" b="1" i="1" spc="-30" dirty="0">
                <a:solidFill>
                  <a:srgbClr val="FFFF00"/>
                </a:solidFill>
                <a:latin typeface="Times New Roman"/>
                <a:cs typeface="Times New Roman"/>
              </a:rPr>
              <a:t>Topic </a:t>
            </a:r>
            <a:r>
              <a:rPr sz="1400" b="1" i="1" dirty="0">
                <a:solidFill>
                  <a:srgbClr val="FFFF00"/>
                </a:solidFill>
                <a:latin typeface="Times New Roman"/>
                <a:cs typeface="Times New Roman"/>
              </a:rPr>
              <a:t>– 13.1, 13.2, </a:t>
            </a:r>
            <a:r>
              <a:rPr sz="1400" b="1" i="1" spc="-5" dirty="0">
                <a:solidFill>
                  <a:srgbClr val="FFFF00"/>
                </a:solidFill>
                <a:latin typeface="Times New Roman"/>
                <a:cs typeface="Times New Roman"/>
              </a:rPr>
              <a:t>Page </a:t>
            </a:r>
            <a:r>
              <a:rPr sz="1400" b="1" i="1" dirty="0">
                <a:solidFill>
                  <a:srgbClr val="FFFF00"/>
                </a:solidFill>
                <a:latin typeface="Times New Roman"/>
                <a:cs typeface="Times New Roman"/>
              </a:rPr>
              <a:t>– 522,</a:t>
            </a:r>
            <a:r>
              <a:rPr sz="1400" b="1" i="1" spc="-165" dirty="0">
                <a:solidFill>
                  <a:srgbClr val="FFFF00"/>
                </a:solidFill>
                <a:latin typeface="Times New Roman"/>
                <a:cs typeface="Times New Roman"/>
              </a:rPr>
              <a:t> </a:t>
            </a:r>
            <a:r>
              <a:rPr sz="1400" b="1" i="1" dirty="0">
                <a:solidFill>
                  <a:srgbClr val="FFFF00"/>
                </a:solidFill>
                <a:latin typeface="Times New Roman"/>
                <a:cs typeface="Times New Roman"/>
              </a:rPr>
              <a:t>523</a:t>
            </a:r>
            <a:endParaRPr sz="1400">
              <a:latin typeface="Times New Roman"/>
              <a:cs typeface="Times New Roman"/>
            </a:endParaRPr>
          </a:p>
        </p:txBody>
      </p:sp>
      <p:sp>
        <p:nvSpPr>
          <p:cNvPr id="55" name="object 55"/>
          <p:cNvSpPr/>
          <p:nvPr/>
        </p:nvSpPr>
        <p:spPr>
          <a:xfrm>
            <a:off x="1560575" y="2912364"/>
            <a:ext cx="6135624" cy="2042160"/>
          </a:xfrm>
          <a:prstGeom prst="rect">
            <a:avLst/>
          </a:prstGeom>
          <a:blipFill>
            <a:blip r:embed="rId48" cstate="print"/>
            <a:stretch>
              <a:fillRect/>
            </a:stretch>
          </a:blipFill>
        </p:spPr>
        <p:txBody>
          <a:bodyPr wrap="square" lIns="0" tIns="0" rIns="0" bIns="0" rtlCol="0"/>
          <a:lstStyle/>
          <a:p>
            <a:endParaRPr/>
          </a:p>
        </p:txBody>
      </p:sp>
      <p:sp>
        <p:nvSpPr>
          <p:cNvPr id="56" name="object 56"/>
          <p:cNvSpPr/>
          <p:nvPr/>
        </p:nvSpPr>
        <p:spPr>
          <a:xfrm>
            <a:off x="1473708" y="5015229"/>
            <a:ext cx="6309360" cy="0"/>
          </a:xfrm>
          <a:custGeom>
            <a:avLst/>
            <a:gdLst/>
            <a:ahLst/>
            <a:cxnLst/>
            <a:rect l="l" t="t" r="r" b="b"/>
            <a:pathLst>
              <a:path w="6309359">
                <a:moveTo>
                  <a:pt x="0" y="0"/>
                </a:moveTo>
                <a:lnTo>
                  <a:pt x="6309360" y="0"/>
                </a:lnTo>
              </a:path>
            </a:pathLst>
          </a:custGeom>
          <a:ln w="53340">
            <a:solidFill>
              <a:srgbClr val="000000"/>
            </a:solidFill>
          </a:ln>
        </p:spPr>
        <p:txBody>
          <a:bodyPr wrap="square" lIns="0" tIns="0" rIns="0" bIns="0" rtlCol="0"/>
          <a:lstStyle/>
          <a:p>
            <a:endParaRPr/>
          </a:p>
        </p:txBody>
      </p:sp>
      <p:sp>
        <p:nvSpPr>
          <p:cNvPr id="57" name="object 57"/>
          <p:cNvSpPr/>
          <p:nvPr/>
        </p:nvSpPr>
        <p:spPr>
          <a:xfrm>
            <a:off x="1500250" y="2879089"/>
            <a:ext cx="0" cy="2109470"/>
          </a:xfrm>
          <a:custGeom>
            <a:avLst/>
            <a:gdLst/>
            <a:ahLst/>
            <a:cxnLst/>
            <a:rect l="l" t="t" r="r" b="b"/>
            <a:pathLst>
              <a:path h="2109470">
                <a:moveTo>
                  <a:pt x="0" y="0"/>
                </a:moveTo>
                <a:lnTo>
                  <a:pt x="0" y="2109470"/>
                </a:lnTo>
              </a:path>
            </a:pathLst>
          </a:custGeom>
          <a:ln w="53085">
            <a:solidFill>
              <a:srgbClr val="000000"/>
            </a:solidFill>
          </a:ln>
        </p:spPr>
        <p:txBody>
          <a:bodyPr wrap="square" lIns="0" tIns="0" rIns="0" bIns="0" rtlCol="0"/>
          <a:lstStyle/>
          <a:p>
            <a:endParaRPr/>
          </a:p>
        </p:txBody>
      </p:sp>
      <p:sp>
        <p:nvSpPr>
          <p:cNvPr id="58" name="object 58"/>
          <p:cNvSpPr/>
          <p:nvPr/>
        </p:nvSpPr>
        <p:spPr>
          <a:xfrm>
            <a:off x="1473708" y="2852420"/>
            <a:ext cx="6309360" cy="0"/>
          </a:xfrm>
          <a:custGeom>
            <a:avLst/>
            <a:gdLst/>
            <a:ahLst/>
            <a:cxnLst/>
            <a:rect l="l" t="t" r="r" b="b"/>
            <a:pathLst>
              <a:path w="6309359">
                <a:moveTo>
                  <a:pt x="0" y="0"/>
                </a:moveTo>
                <a:lnTo>
                  <a:pt x="6309360" y="0"/>
                </a:lnTo>
              </a:path>
            </a:pathLst>
          </a:custGeom>
          <a:ln w="53339">
            <a:solidFill>
              <a:srgbClr val="000000"/>
            </a:solidFill>
          </a:ln>
        </p:spPr>
        <p:txBody>
          <a:bodyPr wrap="square" lIns="0" tIns="0" rIns="0" bIns="0" rtlCol="0"/>
          <a:lstStyle/>
          <a:p>
            <a:endParaRPr/>
          </a:p>
        </p:txBody>
      </p:sp>
      <p:sp>
        <p:nvSpPr>
          <p:cNvPr id="59" name="object 59"/>
          <p:cNvSpPr/>
          <p:nvPr/>
        </p:nvSpPr>
        <p:spPr>
          <a:xfrm>
            <a:off x="7756525" y="2878582"/>
            <a:ext cx="0" cy="2110105"/>
          </a:xfrm>
          <a:custGeom>
            <a:avLst/>
            <a:gdLst/>
            <a:ahLst/>
            <a:cxnLst/>
            <a:rect l="l" t="t" r="r" b="b"/>
            <a:pathLst>
              <a:path h="2110104">
                <a:moveTo>
                  <a:pt x="0" y="0"/>
                </a:moveTo>
                <a:lnTo>
                  <a:pt x="0" y="2109723"/>
                </a:lnTo>
              </a:path>
            </a:pathLst>
          </a:custGeom>
          <a:ln w="53086">
            <a:solidFill>
              <a:srgbClr val="000000"/>
            </a:solidFill>
          </a:ln>
        </p:spPr>
        <p:txBody>
          <a:bodyPr wrap="square" lIns="0" tIns="0" rIns="0" bIns="0" rtlCol="0"/>
          <a:lstStyle/>
          <a:p>
            <a:endParaRPr/>
          </a:p>
        </p:txBody>
      </p:sp>
      <p:sp>
        <p:nvSpPr>
          <p:cNvPr id="60" name="object 60"/>
          <p:cNvSpPr/>
          <p:nvPr/>
        </p:nvSpPr>
        <p:spPr>
          <a:xfrm>
            <a:off x="1544447" y="4961890"/>
            <a:ext cx="6168390" cy="0"/>
          </a:xfrm>
          <a:custGeom>
            <a:avLst/>
            <a:gdLst/>
            <a:ahLst/>
            <a:cxnLst/>
            <a:rect l="l" t="t" r="r" b="b"/>
            <a:pathLst>
              <a:path w="6168390">
                <a:moveTo>
                  <a:pt x="0" y="0"/>
                </a:moveTo>
                <a:lnTo>
                  <a:pt x="6167882" y="0"/>
                </a:lnTo>
              </a:path>
            </a:pathLst>
          </a:custGeom>
          <a:ln w="17780">
            <a:solidFill>
              <a:srgbClr val="000000"/>
            </a:solidFill>
          </a:ln>
        </p:spPr>
        <p:txBody>
          <a:bodyPr wrap="square" lIns="0" tIns="0" rIns="0" bIns="0" rtlCol="0"/>
          <a:lstStyle/>
          <a:p>
            <a:endParaRPr/>
          </a:p>
        </p:txBody>
      </p:sp>
      <p:sp>
        <p:nvSpPr>
          <p:cNvPr id="61" name="object 61"/>
          <p:cNvSpPr/>
          <p:nvPr/>
        </p:nvSpPr>
        <p:spPr>
          <a:xfrm>
            <a:off x="1553273" y="2913379"/>
            <a:ext cx="0" cy="2039620"/>
          </a:xfrm>
          <a:custGeom>
            <a:avLst/>
            <a:gdLst/>
            <a:ahLst/>
            <a:cxnLst/>
            <a:rect l="l" t="t" r="r" b="b"/>
            <a:pathLst>
              <a:path h="2039620">
                <a:moveTo>
                  <a:pt x="0" y="0"/>
                </a:moveTo>
                <a:lnTo>
                  <a:pt x="0" y="2039620"/>
                </a:lnTo>
              </a:path>
            </a:pathLst>
          </a:custGeom>
          <a:ln w="17653">
            <a:solidFill>
              <a:srgbClr val="000000"/>
            </a:solidFill>
          </a:ln>
        </p:spPr>
        <p:txBody>
          <a:bodyPr wrap="square" lIns="0" tIns="0" rIns="0" bIns="0" rtlCol="0"/>
          <a:lstStyle/>
          <a:p>
            <a:endParaRPr/>
          </a:p>
        </p:txBody>
      </p:sp>
      <p:sp>
        <p:nvSpPr>
          <p:cNvPr id="62" name="object 62"/>
          <p:cNvSpPr/>
          <p:nvPr/>
        </p:nvSpPr>
        <p:spPr>
          <a:xfrm>
            <a:off x="1544447" y="2905125"/>
            <a:ext cx="6168390" cy="0"/>
          </a:xfrm>
          <a:custGeom>
            <a:avLst/>
            <a:gdLst/>
            <a:ahLst/>
            <a:cxnLst/>
            <a:rect l="l" t="t" r="r" b="b"/>
            <a:pathLst>
              <a:path w="6168390">
                <a:moveTo>
                  <a:pt x="0" y="0"/>
                </a:moveTo>
                <a:lnTo>
                  <a:pt x="6167882" y="0"/>
                </a:lnTo>
              </a:path>
            </a:pathLst>
          </a:custGeom>
          <a:ln w="16510">
            <a:solidFill>
              <a:srgbClr val="000000"/>
            </a:solidFill>
          </a:ln>
        </p:spPr>
        <p:txBody>
          <a:bodyPr wrap="square" lIns="0" tIns="0" rIns="0" bIns="0" rtlCol="0"/>
          <a:lstStyle/>
          <a:p>
            <a:endParaRPr/>
          </a:p>
        </p:txBody>
      </p:sp>
      <p:sp>
        <p:nvSpPr>
          <p:cNvPr id="63" name="object 63"/>
          <p:cNvSpPr/>
          <p:nvPr/>
        </p:nvSpPr>
        <p:spPr>
          <a:xfrm>
            <a:off x="7703502" y="2913888"/>
            <a:ext cx="0" cy="2039620"/>
          </a:xfrm>
          <a:custGeom>
            <a:avLst/>
            <a:gdLst/>
            <a:ahLst/>
            <a:cxnLst/>
            <a:rect l="l" t="t" r="r" b="b"/>
            <a:pathLst>
              <a:path h="2039620">
                <a:moveTo>
                  <a:pt x="0" y="0"/>
                </a:moveTo>
                <a:lnTo>
                  <a:pt x="0" y="2039112"/>
                </a:lnTo>
              </a:path>
            </a:pathLst>
          </a:custGeom>
          <a:ln w="17652">
            <a:solidFill>
              <a:srgbClr val="000000"/>
            </a:solidFill>
          </a:ln>
        </p:spPr>
        <p:txBody>
          <a:bodyPr wrap="square" lIns="0" tIns="0" rIns="0" bIns="0" rtlCol="0"/>
          <a:lstStyle/>
          <a:p>
            <a:endParaRPr/>
          </a:p>
        </p:txBody>
      </p:sp>
      <p:sp>
        <p:nvSpPr>
          <p:cNvPr id="64" name="object 64"/>
          <p:cNvSpPr/>
          <p:nvPr/>
        </p:nvSpPr>
        <p:spPr>
          <a:xfrm>
            <a:off x="603504" y="5518403"/>
            <a:ext cx="1296924" cy="623315"/>
          </a:xfrm>
          <a:prstGeom prst="rect">
            <a:avLst/>
          </a:prstGeom>
          <a:blipFill>
            <a:blip r:embed="rId49" cstate="print"/>
            <a:stretch>
              <a:fillRect/>
            </a:stretch>
          </a:blipFill>
        </p:spPr>
        <p:txBody>
          <a:bodyPr wrap="square" lIns="0" tIns="0" rIns="0" bIns="0" rtlCol="0"/>
          <a:lstStyle/>
          <a:p>
            <a:endParaRPr/>
          </a:p>
        </p:txBody>
      </p:sp>
      <p:sp>
        <p:nvSpPr>
          <p:cNvPr id="65" name="object 65"/>
          <p:cNvSpPr/>
          <p:nvPr/>
        </p:nvSpPr>
        <p:spPr>
          <a:xfrm>
            <a:off x="1641348" y="5518403"/>
            <a:ext cx="605027" cy="623315"/>
          </a:xfrm>
          <a:prstGeom prst="rect">
            <a:avLst/>
          </a:prstGeom>
          <a:blipFill>
            <a:blip r:embed="rId4" cstate="print"/>
            <a:stretch>
              <a:fillRect/>
            </a:stretch>
          </a:blipFill>
        </p:spPr>
        <p:txBody>
          <a:bodyPr wrap="square" lIns="0" tIns="0" rIns="0" bIns="0" rtlCol="0"/>
          <a:lstStyle/>
          <a:p>
            <a:endParaRPr/>
          </a:p>
        </p:txBody>
      </p:sp>
      <p:sp>
        <p:nvSpPr>
          <p:cNvPr id="66" name="object 66"/>
          <p:cNvSpPr/>
          <p:nvPr/>
        </p:nvSpPr>
        <p:spPr>
          <a:xfrm>
            <a:off x="1987295" y="5518403"/>
            <a:ext cx="633983" cy="623315"/>
          </a:xfrm>
          <a:prstGeom prst="rect">
            <a:avLst/>
          </a:prstGeom>
          <a:blipFill>
            <a:blip r:embed="rId50" cstate="print"/>
            <a:stretch>
              <a:fillRect/>
            </a:stretch>
          </a:blipFill>
        </p:spPr>
        <p:txBody>
          <a:bodyPr wrap="square" lIns="0" tIns="0" rIns="0" bIns="0" rtlCol="0"/>
          <a:lstStyle/>
          <a:p>
            <a:endParaRPr/>
          </a:p>
        </p:txBody>
      </p:sp>
      <p:sp>
        <p:nvSpPr>
          <p:cNvPr id="67" name="object 67"/>
          <p:cNvSpPr/>
          <p:nvPr/>
        </p:nvSpPr>
        <p:spPr>
          <a:xfrm>
            <a:off x="2362200" y="5518403"/>
            <a:ext cx="1110996" cy="623315"/>
          </a:xfrm>
          <a:prstGeom prst="rect">
            <a:avLst/>
          </a:prstGeom>
          <a:blipFill>
            <a:blip r:embed="rId51" cstate="print"/>
            <a:stretch>
              <a:fillRect/>
            </a:stretch>
          </a:blipFill>
        </p:spPr>
        <p:txBody>
          <a:bodyPr wrap="square" lIns="0" tIns="0" rIns="0" bIns="0" rtlCol="0"/>
          <a:lstStyle/>
          <a:p>
            <a:endParaRPr/>
          </a:p>
        </p:txBody>
      </p:sp>
      <p:sp>
        <p:nvSpPr>
          <p:cNvPr id="68" name="object 68"/>
          <p:cNvSpPr/>
          <p:nvPr/>
        </p:nvSpPr>
        <p:spPr>
          <a:xfrm>
            <a:off x="3214116" y="5518403"/>
            <a:ext cx="790956" cy="623315"/>
          </a:xfrm>
          <a:prstGeom prst="rect">
            <a:avLst/>
          </a:prstGeom>
          <a:blipFill>
            <a:blip r:embed="rId52" cstate="print"/>
            <a:stretch>
              <a:fillRect/>
            </a:stretch>
          </a:blipFill>
        </p:spPr>
        <p:txBody>
          <a:bodyPr wrap="square" lIns="0" tIns="0" rIns="0" bIns="0" rtlCol="0"/>
          <a:lstStyle/>
          <a:p>
            <a:endParaRPr/>
          </a:p>
        </p:txBody>
      </p:sp>
      <p:sp>
        <p:nvSpPr>
          <p:cNvPr id="69" name="object 69"/>
          <p:cNvSpPr/>
          <p:nvPr/>
        </p:nvSpPr>
        <p:spPr>
          <a:xfrm>
            <a:off x="3745991" y="5518403"/>
            <a:ext cx="650748" cy="623315"/>
          </a:xfrm>
          <a:prstGeom prst="rect">
            <a:avLst/>
          </a:prstGeom>
          <a:blipFill>
            <a:blip r:embed="rId53" cstate="print"/>
            <a:stretch>
              <a:fillRect/>
            </a:stretch>
          </a:blipFill>
        </p:spPr>
        <p:txBody>
          <a:bodyPr wrap="square" lIns="0" tIns="0" rIns="0" bIns="0" rtlCol="0"/>
          <a:lstStyle/>
          <a:p>
            <a:endParaRPr/>
          </a:p>
        </p:txBody>
      </p:sp>
      <p:sp>
        <p:nvSpPr>
          <p:cNvPr id="70" name="object 70"/>
          <p:cNvSpPr/>
          <p:nvPr/>
        </p:nvSpPr>
        <p:spPr>
          <a:xfrm>
            <a:off x="4137659" y="5518403"/>
            <a:ext cx="635508" cy="623315"/>
          </a:xfrm>
          <a:prstGeom prst="rect">
            <a:avLst/>
          </a:prstGeom>
          <a:blipFill>
            <a:blip r:embed="rId5" cstate="print"/>
            <a:stretch>
              <a:fillRect/>
            </a:stretch>
          </a:blipFill>
        </p:spPr>
        <p:txBody>
          <a:bodyPr wrap="square" lIns="0" tIns="0" rIns="0" bIns="0" rtlCol="0"/>
          <a:lstStyle/>
          <a:p>
            <a:endParaRPr/>
          </a:p>
        </p:txBody>
      </p:sp>
      <p:sp>
        <p:nvSpPr>
          <p:cNvPr id="71" name="object 71"/>
          <p:cNvSpPr/>
          <p:nvPr/>
        </p:nvSpPr>
        <p:spPr>
          <a:xfrm>
            <a:off x="4514088" y="5518403"/>
            <a:ext cx="1578864" cy="623315"/>
          </a:xfrm>
          <a:prstGeom prst="rect">
            <a:avLst/>
          </a:prstGeom>
          <a:blipFill>
            <a:blip r:embed="rId54" cstate="print"/>
            <a:stretch>
              <a:fillRect/>
            </a:stretch>
          </a:blipFill>
        </p:spPr>
        <p:txBody>
          <a:bodyPr wrap="square" lIns="0" tIns="0" rIns="0" bIns="0" rtlCol="0"/>
          <a:lstStyle/>
          <a:p>
            <a:endParaRPr/>
          </a:p>
        </p:txBody>
      </p:sp>
      <p:sp>
        <p:nvSpPr>
          <p:cNvPr id="72" name="object 72"/>
          <p:cNvSpPr/>
          <p:nvPr/>
        </p:nvSpPr>
        <p:spPr>
          <a:xfrm>
            <a:off x="5833871" y="5518403"/>
            <a:ext cx="961644" cy="623315"/>
          </a:xfrm>
          <a:prstGeom prst="rect">
            <a:avLst/>
          </a:prstGeom>
          <a:blipFill>
            <a:blip r:embed="rId55" cstate="print"/>
            <a:stretch>
              <a:fillRect/>
            </a:stretch>
          </a:blipFill>
        </p:spPr>
        <p:txBody>
          <a:bodyPr wrap="square" lIns="0" tIns="0" rIns="0" bIns="0" rtlCol="0"/>
          <a:lstStyle/>
          <a:p>
            <a:endParaRPr/>
          </a:p>
        </p:txBody>
      </p:sp>
      <p:sp>
        <p:nvSpPr>
          <p:cNvPr id="73" name="object 73"/>
          <p:cNvSpPr/>
          <p:nvPr/>
        </p:nvSpPr>
        <p:spPr>
          <a:xfrm>
            <a:off x="6536435" y="5518403"/>
            <a:ext cx="1110996" cy="623315"/>
          </a:xfrm>
          <a:prstGeom prst="rect">
            <a:avLst/>
          </a:prstGeom>
          <a:blipFill>
            <a:blip r:embed="rId51" cstate="print"/>
            <a:stretch>
              <a:fillRect/>
            </a:stretch>
          </a:blipFill>
        </p:spPr>
        <p:txBody>
          <a:bodyPr wrap="square" lIns="0" tIns="0" rIns="0" bIns="0" rtlCol="0"/>
          <a:lstStyle/>
          <a:p>
            <a:endParaRPr/>
          </a:p>
        </p:txBody>
      </p:sp>
      <p:sp>
        <p:nvSpPr>
          <p:cNvPr id="74" name="object 74"/>
          <p:cNvSpPr/>
          <p:nvPr/>
        </p:nvSpPr>
        <p:spPr>
          <a:xfrm>
            <a:off x="7388352" y="5518403"/>
            <a:ext cx="1251203" cy="623315"/>
          </a:xfrm>
          <a:prstGeom prst="rect">
            <a:avLst/>
          </a:prstGeom>
          <a:blipFill>
            <a:blip r:embed="rId56" cstate="print"/>
            <a:stretch>
              <a:fillRect/>
            </a:stretch>
          </a:blipFill>
        </p:spPr>
        <p:txBody>
          <a:bodyPr wrap="square" lIns="0" tIns="0" rIns="0" bIns="0" rtlCol="0"/>
          <a:lstStyle/>
          <a:p>
            <a:endParaRPr/>
          </a:p>
        </p:txBody>
      </p:sp>
      <p:sp>
        <p:nvSpPr>
          <p:cNvPr id="75" name="object 75"/>
          <p:cNvSpPr/>
          <p:nvPr/>
        </p:nvSpPr>
        <p:spPr>
          <a:xfrm>
            <a:off x="603504" y="5853684"/>
            <a:ext cx="2313432" cy="623316"/>
          </a:xfrm>
          <a:prstGeom prst="rect">
            <a:avLst/>
          </a:prstGeom>
          <a:blipFill>
            <a:blip r:embed="rId57" cstate="print"/>
            <a:stretch>
              <a:fillRect/>
            </a:stretch>
          </a:blipFill>
        </p:spPr>
        <p:txBody>
          <a:bodyPr wrap="square" lIns="0" tIns="0" rIns="0" bIns="0" rtlCol="0"/>
          <a:lstStyle/>
          <a:p>
            <a:endParaRPr/>
          </a:p>
        </p:txBody>
      </p:sp>
      <p:sp>
        <p:nvSpPr>
          <p:cNvPr id="76" name="object 76"/>
          <p:cNvSpPr/>
          <p:nvPr/>
        </p:nvSpPr>
        <p:spPr>
          <a:xfrm>
            <a:off x="2616707" y="5853684"/>
            <a:ext cx="957071" cy="623316"/>
          </a:xfrm>
          <a:prstGeom prst="rect">
            <a:avLst/>
          </a:prstGeom>
          <a:blipFill>
            <a:blip r:embed="rId58" cstate="print"/>
            <a:stretch>
              <a:fillRect/>
            </a:stretch>
          </a:blipFill>
        </p:spPr>
        <p:txBody>
          <a:bodyPr wrap="square" lIns="0" tIns="0" rIns="0" bIns="0" rtlCol="0"/>
          <a:lstStyle/>
          <a:p>
            <a:endParaRPr/>
          </a:p>
        </p:txBody>
      </p:sp>
      <p:sp>
        <p:nvSpPr>
          <p:cNvPr id="77" name="object 77"/>
          <p:cNvSpPr/>
          <p:nvPr/>
        </p:nvSpPr>
        <p:spPr>
          <a:xfrm>
            <a:off x="3270503" y="5853684"/>
            <a:ext cx="1094231" cy="623316"/>
          </a:xfrm>
          <a:prstGeom prst="rect">
            <a:avLst/>
          </a:prstGeom>
          <a:blipFill>
            <a:blip r:embed="rId59" cstate="print"/>
            <a:stretch>
              <a:fillRect/>
            </a:stretch>
          </a:blipFill>
        </p:spPr>
        <p:txBody>
          <a:bodyPr wrap="square" lIns="0" tIns="0" rIns="0" bIns="0" rtlCol="0"/>
          <a:lstStyle/>
          <a:p>
            <a:endParaRPr/>
          </a:p>
        </p:txBody>
      </p:sp>
      <p:sp>
        <p:nvSpPr>
          <p:cNvPr id="78" name="object 78"/>
          <p:cNvSpPr/>
          <p:nvPr/>
        </p:nvSpPr>
        <p:spPr>
          <a:xfrm>
            <a:off x="4062984" y="5853684"/>
            <a:ext cx="1365503" cy="623316"/>
          </a:xfrm>
          <a:prstGeom prst="rect">
            <a:avLst/>
          </a:prstGeom>
          <a:blipFill>
            <a:blip r:embed="rId60" cstate="print"/>
            <a:stretch>
              <a:fillRect/>
            </a:stretch>
          </a:blipFill>
        </p:spPr>
        <p:txBody>
          <a:bodyPr wrap="square" lIns="0" tIns="0" rIns="0" bIns="0" rtlCol="0"/>
          <a:lstStyle/>
          <a:p>
            <a:endParaRPr/>
          </a:p>
        </p:txBody>
      </p:sp>
      <p:sp>
        <p:nvSpPr>
          <p:cNvPr id="79" name="object 79"/>
          <p:cNvSpPr/>
          <p:nvPr/>
        </p:nvSpPr>
        <p:spPr>
          <a:xfrm>
            <a:off x="5128259" y="5853684"/>
            <a:ext cx="1530095" cy="623316"/>
          </a:xfrm>
          <a:prstGeom prst="rect">
            <a:avLst/>
          </a:prstGeom>
          <a:blipFill>
            <a:blip r:embed="rId61" cstate="print"/>
            <a:stretch>
              <a:fillRect/>
            </a:stretch>
          </a:blipFill>
        </p:spPr>
        <p:txBody>
          <a:bodyPr wrap="square" lIns="0" tIns="0" rIns="0" bIns="0" rtlCol="0"/>
          <a:lstStyle/>
          <a:p>
            <a:endParaRPr/>
          </a:p>
        </p:txBody>
      </p:sp>
      <p:sp>
        <p:nvSpPr>
          <p:cNvPr id="80" name="object 80"/>
          <p:cNvSpPr/>
          <p:nvPr/>
        </p:nvSpPr>
        <p:spPr>
          <a:xfrm>
            <a:off x="6356603" y="5853684"/>
            <a:ext cx="711707" cy="623316"/>
          </a:xfrm>
          <a:prstGeom prst="rect">
            <a:avLst/>
          </a:prstGeom>
          <a:blipFill>
            <a:blip r:embed="rId43" cstate="print"/>
            <a:stretch>
              <a:fillRect/>
            </a:stretch>
          </a:blipFill>
        </p:spPr>
        <p:txBody>
          <a:bodyPr wrap="square" lIns="0" tIns="0" rIns="0" bIns="0" rtlCol="0"/>
          <a:lstStyle/>
          <a:p>
            <a:endParaRPr/>
          </a:p>
        </p:txBody>
      </p:sp>
      <p:sp>
        <p:nvSpPr>
          <p:cNvPr id="81" name="object 81"/>
          <p:cNvSpPr/>
          <p:nvPr/>
        </p:nvSpPr>
        <p:spPr>
          <a:xfrm>
            <a:off x="6696456" y="5853684"/>
            <a:ext cx="441959" cy="623316"/>
          </a:xfrm>
          <a:prstGeom prst="rect">
            <a:avLst/>
          </a:prstGeom>
          <a:blipFill>
            <a:blip r:embed="rId24" cstate="print"/>
            <a:stretch>
              <a:fillRect/>
            </a:stretch>
          </a:blipFill>
        </p:spPr>
        <p:txBody>
          <a:bodyPr wrap="square" lIns="0" tIns="0" rIns="0" bIns="0" rtlCol="0"/>
          <a:lstStyle/>
          <a:p>
            <a:endParaRPr/>
          </a:p>
        </p:txBody>
      </p:sp>
      <p:sp>
        <p:nvSpPr>
          <p:cNvPr id="82" name="object 82"/>
          <p:cNvSpPr txBox="1"/>
          <p:nvPr/>
        </p:nvSpPr>
        <p:spPr>
          <a:xfrm>
            <a:off x="764540" y="5111918"/>
            <a:ext cx="7688580" cy="1171575"/>
          </a:xfrm>
          <a:prstGeom prst="rect">
            <a:avLst/>
          </a:prstGeom>
        </p:spPr>
        <p:txBody>
          <a:bodyPr vert="horz" wrap="square" lIns="0" tIns="109855" rIns="0" bIns="0" rtlCol="0">
            <a:spAutoFit/>
          </a:bodyPr>
          <a:lstStyle/>
          <a:p>
            <a:pPr marL="36195" algn="ctr">
              <a:lnSpc>
                <a:spcPct val="100000"/>
              </a:lnSpc>
              <a:spcBef>
                <a:spcPts val="865"/>
              </a:spcBef>
            </a:pPr>
            <a:r>
              <a:rPr sz="1600" b="1" i="1" spc="-5" dirty="0">
                <a:latin typeface="Times New Roman"/>
                <a:cs typeface="Times New Roman"/>
              </a:rPr>
              <a:t>Figure: Alternating</a:t>
            </a:r>
            <a:r>
              <a:rPr sz="1600" b="1" i="1" spc="-60" dirty="0">
                <a:latin typeface="Times New Roman"/>
                <a:cs typeface="Times New Roman"/>
              </a:rPr>
              <a:t> </a:t>
            </a:r>
            <a:r>
              <a:rPr sz="1600" b="1" i="1" spc="-20" dirty="0">
                <a:latin typeface="Times New Roman"/>
                <a:cs typeface="Times New Roman"/>
              </a:rPr>
              <a:t>Waveforms</a:t>
            </a:r>
            <a:endParaRPr sz="1600">
              <a:latin typeface="Times New Roman"/>
              <a:cs typeface="Times New Roman"/>
            </a:endParaRPr>
          </a:p>
          <a:p>
            <a:pPr marL="12700" marR="5080">
              <a:lnSpc>
                <a:spcPct val="100000"/>
              </a:lnSpc>
              <a:spcBef>
                <a:spcPts val="1055"/>
              </a:spcBef>
            </a:pPr>
            <a:r>
              <a:rPr sz="2200" b="1" spc="-10" dirty="0">
                <a:solidFill>
                  <a:srgbClr val="17006F"/>
                </a:solidFill>
                <a:latin typeface="Times New Roman"/>
                <a:cs typeface="Times New Roman"/>
              </a:rPr>
              <a:t>Sources </a:t>
            </a:r>
            <a:r>
              <a:rPr sz="2200" b="1" dirty="0">
                <a:solidFill>
                  <a:srgbClr val="17006F"/>
                </a:solidFill>
                <a:latin typeface="Times New Roman"/>
                <a:cs typeface="Times New Roman"/>
              </a:rPr>
              <a:t>of </a:t>
            </a:r>
            <a:r>
              <a:rPr sz="2200" b="1" spc="-10" dirty="0">
                <a:solidFill>
                  <a:srgbClr val="17006F"/>
                </a:solidFill>
                <a:latin typeface="Times New Roman"/>
                <a:cs typeface="Times New Roman"/>
              </a:rPr>
              <a:t>ac </a:t>
            </a:r>
            <a:r>
              <a:rPr sz="2200" b="1" spc="-5" dirty="0">
                <a:solidFill>
                  <a:srgbClr val="17006F"/>
                </a:solidFill>
                <a:latin typeface="Times New Roman"/>
                <a:cs typeface="Times New Roman"/>
              </a:rPr>
              <a:t>power can be </a:t>
            </a:r>
            <a:r>
              <a:rPr sz="2200" b="1" dirty="0">
                <a:solidFill>
                  <a:srgbClr val="17006F"/>
                </a:solidFill>
                <a:latin typeface="Times New Roman"/>
                <a:cs typeface="Times New Roman"/>
              </a:rPr>
              <a:t>ac </a:t>
            </a:r>
            <a:r>
              <a:rPr sz="2200" b="1" spc="-25" dirty="0">
                <a:solidFill>
                  <a:srgbClr val="17006F"/>
                </a:solidFill>
                <a:latin typeface="Times New Roman"/>
                <a:cs typeface="Times New Roman"/>
              </a:rPr>
              <a:t>generator, </a:t>
            </a:r>
            <a:r>
              <a:rPr sz="2200" b="1" spc="-5" dirty="0">
                <a:solidFill>
                  <a:srgbClr val="17006F"/>
                </a:solidFill>
                <a:latin typeface="Times New Roman"/>
                <a:cs typeface="Times New Roman"/>
              </a:rPr>
              <a:t>wind power station,  </a:t>
            </a:r>
            <a:r>
              <a:rPr sz="2200" b="1" spc="-10" dirty="0">
                <a:solidFill>
                  <a:srgbClr val="17006F"/>
                </a:solidFill>
                <a:latin typeface="Times New Roman"/>
                <a:cs typeface="Times New Roman"/>
              </a:rPr>
              <a:t>hydroelectricity, </a:t>
            </a:r>
            <a:r>
              <a:rPr sz="2200" b="1" spc="-5" dirty="0">
                <a:solidFill>
                  <a:srgbClr val="17006F"/>
                </a:solidFill>
                <a:latin typeface="Times New Roman"/>
                <a:cs typeface="Times New Roman"/>
              </a:rPr>
              <a:t>solar panel, </a:t>
            </a:r>
            <a:r>
              <a:rPr sz="2200" b="1" dirty="0">
                <a:solidFill>
                  <a:srgbClr val="17006F"/>
                </a:solidFill>
                <a:latin typeface="Times New Roman"/>
                <a:cs typeface="Times New Roman"/>
              </a:rPr>
              <a:t>function </a:t>
            </a:r>
            <a:r>
              <a:rPr sz="2200" b="1" spc="-5" dirty="0">
                <a:solidFill>
                  <a:srgbClr val="17006F"/>
                </a:solidFill>
                <a:latin typeface="Times New Roman"/>
                <a:cs typeface="Times New Roman"/>
              </a:rPr>
              <a:t>generator</a:t>
            </a:r>
            <a:r>
              <a:rPr sz="2200" b="1" spc="-55" dirty="0">
                <a:solidFill>
                  <a:srgbClr val="17006F"/>
                </a:solidFill>
                <a:latin typeface="Times New Roman"/>
                <a:cs typeface="Times New Roman"/>
              </a:rPr>
              <a:t> </a:t>
            </a:r>
            <a:r>
              <a:rPr sz="2200" b="1" spc="-5" dirty="0">
                <a:solidFill>
                  <a:srgbClr val="17006F"/>
                </a:solidFill>
                <a:latin typeface="Times New Roman"/>
                <a:cs typeface="Times New Roman"/>
              </a:rPr>
              <a:t>etc.</a:t>
            </a:r>
            <a:endParaRPr sz="2200">
              <a:latin typeface="Times New Roman"/>
              <a:cs typeface="Times New Roman"/>
            </a:endParaRPr>
          </a:p>
        </p:txBody>
      </p:sp>
      <p:sp>
        <p:nvSpPr>
          <p:cNvPr id="83" name="object 83"/>
          <p:cNvSpPr/>
          <p:nvPr/>
        </p:nvSpPr>
        <p:spPr>
          <a:xfrm>
            <a:off x="266700" y="5692140"/>
            <a:ext cx="726948" cy="594360"/>
          </a:xfrm>
          <a:prstGeom prst="rect">
            <a:avLst/>
          </a:prstGeom>
          <a:blipFill>
            <a:blip r:embed="rId6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95" y="4247388"/>
            <a:ext cx="1629156" cy="6233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987295" y="4247388"/>
            <a:ext cx="464819" cy="6233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250948" y="4247388"/>
            <a:ext cx="836676" cy="62331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884932" y="4247388"/>
            <a:ext cx="915923" cy="62331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3598164" y="4247388"/>
            <a:ext cx="1132332" cy="623316"/>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4527803" y="4247388"/>
            <a:ext cx="667512" cy="623316"/>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4992623" y="4247388"/>
            <a:ext cx="512063" cy="623316"/>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5301996" y="4247388"/>
            <a:ext cx="1437131" cy="623316"/>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6536435" y="4247388"/>
            <a:ext cx="914400" cy="623316"/>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7248143" y="4247388"/>
            <a:ext cx="620268" cy="623316"/>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7665719" y="4247388"/>
            <a:ext cx="746759" cy="623316"/>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729995" y="4582667"/>
            <a:ext cx="1226820" cy="623316"/>
          </a:xfrm>
          <a:prstGeom prst="rect">
            <a:avLst/>
          </a:prstGeom>
          <a:blipFill>
            <a:blip r:embed="rId13" cstate="print"/>
            <a:stretch>
              <a:fillRect/>
            </a:stretch>
          </a:blipFill>
        </p:spPr>
        <p:txBody>
          <a:bodyPr wrap="square" lIns="0" tIns="0" rIns="0" bIns="0" rtlCol="0"/>
          <a:lstStyle/>
          <a:p>
            <a:endParaRPr/>
          </a:p>
        </p:txBody>
      </p:sp>
      <p:sp>
        <p:nvSpPr>
          <p:cNvPr id="14" name="object 14"/>
          <p:cNvSpPr/>
          <p:nvPr/>
        </p:nvSpPr>
        <p:spPr>
          <a:xfrm>
            <a:off x="1670304" y="4582667"/>
            <a:ext cx="605028" cy="623316"/>
          </a:xfrm>
          <a:prstGeom prst="rect">
            <a:avLst/>
          </a:prstGeom>
          <a:blipFill>
            <a:blip r:embed="rId14" cstate="print"/>
            <a:stretch>
              <a:fillRect/>
            </a:stretch>
          </a:blipFill>
        </p:spPr>
        <p:txBody>
          <a:bodyPr wrap="square" lIns="0" tIns="0" rIns="0" bIns="0" rtlCol="0"/>
          <a:lstStyle/>
          <a:p>
            <a:endParaRPr/>
          </a:p>
        </p:txBody>
      </p:sp>
      <p:sp>
        <p:nvSpPr>
          <p:cNvPr id="15" name="object 15"/>
          <p:cNvSpPr/>
          <p:nvPr/>
        </p:nvSpPr>
        <p:spPr>
          <a:xfrm>
            <a:off x="1988820" y="4582667"/>
            <a:ext cx="1158240" cy="623316"/>
          </a:xfrm>
          <a:prstGeom prst="rect">
            <a:avLst/>
          </a:prstGeom>
          <a:blipFill>
            <a:blip r:embed="rId15" cstate="print"/>
            <a:stretch>
              <a:fillRect/>
            </a:stretch>
          </a:blipFill>
        </p:spPr>
        <p:txBody>
          <a:bodyPr wrap="square" lIns="0" tIns="0" rIns="0" bIns="0" rtlCol="0"/>
          <a:lstStyle/>
          <a:p>
            <a:endParaRPr/>
          </a:p>
        </p:txBody>
      </p:sp>
      <p:sp>
        <p:nvSpPr>
          <p:cNvPr id="16" name="object 16"/>
          <p:cNvSpPr/>
          <p:nvPr/>
        </p:nvSpPr>
        <p:spPr>
          <a:xfrm>
            <a:off x="2860548" y="4582667"/>
            <a:ext cx="1210055" cy="623316"/>
          </a:xfrm>
          <a:prstGeom prst="rect">
            <a:avLst/>
          </a:prstGeom>
          <a:blipFill>
            <a:blip r:embed="rId16" cstate="print"/>
            <a:stretch>
              <a:fillRect/>
            </a:stretch>
          </a:blipFill>
        </p:spPr>
        <p:txBody>
          <a:bodyPr wrap="square" lIns="0" tIns="0" rIns="0" bIns="0" rtlCol="0"/>
          <a:lstStyle/>
          <a:p>
            <a:endParaRPr/>
          </a:p>
        </p:txBody>
      </p:sp>
      <p:sp>
        <p:nvSpPr>
          <p:cNvPr id="17" name="object 17"/>
          <p:cNvSpPr/>
          <p:nvPr/>
        </p:nvSpPr>
        <p:spPr>
          <a:xfrm>
            <a:off x="3785615" y="4582667"/>
            <a:ext cx="620267" cy="623316"/>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4119371" y="4582667"/>
            <a:ext cx="512063" cy="623316"/>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4344923" y="4582667"/>
            <a:ext cx="1365503" cy="623316"/>
          </a:xfrm>
          <a:prstGeom prst="rect">
            <a:avLst/>
          </a:prstGeom>
          <a:blipFill>
            <a:blip r:embed="rId17" cstate="print"/>
            <a:stretch>
              <a:fillRect/>
            </a:stretch>
          </a:blipFill>
        </p:spPr>
        <p:txBody>
          <a:bodyPr wrap="square" lIns="0" tIns="0" rIns="0" bIns="0" rtlCol="0"/>
          <a:lstStyle/>
          <a:p>
            <a:endParaRPr/>
          </a:p>
        </p:txBody>
      </p:sp>
      <p:sp>
        <p:nvSpPr>
          <p:cNvPr id="20" name="object 20"/>
          <p:cNvSpPr/>
          <p:nvPr/>
        </p:nvSpPr>
        <p:spPr>
          <a:xfrm>
            <a:off x="5423915" y="4582667"/>
            <a:ext cx="605027" cy="623316"/>
          </a:xfrm>
          <a:prstGeom prst="rect">
            <a:avLst/>
          </a:prstGeom>
          <a:blipFill>
            <a:blip r:embed="rId18" cstate="print"/>
            <a:stretch>
              <a:fillRect/>
            </a:stretch>
          </a:blipFill>
        </p:spPr>
        <p:txBody>
          <a:bodyPr wrap="square" lIns="0" tIns="0" rIns="0" bIns="0" rtlCol="0"/>
          <a:lstStyle/>
          <a:p>
            <a:endParaRPr/>
          </a:p>
        </p:txBody>
      </p:sp>
      <p:sp>
        <p:nvSpPr>
          <p:cNvPr id="21" name="object 21"/>
          <p:cNvSpPr/>
          <p:nvPr/>
        </p:nvSpPr>
        <p:spPr>
          <a:xfrm>
            <a:off x="5742432" y="4582667"/>
            <a:ext cx="975360" cy="623316"/>
          </a:xfrm>
          <a:prstGeom prst="rect">
            <a:avLst/>
          </a:prstGeom>
          <a:blipFill>
            <a:blip r:embed="rId19" cstate="print"/>
            <a:stretch>
              <a:fillRect/>
            </a:stretch>
          </a:blipFill>
        </p:spPr>
        <p:txBody>
          <a:bodyPr wrap="square" lIns="0" tIns="0" rIns="0" bIns="0" rtlCol="0"/>
          <a:lstStyle/>
          <a:p>
            <a:endParaRPr/>
          </a:p>
        </p:txBody>
      </p:sp>
      <p:sp>
        <p:nvSpPr>
          <p:cNvPr id="22" name="object 22"/>
          <p:cNvSpPr/>
          <p:nvPr/>
        </p:nvSpPr>
        <p:spPr>
          <a:xfrm>
            <a:off x="6431279" y="4582667"/>
            <a:ext cx="1351787" cy="623316"/>
          </a:xfrm>
          <a:prstGeom prst="rect">
            <a:avLst/>
          </a:prstGeom>
          <a:blipFill>
            <a:blip r:embed="rId20" cstate="print"/>
            <a:stretch>
              <a:fillRect/>
            </a:stretch>
          </a:blipFill>
        </p:spPr>
        <p:txBody>
          <a:bodyPr wrap="square" lIns="0" tIns="0" rIns="0" bIns="0" rtlCol="0"/>
          <a:lstStyle/>
          <a:p>
            <a:endParaRPr/>
          </a:p>
        </p:txBody>
      </p:sp>
      <p:sp>
        <p:nvSpPr>
          <p:cNvPr id="23" name="object 23"/>
          <p:cNvSpPr/>
          <p:nvPr/>
        </p:nvSpPr>
        <p:spPr>
          <a:xfrm>
            <a:off x="7496556" y="4582667"/>
            <a:ext cx="915924" cy="623316"/>
          </a:xfrm>
          <a:prstGeom prst="rect">
            <a:avLst/>
          </a:prstGeom>
          <a:blipFill>
            <a:blip r:embed="rId21" cstate="print"/>
            <a:stretch>
              <a:fillRect/>
            </a:stretch>
          </a:blipFill>
        </p:spPr>
        <p:txBody>
          <a:bodyPr wrap="square" lIns="0" tIns="0" rIns="0" bIns="0" rtlCol="0"/>
          <a:lstStyle/>
          <a:p>
            <a:endParaRPr/>
          </a:p>
        </p:txBody>
      </p:sp>
      <p:sp>
        <p:nvSpPr>
          <p:cNvPr id="24" name="object 24"/>
          <p:cNvSpPr/>
          <p:nvPr/>
        </p:nvSpPr>
        <p:spPr>
          <a:xfrm>
            <a:off x="729995" y="4917947"/>
            <a:ext cx="620268" cy="623315"/>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1046988" y="4917947"/>
            <a:ext cx="967739" cy="62331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1786127" y="4917947"/>
            <a:ext cx="1319784" cy="62331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2734055" y="4917947"/>
            <a:ext cx="441959" cy="62331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2872739" y="4917947"/>
            <a:ext cx="1335024" cy="62331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3906011" y="4917947"/>
            <a:ext cx="1342643" cy="62331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4946903" y="4917947"/>
            <a:ext cx="1853183" cy="623315"/>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6501384" y="4917947"/>
            <a:ext cx="822960" cy="623315"/>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7022592" y="4917947"/>
            <a:ext cx="620268" cy="623315"/>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7339583" y="4917947"/>
            <a:ext cx="667512" cy="623315"/>
          </a:xfrm>
          <a:prstGeom prst="rect">
            <a:avLst/>
          </a:prstGeom>
          <a:blipFill>
            <a:blip r:embed="rId30" cstate="print"/>
            <a:stretch>
              <a:fillRect/>
            </a:stretch>
          </a:blipFill>
        </p:spPr>
        <p:txBody>
          <a:bodyPr wrap="square" lIns="0" tIns="0" rIns="0" bIns="0" rtlCol="0"/>
          <a:lstStyle/>
          <a:p>
            <a:endParaRPr/>
          </a:p>
        </p:txBody>
      </p:sp>
      <p:sp>
        <p:nvSpPr>
          <p:cNvPr id="34" name="object 34"/>
          <p:cNvSpPr/>
          <p:nvPr/>
        </p:nvSpPr>
        <p:spPr>
          <a:xfrm>
            <a:off x="7635240" y="4917947"/>
            <a:ext cx="441959" cy="623315"/>
          </a:xfrm>
          <a:prstGeom prst="rect">
            <a:avLst/>
          </a:prstGeom>
          <a:blipFill>
            <a:blip r:embed="rId31" cstate="print"/>
            <a:stretch>
              <a:fillRect/>
            </a:stretch>
          </a:blipFill>
        </p:spPr>
        <p:txBody>
          <a:bodyPr wrap="square" lIns="0" tIns="0" rIns="0" bIns="0" rtlCol="0"/>
          <a:lstStyle/>
          <a:p>
            <a:endParaRPr/>
          </a:p>
        </p:txBody>
      </p:sp>
      <p:sp>
        <p:nvSpPr>
          <p:cNvPr id="35" name="object 35"/>
          <p:cNvSpPr/>
          <p:nvPr/>
        </p:nvSpPr>
        <p:spPr>
          <a:xfrm>
            <a:off x="1682495" y="224027"/>
            <a:ext cx="5783580" cy="394716"/>
          </a:xfrm>
          <a:prstGeom prst="rect">
            <a:avLst/>
          </a:prstGeom>
          <a:blipFill>
            <a:blip r:embed="rId32" cstate="print"/>
            <a:stretch>
              <a:fillRect/>
            </a:stretch>
          </a:blipFill>
        </p:spPr>
        <p:txBody>
          <a:bodyPr wrap="square" lIns="0" tIns="0" rIns="0" bIns="0" rtlCol="0"/>
          <a:lstStyle/>
          <a:p>
            <a:endParaRPr/>
          </a:p>
        </p:txBody>
      </p:sp>
      <p:sp>
        <p:nvSpPr>
          <p:cNvPr id="36" name="object 36"/>
          <p:cNvSpPr/>
          <p:nvPr/>
        </p:nvSpPr>
        <p:spPr>
          <a:xfrm>
            <a:off x="313943" y="4410455"/>
            <a:ext cx="728472" cy="594359"/>
          </a:xfrm>
          <a:prstGeom prst="rect">
            <a:avLst/>
          </a:prstGeom>
          <a:blipFill>
            <a:blip r:embed="rId33" cstate="print"/>
            <a:stretch>
              <a:fillRect/>
            </a:stretch>
          </a:blipFill>
        </p:spPr>
        <p:txBody>
          <a:bodyPr wrap="square" lIns="0" tIns="0" rIns="0" bIns="0" rtlCol="0"/>
          <a:lstStyle/>
          <a:p>
            <a:endParaRPr/>
          </a:p>
        </p:txBody>
      </p:sp>
      <p:sp>
        <p:nvSpPr>
          <p:cNvPr id="37" name="object 37"/>
          <p:cNvSpPr/>
          <p:nvPr/>
        </p:nvSpPr>
        <p:spPr>
          <a:xfrm>
            <a:off x="7050023" y="2264664"/>
            <a:ext cx="1862327" cy="457200"/>
          </a:xfrm>
          <a:prstGeom prst="rect">
            <a:avLst/>
          </a:prstGeom>
          <a:blipFill>
            <a:blip r:embed="rId34" cstate="print"/>
            <a:stretch>
              <a:fillRect/>
            </a:stretch>
          </a:blipFill>
        </p:spPr>
        <p:txBody>
          <a:bodyPr wrap="square" lIns="0" tIns="0" rIns="0" bIns="0" rtlCol="0"/>
          <a:lstStyle/>
          <a:p>
            <a:endParaRPr/>
          </a:p>
        </p:txBody>
      </p:sp>
      <p:sp>
        <p:nvSpPr>
          <p:cNvPr id="38" name="object 38"/>
          <p:cNvSpPr/>
          <p:nvPr/>
        </p:nvSpPr>
        <p:spPr>
          <a:xfrm>
            <a:off x="7812023" y="2557272"/>
            <a:ext cx="946403" cy="457200"/>
          </a:xfrm>
          <a:prstGeom prst="rect">
            <a:avLst/>
          </a:prstGeom>
          <a:blipFill>
            <a:blip r:embed="rId35" cstate="print"/>
            <a:stretch>
              <a:fillRect/>
            </a:stretch>
          </a:blipFill>
        </p:spPr>
        <p:txBody>
          <a:bodyPr wrap="square" lIns="0" tIns="0" rIns="0" bIns="0" rtlCol="0"/>
          <a:lstStyle/>
          <a:p>
            <a:endParaRPr/>
          </a:p>
        </p:txBody>
      </p:sp>
      <p:sp>
        <p:nvSpPr>
          <p:cNvPr id="39" name="object 39"/>
          <p:cNvSpPr txBox="1"/>
          <p:nvPr/>
        </p:nvSpPr>
        <p:spPr>
          <a:xfrm>
            <a:off x="7166609" y="2264181"/>
            <a:ext cx="1612265" cy="610870"/>
          </a:xfrm>
          <a:prstGeom prst="rect">
            <a:avLst/>
          </a:prstGeom>
        </p:spPr>
        <p:txBody>
          <a:bodyPr vert="horz" wrap="square" lIns="0" tIns="61594" rIns="0" bIns="0" rtlCol="0">
            <a:spAutoFit/>
          </a:bodyPr>
          <a:lstStyle/>
          <a:p>
            <a:pPr marL="12700">
              <a:lnSpc>
                <a:spcPct val="100000"/>
              </a:lnSpc>
              <a:spcBef>
                <a:spcPts val="484"/>
              </a:spcBef>
            </a:pPr>
            <a:r>
              <a:rPr sz="1600" b="1" i="1" spc="-5" dirty="0">
                <a:latin typeface="Times New Roman"/>
                <a:cs typeface="Times New Roman"/>
              </a:rPr>
              <a:t>Figure:</a:t>
            </a:r>
            <a:r>
              <a:rPr sz="1600" b="1" i="1" spc="-30" dirty="0">
                <a:latin typeface="Times New Roman"/>
                <a:cs typeface="Times New Roman"/>
              </a:rPr>
              <a:t> </a:t>
            </a:r>
            <a:r>
              <a:rPr sz="1600" b="1" i="1" spc="-5" dirty="0">
                <a:latin typeface="Times New Roman"/>
                <a:cs typeface="Times New Roman"/>
              </a:rPr>
              <a:t>Sinusoidal</a:t>
            </a:r>
            <a:endParaRPr sz="1600">
              <a:latin typeface="Times New Roman"/>
              <a:cs typeface="Times New Roman"/>
            </a:endParaRPr>
          </a:p>
          <a:p>
            <a:pPr marL="774700">
              <a:lnSpc>
                <a:spcPct val="100000"/>
              </a:lnSpc>
              <a:spcBef>
                <a:spcPts val="380"/>
              </a:spcBef>
            </a:pPr>
            <a:r>
              <a:rPr sz="1600" b="1" i="1" spc="-30" dirty="0">
                <a:latin typeface="Times New Roman"/>
                <a:cs typeface="Times New Roman"/>
              </a:rPr>
              <a:t>Voltage</a:t>
            </a:r>
            <a:endParaRPr sz="1600">
              <a:latin typeface="Times New Roman"/>
              <a:cs typeface="Times New Roman"/>
            </a:endParaRPr>
          </a:p>
        </p:txBody>
      </p:sp>
      <p:sp>
        <p:nvSpPr>
          <p:cNvPr id="40" name="object 40"/>
          <p:cNvSpPr/>
          <p:nvPr/>
        </p:nvSpPr>
        <p:spPr>
          <a:xfrm>
            <a:off x="0" y="6455663"/>
            <a:ext cx="9144000" cy="402335"/>
          </a:xfrm>
          <a:prstGeom prst="rect">
            <a:avLst/>
          </a:prstGeom>
          <a:blipFill>
            <a:blip r:embed="rId36" cstate="print"/>
            <a:stretch>
              <a:fillRect/>
            </a:stretch>
          </a:blipFill>
        </p:spPr>
        <p:txBody>
          <a:bodyPr wrap="square" lIns="0" tIns="0" rIns="0" bIns="0" rtlCol="0"/>
          <a:lstStyle/>
          <a:p>
            <a:endParaRPr/>
          </a:p>
        </p:txBody>
      </p:sp>
      <p:sp>
        <p:nvSpPr>
          <p:cNvPr id="41" name="object 41"/>
          <p:cNvSpPr/>
          <p:nvPr/>
        </p:nvSpPr>
        <p:spPr>
          <a:xfrm>
            <a:off x="1517903" y="1141475"/>
            <a:ext cx="5265420" cy="2891028"/>
          </a:xfrm>
          <a:prstGeom prst="rect">
            <a:avLst/>
          </a:prstGeom>
          <a:blipFill>
            <a:blip r:embed="rId37" cstate="print"/>
            <a:stretch>
              <a:fillRect/>
            </a:stretch>
          </a:blipFill>
        </p:spPr>
        <p:txBody>
          <a:bodyPr wrap="square" lIns="0" tIns="0" rIns="0" bIns="0" rtlCol="0"/>
          <a:lstStyle/>
          <a:p>
            <a:endParaRPr/>
          </a:p>
        </p:txBody>
      </p:sp>
      <p:sp>
        <p:nvSpPr>
          <p:cNvPr id="42" name="object 42"/>
          <p:cNvSpPr/>
          <p:nvPr/>
        </p:nvSpPr>
        <p:spPr>
          <a:xfrm>
            <a:off x="1431036" y="4093209"/>
            <a:ext cx="5439410" cy="0"/>
          </a:xfrm>
          <a:custGeom>
            <a:avLst/>
            <a:gdLst/>
            <a:ahLst/>
            <a:cxnLst/>
            <a:rect l="l" t="t" r="r" b="b"/>
            <a:pathLst>
              <a:path w="5439409">
                <a:moveTo>
                  <a:pt x="0" y="0"/>
                </a:moveTo>
                <a:lnTo>
                  <a:pt x="5439156" y="0"/>
                </a:lnTo>
              </a:path>
            </a:pathLst>
          </a:custGeom>
          <a:ln w="53339">
            <a:solidFill>
              <a:srgbClr val="000000"/>
            </a:solidFill>
          </a:ln>
        </p:spPr>
        <p:txBody>
          <a:bodyPr wrap="square" lIns="0" tIns="0" rIns="0" bIns="0" rtlCol="0"/>
          <a:lstStyle/>
          <a:p>
            <a:endParaRPr/>
          </a:p>
        </p:txBody>
      </p:sp>
      <p:sp>
        <p:nvSpPr>
          <p:cNvPr id="43" name="object 43"/>
          <p:cNvSpPr/>
          <p:nvPr/>
        </p:nvSpPr>
        <p:spPr>
          <a:xfrm>
            <a:off x="1457578" y="1107439"/>
            <a:ext cx="0" cy="2959100"/>
          </a:xfrm>
          <a:custGeom>
            <a:avLst/>
            <a:gdLst/>
            <a:ahLst/>
            <a:cxnLst/>
            <a:rect l="l" t="t" r="r" b="b"/>
            <a:pathLst>
              <a:path h="2959100">
                <a:moveTo>
                  <a:pt x="0" y="0"/>
                </a:moveTo>
                <a:lnTo>
                  <a:pt x="0" y="2959100"/>
                </a:lnTo>
              </a:path>
            </a:pathLst>
          </a:custGeom>
          <a:ln w="53085">
            <a:solidFill>
              <a:srgbClr val="000000"/>
            </a:solidFill>
          </a:ln>
        </p:spPr>
        <p:txBody>
          <a:bodyPr wrap="square" lIns="0" tIns="0" rIns="0" bIns="0" rtlCol="0"/>
          <a:lstStyle/>
          <a:p>
            <a:endParaRPr/>
          </a:p>
        </p:txBody>
      </p:sp>
      <p:sp>
        <p:nvSpPr>
          <p:cNvPr id="44" name="object 44"/>
          <p:cNvSpPr/>
          <p:nvPr/>
        </p:nvSpPr>
        <p:spPr>
          <a:xfrm>
            <a:off x="1431036" y="1080769"/>
            <a:ext cx="5439410" cy="0"/>
          </a:xfrm>
          <a:custGeom>
            <a:avLst/>
            <a:gdLst/>
            <a:ahLst/>
            <a:cxnLst/>
            <a:rect l="l" t="t" r="r" b="b"/>
            <a:pathLst>
              <a:path w="5439409">
                <a:moveTo>
                  <a:pt x="0" y="0"/>
                </a:moveTo>
                <a:lnTo>
                  <a:pt x="5439156" y="0"/>
                </a:lnTo>
              </a:path>
            </a:pathLst>
          </a:custGeom>
          <a:ln w="53339">
            <a:solidFill>
              <a:srgbClr val="000000"/>
            </a:solidFill>
          </a:ln>
        </p:spPr>
        <p:txBody>
          <a:bodyPr wrap="square" lIns="0" tIns="0" rIns="0" bIns="0" rtlCol="0"/>
          <a:lstStyle/>
          <a:p>
            <a:endParaRPr/>
          </a:p>
        </p:txBody>
      </p:sp>
      <p:sp>
        <p:nvSpPr>
          <p:cNvPr id="45" name="object 45"/>
          <p:cNvSpPr/>
          <p:nvPr/>
        </p:nvSpPr>
        <p:spPr>
          <a:xfrm>
            <a:off x="6843648" y="1107694"/>
            <a:ext cx="0" cy="2959100"/>
          </a:xfrm>
          <a:custGeom>
            <a:avLst/>
            <a:gdLst/>
            <a:ahLst/>
            <a:cxnLst/>
            <a:rect l="l" t="t" r="r" b="b"/>
            <a:pathLst>
              <a:path h="2959100">
                <a:moveTo>
                  <a:pt x="0" y="0"/>
                </a:moveTo>
                <a:lnTo>
                  <a:pt x="0" y="2958592"/>
                </a:lnTo>
              </a:path>
            </a:pathLst>
          </a:custGeom>
          <a:ln w="53086">
            <a:solidFill>
              <a:srgbClr val="000000"/>
            </a:solidFill>
          </a:ln>
        </p:spPr>
        <p:txBody>
          <a:bodyPr wrap="square" lIns="0" tIns="0" rIns="0" bIns="0" rtlCol="0"/>
          <a:lstStyle/>
          <a:p>
            <a:endParaRPr/>
          </a:p>
        </p:txBody>
      </p:sp>
      <p:sp>
        <p:nvSpPr>
          <p:cNvPr id="46" name="object 46"/>
          <p:cNvSpPr/>
          <p:nvPr/>
        </p:nvSpPr>
        <p:spPr>
          <a:xfrm>
            <a:off x="1501775" y="4039870"/>
            <a:ext cx="5297805" cy="0"/>
          </a:xfrm>
          <a:custGeom>
            <a:avLst/>
            <a:gdLst/>
            <a:ahLst/>
            <a:cxnLst/>
            <a:rect l="l" t="t" r="r" b="b"/>
            <a:pathLst>
              <a:path w="5297805">
                <a:moveTo>
                  <a:pt x="0" y="0"/>
                </a:moveTo>
                <a:lnTo>
                  <a:pt x="5297678" y="0"/>
                </a:lnTo>
              </a:path>
            </a:pathLst>
          </a:custGeom>
          <a:ln w="17780">
            <a:solidFill>
              <a:srgbClr val="000000"/>
            </a:solidFill>
          </a:ln>
        </p:spPr>
        <p:txBody>
          <a:bodyPr wrap="square" lIns="0" tIns="0" rIns="0" bIns="0" rtlCol="0"/>
          <a:lstStyle/>
          <a:p>
            <a:endParaRPr/>
          </a:p>
        </p:txBody>
      </p:sp>
      <p:sp>
        <p:nvSpPr>
          <p:cNvPr id="47" name="object 47"/>
          <p:cNvSpPr/>
          <p:nvPr/>
        </p:nvSpPr>
        <p:spPr>
          <a:xfrm>
            <a:off x="1510601" y="1143000"/>
            <a:ext cx="0" cy="2887980"/>
          </a:xfrm>
          <a:custGeom>
            <a:avLst/>
            <a:gdLst/>
            <a:ahLst/>
            <a:cxnLst/>
            <a:rect l="l" t="t" r="r" b="b"/>
            <a:pathLst>
              <a:path h="2887979">
                <a:moveTo>
                  <a:pt x="0" y="0"/>
                </a:moveTo>
                <a:lnTo>
                  <a:pt x="0" y="2887979"/>
                </a:lnTo>
              </a:path>
            </a:pathLst>
          </a:custGeom>
          <a:ln w="17653">
            <a:solidFill>
              <a:srgbClr val="000000"/>
            </a:solidFill>
          </a:ln>
        </p:spPr>
        <p:txBody>
          <a:bodyPr wrap="square" lIns="0" tIns="0" rIns="0" bIns="0" rtlCol="0"/>
          <a:lstStyle/>
          <a:p>
            <a:endParaRPr/>
          </a:p>
        </p:txBody>
      </p:sp>
      <p:sp>
        <p:nvSpPr>
          <p:cNvPr id="48" name="object 48"/>
          <p:cNvSpPr/>
          <p:nvPr/>
        </p:nvSpPr>
        <p:spPr>
          <a:xfrm>
            <a:off x="1501775" y="1134110"/>
            <a:ext cx="5297805" cy="0"/>
          </a:xfrm>
          <a:custGeom>
            <a:avLst/>
            <a:gdLst/>
            <a:ahLst/>
            <a:cxnLst/>
            <a:rect l="l" t="t" r="r" b="b"/>
            <a:pathLst>
              <a:path w="5297805">
                <a:moveTo>
                  <a:pt x="0" y="0"/>
                </a:moveTo>
                <a:lnTo>
                  <a:pt x="5297678" y="0"/>
                </a:lnTo>
              </a:path>
            </a:pathLst>
          </a:custGeom>
          <a:ln w="17780">
            <a:solidFill>
              <a:srgbClr val="000000"/>
            </a:solidFill>
          </a:ln>
        </p:spPr>
        <p:txBody>
          <a:bodyPr wrap="square" lIns="0" tIns="0" rIns="0" bIns="0" rtlCol="0"/>
          <a:lstStyle/>
          <a:p>
            <a:endParaRPr/>
          </a:p>
        </p:txBody>
      </p:sp>
      <p:sp>
        <p:nvSpPr>
          <p:cNvPr id="49" name="object 49"/>
          <p:cNvSpPr/>
          <p:nvPr/>
        </p:nvSpPr>
        <p:spPr>
          <a:xfrm>
            <a:off x="6790626" y="1143000"/>
            <a:ext cx="0" cy="2887980"/>
          </a:xfrm>
          <a:custGeom>
            <a:avLst/>
            <a:gdLst/>
            <a:ahLst/>
            <a:cxnLst/>
            <a:rect l="l" t="t" r="r" b="b"/>
            <a:pathLst>
              <a:path h="2887979">
                <a:moveTo>
                  <a:pt x="0" y="0"/>
                </a:moveTo>
                <a:lnTo>
                  <a:pt x="0" y="2887980"/>
                </a:lnTo>
              </a:path>
            </a:pathLst>
          </a:custGeom>
          <a:ln w="17652">
            <a:solidFill>
              <a:srgbClr val="000000"/>
            </a:solidFill>
          </a:ln>
        </p:spPr>
        <p:txBody>
          <a:bodyPr wrap="square" lIns="0" tIns="0" rIns="0" bIns="0" rtlCol="0"/>
          <a:lstStyle/>
          <a:p>
            <a:endParaRPr/>
          </a:p>
        </p:txBody>
      </p:sp>
      <p:sp>
        <p:nvSpPr>
          <p:cNvPr id="50" name="object 50"/>
          <p:cNvSpPr/>
          <p:nvPr/>
        </p:nvSpPr>
        <p:spPr>
          <a:xfrm>
            <a:off x="733044" y="5445252"/>
            <a:ext cx="2048256" cy="623316"/>
          </a:xfrm>
          <a:prstGeom prst="rect">
            <a:avLst/>
          </a:prstGeom>
          <a:blipFill>
            <a:blip r:embed="rId38" cstate="print"/>
            <a:stretch>
              <a:fillRect/>
            </a:stretch>
          </a:blipFill>
        </p:spPr>
        <p:txBody>
          <a:bodyPr wrap="square" lIns="0" tIns="0" rIns="0" bIns="0" rtlCol="0"/>
          <a:lstStyle/>
          <a:p>
            <a:endParaRPr/>
          </a:p>
        </p:txBody>
      </p:sp>
      <p:sp>
        <p:nvSpPr>
          <p:cNvPr id="51" name="object 51"/>
          <p:cNvSpPr/>
          <p:nvPr/>
        </p:nvSpPr>
        <p:spPr>
          <a:xfrm>
            <a:off x="2525267" y="5445252"/>
            <a:ext cx="1008887" cy="623316"/>
          </a:xfrm>
          <a:prstGeom prst="rect">
            <a:avLst/>
          </a:prstGeom>
          <a:blipFill>
            <a:blip r:embed="rId39" cstate="print"/>
            <a:stretch>
              <a:fillRect/>
            </a:stretch>
          </a:blipFill>
        </p:spPr>
        <p:txBody>
          <a:bodyPr wrap="square" lIns="0" tIns="0" rIns="0" bIns="0" rtlCol="0"/>
          <a:lstStyle/>
          <a:p>
            <a:endParaRPr/>
          </a:p>
        </p:txBody>
      </p:sp>
      <p:sp>
        <p:nvSpPr>
          <p:cNvPr id="52" name="object 52"/>
          <p:cNvSpPr/>
          <p:nvPr/>
        </p:nvSpPr>
        <p:spPr>
          <a:xfrm>
            <a:off x="3162300" y="5445252"/>
            <a:ext cx="464820" cy="623316"/>
          </a:xfrm>
          <a:prstGeom prst="rect">
            <a:avLst/>
          </a:prstGeom>
          <a:blipFill>
            <a:blip r:embed="rId40" cstate="print"/>
            <a:stretch>
              <a:fillRect/>
            </a:stretch>
          </a:blipFill>
        </p:spPr>
        <p:txBody>
          <a:bodyPr wrap="square" lIns="0" tIns="0" rIns="0" bIns="0" rtlCol="0"/>
          <a:lstStyle/>
          <a:p>
            <a:endParaRPr/>
          </a:p>
        </p:txBody>
      </p:sp>
      <p:sp>
        <p:nvSpPr>
          <p:cNvPr id="53" name="object 53"/>
          <p:cNvSpPr/>
          <p:nvPr/>
        </p:nvSpPr>
        <p:spPr>
          <a:xfrm>
            <a:off x="3371088" y="5445252"/>
            <a:ext cx="836676" cy="623316"/>
          </a:xfrm>
          <a:prstGeom prst="rect">
            <a:avLst/>
          </a:prstGeom>
          <a:blipFill>
            <a:blip r:embed="rId41" cstate="print"/>
            <a:stretch>
              <a:fillRect/>
            </a:stretch>
          </a:blipFill>
        </p:spPr>
        <p:txBody>
          <a:bodyPr wrap="square" lIns="0" tIns="0" rIns="0" bIns="0" rtlCol="0"/>
          <a:lstStyle/>
          <a:p>
            <a:endParaRPr/>
          </a:p>
        </p:txBody>
      </p:sp>
      <p:sp>
        <p:nvSpPr>
          <p:cNvPr id="54" name="object 54"/>
          <p:cNvSpPr/>
          <p:nvPr/>
        </p:nvSpPr>
        <p:spPr>
          <a:xfrm>
            <a:off x="3951732" y="5445252"/>
            <a:ext cx="1647443" cy="623316"/>
          </a:xfrm>
          <a:prstGeom prst="rect">
            <a:avLst/>
          </a:prstGeom>
          <a:blipFill>
            <a:blip r:embed="rId42" cstate="print"/>
            <a:stretch>
              <a:fillRect/>
            </a:stretch>
          </a:blipFill>
        </p:spPr>
        <p:txBody>
          <a:bodyPr wrap="square" lIns="0" tIns="0" rIns="0" bIns="0" rtlCol="0"/>
          <a:lstStyle/>
          <a:p>
            <a:endParaRPr/>
          </a:p>
        </p:txBody>
      </p:sp>
      <p:sp>
        <p:nvSpPr>
          <p:cNvPr id="55" name="object 55"/>
          <p:cNvSpPr/>
          <p:nvPr/>
        </p:nvSpPr>
        <p:spPr>
          <a:xfrm>
            <a:off x="5343144" y="5445252"/>
            <a:ext cx="605027" cy="623316"/>
          </a:xfrm>
          <a:prstGeom prst="rect">
            <a:avLst/>
          </a:prstGeom>
          <a:blipFill>
            <a:blip r:embed="rId43" cstate="print"/>
            <a:stretch>
              <a:fillRect/>
            </a:stretch>
          </a:blipFill>
        </p:spPr>
        <p:txBody>
          <a:bodyPr wrap="square" lIns="0" tIns="0" rIns="0" bIns="0" rtlCol="0"/>
          <a:lstStyle/>
          <a:p>
            <a:endParaRPr/>
          </a:p>
        </p:txBody>
      </p:sp>
      <p:sp>
        <p:nvSpPr>
          <p:cNvPr id="56" name="object 56"/>
          <p:cNvSpPr/>
          <p:nvPr/>
        </p:nvSpPr>
        <p:spPr>
          <a:xfrm>
            <a:off x="5692140" y="5445252"/>
            <a:ext cx="512063" cy="623316"/>
          </a:xfrm>
          <a:prstGeom prst="rect">
            <a:avLst/>
          </a:prstGeom>
          <a:blipFill>
            <a:blip r:embed="rId44" cstate="print"/>
            <a:stretch>
              <a:fillRect/>
            </a:stretch>
          </a:blipFill>
        </p:spPr>
        <p:txBody>
          <a:bodyPr wrap="square" lIns="0" tIns="0" rIns="0" bIns="0" rtlCol="0"/>
          <a:lstStyle/>
          <a:p>
            <a:endParaRPr/>
          </a:p>
        </p:txBody>
      </p:sp>
      <p:sp>
        <p:nvSpPr>
          <p:cNvPr id="57" name="object 57"/>
          <p:cNvSpPr/>
          <p:nvPr/>
        </p:nvSpPr>
        <p:spPr>
          <a:xfrm>
            <a:off x="5948171" y="5445252"/>
            <a:ext cx="1565148" cy="623316"/>
          </a:xfrm>
          <a:prstGeom prst="rect">
            <a:avLst/>
          </a:prstGeom>
          <a:blipFill>
            <a:blip r:embed="rId45" cstate="print"/>
            <a:stretch>
              <a:fillRect/>
            </a:stretch>
          </a:blipFill>
        </p:spPr>
        <p:txBody>
          <a:bodyPr wrap="square" lIns="0" tIns="0" rIns="0" bIns="0" rtlCol="0"/>
          <a:lstStyle/>
          <a:p>
            <a:endParaRPr/>
          </a:p>
        </p:txBody>
      </p:sp>
      <p:sp>
        <p:nvSpPr>
          <p:cNvPr id="58" name="object 58"/>
          <p:cNvSpPr/>
          <p:nvPr/>
        </p:nvSpPr>
        <p:spPr>
          <a:xfrm>
            <a:off x="7257288" y="5445252"/>
            <a:ext cx="605027" cy="623316"/>
          </a:xfrm>
          <a:prstGeom prst="rect">
            <a:avLst/>
          </a:prstGeom>
          <a:blipFill>
            <a:blip r:embed="rId46" cstate="print"/>
            <a:stretch>
              <a:fillRect/>
            </a:stretch>
          </a:blipFill>
        </p:spPr>
        <p:txBody>
          <a:bodyPr wrap="square" lIns="0" tIns="0" rIns="0" bIns="0" rtlCol="0"/>
          <a:lstStyle/>
          <a:p>
            <a:endParaRPr/>
          </a:p>
        </p:txBody>
      </p:sp>
      <p:sp>
        <p:nvSpPr>
          <p:cNvPr id="59" name="object 59"/>
          <p:cNvSpPr/>
          <p:nvPr/>
        </p:nvSpPr>
        <p:spPr>
          <a:xfrm>
            <a:off x="7606283" y="5445252"/>
            <a:ext cx="809244" cy="623316"/>
          </a:xfrm>
          <a:prstGeom prst="rect">
            <a:avLst/>
          </a:prstGeom>
          <a:blipFill>
            <a:blip r:embed="rId47" cstate="print"/>
            <a:stretch>
              <a:fillRect/>
            </a:stretch>
          </a:blipFill>
        </p:spPr>
        <p:txBody>
          <a:bodyPr wrap="square" lIns="0" tIns="0" rIns="0" bIns="0" rtlCol="0"/>
          <a:lstStyle/>
          <a:p>
            <a:endParaRPr/>
          </a:p>
        </p:txBody>
      </p:sp>
      <p:sp>
        <p:nvSpPr>
          <p:cNvPr id="60" name="object 60"/>
          <p:cNvSpPr/>
          <p:nvPr/>
        </p:nvSpPr>
        <p:spPr>
          <a:xfrm>
            <a:off x="733044" y="5780532"/>
            <a:ext cx="1194816" cy="623316"/>
          </a:xfrm>
          <a:prstGeom prst="rect">
            <a:avLst/>
          </a:prstGeom>
          <a:blipFill>
            <a:blip r:embed="rId48" cstate="print"/>
            <a:stretch>
              <a:fillRect/>
            </a:stretch>
          </a:blipFill>
        </p:spPr>
        <p:txBody>
          <a:bodyPr wrap="square" lIns="0" tIns="0" rIns="0" bIns="0" rtlCol="0"/>
          <a:lstStyle/>
          <a:p>
            <a:endParaRPr/>
          </a:p>
        </p:txBody>
      </p:sp>
      <p:sp>
        <p:nvSpPr>
          <p:cNvPr id="61" name="object 61"/>
          <p:cNvSpPr/>
          <p:nvPr/>
        </p:nvSpPr>
        <p:spPr>
          <a:xfrm>
            <a:off x="1626107" y="5780532"/>
            <a:ext cx="605028" cy="623316"/>
          </a:xfrm>
          <a:prstGeom prst="rect">
            <a:avLst/>
          </a:prstGeom>
          <a:blipFill>
            <a:blip r:embed="rId43" cstate="print"/>
            <a:stretch>
              <a:fillRect/>
            </a:stretch>
          </a:blipFill>
        </p:spPr>
        <p:txBody>
          <a:bodyPr wrap="square" lIns="0" tIns="0" rIns="0" bIns="0" rtlCol="0"/>
          <a:lstStyle/>
          <a:p>
            <a:endParaRPr/>
          </a:p>
        </p:txBody>
      </p:sp>
      <p:sp>
        <p:nvSpPr>
          <p:cNvPr id="62" name="object 62"/>
          <p:cNvSpPr/>
          <p:nvPr/>
        </p:nvSpPr>
        <p:spPr>
          <a:xfrm>
            <a:off x="1929383" y="5780532"/>
            <a:ext cx="897636" cy="623316"/>
          </a:xfrm>
          <a:prstGeom prst="rect">
            <a:avLst/>
          </a:prstGeom>
          <a:blipFill>
            <a:blip r:embed="rId49" cstate="print"/>
            <a:stretch>
              <a:fillRect/>
            </a:stretch>
          </a:blipFill>
        </p:spPr>
        <p:txBody>
          <a:bodyPr wrap="square" lIns="0" tIns="0" rIns="0" bIns="0" rtlCol="0"/>
          <a:lstStyle/>
          <a:p>
            <a:endParaRPr/>
          </a:p>
        </p:txBody>
      </p:sp>
      <p:sp>
        <p:nvSpPr>
          <p:cNvPr id="63" name="object 63"/>
          <p:cNvSpPr/>
          <p:nvPr/>
        </p:nvSpPr>
        <p:spPr>
          <a:xfrm>
            <a:off x="2455164" y="5780532"/>
            <a:ext cx="464819" cy="623316"/>
          </a:xfrm>
          <a:prstGeom prst="rect">
            <a:avLst/>
          </a:prstGeom>
          <a:blipFill>
            <a:blip r:embed="rId50" cstate="print"/>
            <a:stretch>
              <a:fillRect/>
            </a:stretch>
          </a:blipFill>
        </p:spPr>
        <p:txBody>
          <a:bodyPr wrap="square" lIns="0" tIns="0" rIns="0" bIns="0" rtlCol="0"/>
          <a:lstStyle/>
          <a:p>
            <a:endParaRPr/>
          </a:p>
        </p:txBody>
      </p:sp>
      <p:sp>
        <p:nvSpPr>
          <p:cNvPr id="64" name="object 64"/>
          <p:cNvSpPr/>
          <p:nvPr/>
        </p:nvSpPr>
        <p:spPr>
          <a:xfrm>
            <a:off x="2622804" y="5780532"/>
            <a:ext cx="1318259" cy="623316"/>
          </a:xfrm>
          <a:prstGeom prst="rect">
            <a:avLst/>
          </a:prstGeom>
          <a:blipFill>
            <a:blip r:embed="rId51" cstate="print"/>
            <a:stretch>
              <a:fillRect/>
            </a:stretch>
          </a:blipFill>
        </p:spPr>
        <p:txBody>
          <a:bodyPr wrap="square" lIns="0" tIns="0" rIns="0" bIns="0" rtlCol="0"/>
          <a:lstStyle/>
          <a:p>
            <a:endParaRPr/>
          </a:p>
        </p:txBody>
      </p:sp>
      <p:sp>
        <p:nvSpPr>
          <p:cNvPr id="65" name="object 65"/>
          <p:cNvSpPr/>
          <p:nvPr/>
        </p:nvSpPr>
        <p:spPr>
          <a:xfrm>
            <a:off x="3639311" y="5780532"/>
            <a:ext cx="667512" cy="623316"/>
          </a:xfrm>
          <a:prstGeom prst="rect">
            <a:avLst/>
          </a:prstGeom>
          <a:blipFill>
            <a:blip r:embed="rId52" cstate="print"/>
            <a:stretch>
              <a:fillRect/>
            </a:stretch>
          </a:blipFill>
        </p:spPr>
        <p:txBody>
          <a:bodyPr wrap="square" lIns="0" tIns="0" rIns="0" bIns="0" rtlCol="0"/>
          <a:lstStyle/>
          <a:p>
            <a:endParaRPr/>
          </a:p>
        </p:txBody>
      </p:sp>
      <p:sp>
        <p:nvSpPr>
          <p:cNvPr id="66" name="object 66"/>
          <p:cNvSpPr/>
          <p:nvPr/>
        </p:nvSpPr>
        <p:spPr>
          <a:xfrm>
            <a:off x="4005071" y="5780532"/>
            <a:ext cx="1528572" cy="623316"/>
          </a:xfrm>
          <a:prstGeom prst="rect">
            <a:avLst/>
          </a:prstGeom>
          <a:blipFill>
            <a:blip r:embed="rId53" cstate="print"/>
            <a:stretch>
              <a:fillRect/>
            </a:stretch>
          </a:blipFill>
        </p:spPr>
        <p:txBody>
          <a:bodyPr wrap="square" lIns="0" tIns="0" rIns="0" bIns="0" rtlCol="0"/>
          <a:lstStyle/>
          <a:p>
            <a:endParaRPr/>
          </a:p>
        </p:txBody>
      </p:sp>
      <p:sp>
        <p:nvSpPr>
          <p:cNvPr id="67" name="object 67"/>
          <p:cNvSpPr/>
          <p:nvPr/>
        </p:nvSpPr>
        <p:spPr>
          <a:xfrm>
            <a:off x="5231891" y="5780532"/>
            <a:ext cx="1114043" cy="623316"/>
          </a:xfrm>
          <a:prstGeom prst="rect">
            <a:avLst/>
          </a:prstGeom>
          <a:blipFill>
            <a:blip r:embed="rId54" cstate="print"/>
            <a:stretch>
              <a:fillRect/>
            </a:stretch>
          </a:blipFill>
        </p:spPr>
        <p:txBody>
          <a:bodyPr wrap="square" lIns="0" tIns="0" rIns="0" bIns="0" rtlCol="0"/>
          <a:lstStyle/>
          <a:p>
            <a:endParaRPr/>
          </a:p>
        </p:txBody>
      </p:sp>
      <p:sp>
        <p:nvSpPr>
          <p:cNvPr id="68" name="object 68"/>
          <p:cNvSpPr/>
          <p:nvPr/>
        </p:nvSpPr>
        <p:spPr>
          <a:xfrm>
            <a:off x="6045708" y="5780532"/>
            <a:ext cx="588263" cy="623316"/>
          </a:xfrm>
          <a:prstGeom prst="rect">
            <a:avLst/>
          </a:prstGeom>
          <a:blipFill>
            <a:blip r:embed="rId55" cstate="print"/>
            <a:stretch>
              <a:fillRect/>
            </a:stretch>
          </a:blipFill>
        </p:spPr>
        <p:txBody>
          <a:bodyPr wrap="square" lIns="0" tIns="0" rIns="0" bIns="0" rtlCol="0"/>
          <a:lstStyle/>
          <a:p>
            <a:endParaRPr/>
          </a:p>
        </p:txBody>
      </p:sp>
      <p:sp>
        <p:nvSpPr>
          <p:cNvPr id="69" name="object 69"/>
          <p:cNvSpPr/>
          <p:nvPr/>
        </p:nvSpPr>
        <p:spPr>
          <a:xfrm>
            <a:off x="6262115" y="5780532"/>
            <a:ext cx="512063" cy="623316"/>
          </a:xfrm>
          <a:prstGeom prst="rect">
            <a:avLst/>
          </a:prstGeom>
          <a:blipFill>
            <a:blip r:embed="rId56" cstate="print"/>
            <a:stretch>
              <a:fillRect/>
            </a:stretch>
          </a:blipFill>
        </p:spPr>
        <p:txBody>
          <a:bodyPr wrap="square" lIns="0" tIns="0" rIns="0" bIns="0" rtlCol="0"/>
          <a:lstStyle/>
          <a:p>
            <a:endParaRPr/>
          </a:p>
        </p:txBody>
      </p:sp>
      <p:sp>
        <p:nvSpPr>
          <p:cNvPr id="70" name="object 70"/>
          <p:cNvSpPr/>
          <p:nvPr/>
        </p:nvSpPr>
        <p:spPr>
          <a:xfrm>
            <a:off x="6402323" y="5780532"/>
            <a:ext cx="441959" cy="623316"/>
          </a:xfrm>
          <a:prstGeom prst="rect">
            <a:avLst/>
          </a:prstGeom>
          <a:blipFill>
            <a:blip r:embed="rId57" cstate="print"/>
            <a:stretch>
              <a:fillRect/>
            </a:stretch>
          </a:blipFill>
        </p:spPr>
        <p:txBody>
          <a:bodyPr wrap="square" lIns="0" tIns="0" rIns="0" bIns="0" rtlCol="0"/>
          <a:lstStyle/>
          <a:p>
            <a:endParaRPr/>
          </a:p>
        </p:txBody>
      </p:sp>
      <p:sp>
        <p:nvSpPr>
          <p:cNvPr id="71" name="object 71"/>
          <p:cNvSpPr/>
          <p:nvPr/>
        </p:nvSpPr>
        <p:spPr>
          <a:xfrm>
            <a:off x="6542531" y="5780532"/>
            <a:ext cx="495300" cy="623316"/>
          </a:xfrm>
          <a:prstGeom prst="rect">
            <a:avLst/>
          </a:prstGeom>
          <a:blipFill>
            <a:blip r:embed="rId58" cstate="print"/>
            <a:stretch>
              <a:fillRect/>
            </a:stretch>
          </a:blipFill>
        </p:spPr>
        <p:txBody>
          <a:bodyPr wrap="square" lIns="0" tIns="0" rIns="0" bIns="0" rtlCol="0"/>
          <a:lstStyle/>
          <a:p>
            <a:endParaRPr/>
          </a:p>
        </p:txBody>
      </p:sp>
      <p:sp>
        <p:nvSpPr>
          <p:cNvPr id="72" name="object 72"/>
          <p:cNvSpPr/>
          <p:nvPr/>
        </p:nvSpPr>
        <p:spPr>
          <a:xfrm>
            <a:off x="6665976" y="5780532"/>
            <a:ext cx="512064" cy="623316"/>
          </a:xfrm>
          <a:prstGeom prst="rect">
            <a:avLst/>
          </a:prstGeom>
          <a:blipFill>
            <a:blip r:embed="rId59" cstate="print"/>
            <a:stretch>
              <a:fillRect/>
            </a:stretch>
          </a:blipFill>
        </p:spPr>
        <p:txBody>
          <a:bodyPr wrap="square" lIns="0" tIns="0" rIns="0" bIns="0" rtlCol="0"/>
          <a:lstStyle/>
          <a:p>
            <a:endParaRPr/>
          </a:p>
        </p:txBody>
      </p:sp>
      <p:sp>
        <p:nvSpPr>
          <p:cNvPr id="73" name="object 73"/>
          <p:cNvSpPr/>
          <p:nvPr/>
        </p:nvSpPr>
        <p:spPr>
          <a:xfrm>
            <a:off x="6806183" y="5780532"/>
            <a:ext cx="464820" cy="623316"/>
          </a:xfrm>
          <a:prstGeom prst="rect">
            <a:avLst/>
          </a:prstGeom>
          <a:blipFill>
            <a:blip r:embed="rId60" cstate="print"/>
            <a:stretch>
              <a:fillRect/>
            </a:stretch>
          </a:blipFill>
        </p:spPr>
        <p:txBody>
          <a:bodyPr wrap="square" lIns="0" tIns="0" rIns="0" bIns="0" rtlCol="0"/>
          <a:lstStyle/>
          <a:p>
            <a:endParaRPr/>
          </a:p>
        </p:txBody>
      </p:sp>
      <p:sp>
        <p:nvSpPr>
          <p:cNvPr id="74" name="object 74"/>
          <p:cNvSpPr/>
          <p:nvPr/>
        </p:nvSpPr>
        <p:spPr>
          <a:xfrm>
            <a:off x="6899147" y="5780532"/>
            <a:ext cx="441959" cy="623316"/>
          </a:xfrm>
          <a:prstGeom prst="rect">
            <a:avLst/>
          </a:prstGeom>
          <a:blipFill>
            <a:blip r:embed="rId61" cstate="print"/>
            <a:stretch>
              <a:fillRect/>
            </a:stretch>
          </a:blipFill>
        </p:spPr>
        <p:txBody>
          <a:bodyPr wrap="square" lIns="0" tIns="0" rIns="0" bIns="0" rtlCol="0"/>
          <a:lstStyle/>
          <a:p>
            <a:endParaRPr/>
          </a:p>
        </p:txBody>
      </p:sp>
      <p:sp>
        <p:nvSpPr>
          <p:cNvPr id="75" name="object 75"/>
          <p:cNvSpPr txBox="1"/>
          <p:nvPr/>
        </p:nvSpPr>
        <p:spPr>
          <a:xfrm>
            <a:off x="891336" y="4316044"/>
            <a:ext cx="7337425" cy="1894205"/>
          </a:xfrm>
          <a:prstGeom prst="rect">
            <a:avLst/>
          </a:prstGeom>
        </p:spPr>
        <p:txBody>
          <a:bodyPr vert="horz" wrap="square" lIns="0" tIns="12065" rIns="0" bIns="0" rtlCol="0">
            <a:spAutoFit/>
          </a:bodyPr>
          <a:lstStyle/>
          <a:p>
            <a:pPr marL="12700" marR="5715" algn="just">
              <a:lnSpc>
                <a:spcPct val="100000"/>
              </a:lnSpc>
              <a:spcBef>
                <a:spcPts val="95"/>
              </a:spcBef>
            </a:pPr>
            <a:r>
              <a:rPr sz="2200" b="1" spc="-15" dirty="0">
                <a:solidFill>
                  <a:srgbClr val="17006F"/>
                </a:solidFill>
                <a:latin typeface="Times New Roman"/>
                <a:cs typeface="Times New Roman"/>
              </a:rPr>
              <a:t>Waveform: </a:t>
            </a:r>
            <a:r>
              <a:rPr sz="2200" b="1" spc="-5" dirty="0">
                <a:latin typeface="Times New Roman"/>
                <a:cs typeface="Times New Roman"/>
              </a:rPr>
              <a:t>The path traced by a </a:t>
            </a:r>
            <a:r>
              <a:rPr sz="2200" b="1" spc="-15" dirty="0">
                <a:latin typeface="Times New Roman"/>
                <a:cs typeface="Times New Roman"/>
              </a:rPr>
              <a:t>quantity, </a:t>
            </a:r>
            <a:r>
              <a:rPr sz="2200" b="1" spc="-5" dirty="0">
                <a:latin typeface="Times New Roman"/>
                <a:cs typeface="Times New Roman"/>
              </a:rPr>
              <a:t>such as </a:t>
            </a:r>
            <a:r>
              <a:rPr sz="2200" b="1" dirty="0">
                <a:latin typeface="Times New Roman"/>
                <a:cs typeface="Times New Roman"/>
              </a:rPr>
              <a:t>the  </a:t>
            </a:r>
            <a:r>
              <a:rPr sz="2200" b="1" spc="-5" dirty="0">
                <a:latin typeface="Times New Roman"/>
                <a:cs typeface="Times New Roman"/>
              </a:rPr>
              <a:t>voltage in </a:t>
            </a:r>
            <a:r>
              <a:rPr sz="2200" b="1" spc="-10" dirty="0">
                <a:latin typeface="Times New Roman"/>
                <a:cs typeface="Times New Roman"/>
              </a:rPr>
              <a:t>Figure </a:t>
            </a:r>
            <a:r>
              <a:rPr sz="2200" b="1" spc="-5" dirty="0">
                <a:latin typeface="Times New Roman"/>
                <a:cs typeface="Times New Roman"/>
              </a:rPr>
              <a:t>plotted </a:t>
            </a:r>
            <a:r>
              <a:rPr sz="2200" b="1" dirty="0">
                <a:latin typeface="Times New Roman"/>
                <a:cs typeface="Times New Roman"/>
              </a:rPr>
              <a:t>as </a:t>
            </a:r>
            <a:r>
              <a:rPr sz="2200" b="1" spc="-5" dirty="0">
                <a:latin typeface="Times New Roman"/>
                <a:cs typeface="Times New Roman"/>
              </a:rPr>
              <a:t>a function </a:t>
            </a:r>
            <a:r>
              <a:rPr sz="2200" b="1" dirty="0">
                <a:latin typeface="Times New Roman"/>
                <a:cs typeface="Times New Roman"/>
              </a:rPr>
              <a:t>of </a:t>
            </a:r>
            <a:r>
              <a:rPr sz="2200" b="1" spc="-5" dirty="0">
                <a:latin typeface="Times New Roman"/>
                <a:cs typeface="Times New Roman"/>
              </a:rPr>
              <a:t>some variable such  </a:t>
            </a:r>
            <a:r>
              <a:rPr sz="2200" b="1" dirty="0">
                <a:latin typeface="Times New Roman"/>
                <a:cs typeface="Times New Roman"/>
              </a:rPr>
              <a:t>as </a:t>
            </a:r>
            <a:r>
              <a:rPr sz="2200" b="1" spc="-5" dirty="0">
                <a:latin typeface="Times New Roman"/>
                <a:cs typeface="Times New Roman"/>
              </a:rPr>
              <a:t>time, position, </a:t>
            </a:r>
            <a:r>
              <a:rPr sz="2200" b="1" spc="-10" dirty="0">
                <a:latin typeface="Times New Roman"/>
                <a:cs typeface="Times New Roman"/>
              </a:rPr>
              <a:t>degrees, </a:t>
            </a:r>
            <a:r>
              <a:rPr sz="2200" b="1" spc="-5" dirty="0">
                <a:latin typeface="Times New Roman"/>
                <a:cs typeface="Times New Roman"/>
              </a:rPr>
              <a:t>radians, temperature and so</a:t>
            </a:r>
            <a:r>
              <a:rPr sz="2200" b="1" spc="80" dirty="0">
                <a:latin typeface="Times New Roman"/>
                <a:cs typeface="Times New Roman"/>
              </a:rPr>
              <a:t> </a:t>
            </a:r>
            <a:r>
              <a:rPr sz="2200" b="1" spc="-5" dirty="0">
                <a:latin typeface="Times New Roman"/>
                <a:cs typeface="Times New Roman"/>
              </a:rPr>
              <a:t>on.</a:t>
            </a:r>
            <a:endParaRPr sz="2200">
              <a:latin typeface="Times New Roman"/>
              <a:cs typeface="Times New Roman"/>
            </a:endParaRPr>
          </a:p>
          <a:p>
            <a:pPr marL="15240" algn="just">
              <a:lnSpc>
                <a:spcPct val="100000"/>
              </a:lnSpc>
              <a:spcBef>
                <a:spcPts val="1515"/>
              </a:spcBef>
            </a:pPr>
            <a:r>
              <a:rPr sz="2200" b="1" spc="-5" dirty="0">
                <a:solidFill>
                  <a:srgbClr val="17006F"/>
                </a:solidFill>
                <a:latin typeface="Times New Roman"/>
                <a:cs typeface="Times New Roman"/>
              </a:rPr>
              <a:t>Instantaneous</a:t>
            </a:r>
            <a:r>
              <a:rPr sz="2200" b="1" spc="365" dirty="0">
                <a:solidFill>
                  <a:srgbClr val="17006F"/>
                </a:solidFill>
                <a:latin typeface="Times New Roman"/>
                <a:cs typeface="Times New Roman"/>
              </a:rPr>
              <a:t> </a:t>
            </a:r>
            <a:r>
              <a:rPr sz="2200" b="1" dirty="0">
                <a:solidFill>
                  <a:srgbClr val="17006F"/>
                </a:solidFill>
                <a:latin typeface="Times New Roman"/>
                <a:cs typeface="Times New Roman"/>
              </a:rPr>
              <a:t>value:</a:t>
            </a:r>
            <a:r>
              <a:rPr sz="2200" b="1" spc="365" dirty="0">
                <a:solidFill>
                  <a:srgbClr val="17006F"/>
                </a:solidFill>
                <a:latin typeface="Times New Roman"/>
                <a:cs typeface="Times New Roman"/>
              </a:rPr>
              <a:t> </a:t>
            </a:r>
            <a:r>
              <a:rPr sz="2200" b="1" spc="-5" dirty="0">
                <a:latin typeface="Times New Roman"/>
                <a:cs typeface="Times New Roman"/>
              </a:rPr>
              <a:t>The</a:t>
            </a:r>
            <a:r>
              <a:rPr sz="2200" b="1" spc="360" dirty="0">
                <a:latin typeface="Times New Roman"/>
                <a:cs typeface="Times New Roman"/>
              </a:rPr>
              <a:t> </a:t>
            </a:r>
            <a:r>
              <a:rPr sz="2200" b="1" dirty="0">
                <a:latin typeface="Times New Roman"/>
                <a:cs typeface="Times New Roman"/>
              </a:rPr>
              <a:t>magnitude</a:t>
            </a:r>
            <a:r>
              <a:rPr sz="2200" b="1" spc="370" dirty="0">
                <a:latin typeface="Times New Roman"/>
                <a:cs typeface="Times New Roman"/>
              </a:rPr>
              <a:t> </a:t>
            </a:r>
            <a:r>
              <a:rPr sz="2200" b="1" spc="-5" dirty="0">
                <a:latin typeface="Times New Roman"/>
                <a:cs typeface="Times New Roman"/>
              </a:rPr>
              <a:t>of</a:t>
            </a:r>
            <a:r>
              <a:rPr sz="2200" b="1" spc="365" dirty="0">
                <a:latin typeface="Times New Roman"/>
                <a:cs typeface="Times New Roman"/>
              </a:rPr>
              <a:t> </a:t>
            </a:r>
            <a:r>
              <a:rPr sz="2200" b="1" spc="-5" dirty="0">
                <a:latin typeface="Times New Roman"/>
                <a:cs typeface="Times New Roman"/>
              </a:rPr>
              <a:t>a</a:t>
            </a:r>
            <a:r>
              <a:rPr sz="2200" b="1" spc="370" dirty="0">
                <a:latin typeface="Times New Roman"/>
                <a:cs typeface="Times New Roman"/>
              </a:rPr>
              <a:t> </a:t>
            </a:r>
            <a:r>
              <a:rPr sz="2200" b="1" spc="-5" dirty="0">
                <a:latin typeface="Times New Roman"/>
                <a:cs typeface="Times New Roman"/>
              </a:rPr>
              <a:t>waveform</a:t>
            </a:r>
            <a:r>
              <a:rPr sz="2200" b="1" spc="360" dirty="0">
                <a:latin typeface="Times New Roman"/>
                <a:cs typeface="Times New Roman"/>
              </a:rPr>
              <a:t> </a:t>
            </a:r>
            <a:r>
              <a:rPr sz="2200" b="1" spc="-5" dirty="0">
                <a:latin typeface="Times New Roman"/>
                <a:cs typeface="Times New Roman"/>
              </a:rPr>
              <a:t>at</a:t>
            </a:r>
            <a:r>
              <a:rPr sz="2200" b="1" spc="365" dirty="0">
                <a:latin typeface="Times New Roman"/>
                <a:cs typeface="Times New Roman"/>
              </a:rPr>
              <a:t> </a:t>
            </a:r>
            <a:r>
              <a:rPr sz="2200" b="1" spc="-5" dirty="0">
                <a:latin typeface="Times New Roman"/>
                <a:cs typeface="Times New Roman"/>
              </a:rPr>
              <a:t>any</a:t>
            </a:r>
            <a:endParaRPr sz="2200">
              <a:latin typeface="Times New Roman"/>
              <a:cs typeface="Times New Roman"/>
            </a:endParaRPr>
          </a:p>
          <a:p>
            <a:pPr marL="15240" algn="just">
              <a:lnSpc>
                <a:spcPct val="100000"/>
              </a:lnSpc>
            </a:pPr>
            <a:r>
              <a:rPr sz="2200" b="1" spc="-5" dirty="0">
                <a:latin typeface="Times New Roman"/>
                <a:cs typeface="Times New Roman"/>
              </a:rPr>
              <a:t>instant </a:t>
            </a:r>
            <a:r>
              <a:rPr sz="2200" b="1" dirty="0">
                <a:latin typeface="Times New Roman"/>
                <a:cs typeface="Times New Roman"/>
              </a:rPr>
              <a:t>of </a:t>
            </a:r>
            <a:r>
              <a:rPr sz="2200" b="1" spc="-5" dirty="0">
                <a:latin typeface="Times New Roman"/>
                <a:cs typeface="Times New Roman"/>
              </a:rPr>
              <a:t>time; denoted by </a:t>
            </a:r>
            <a:r>
              <a:rPr sz="2200" b="1" spc="-10" dirty="0">
                <a:latin typeface="Times New Roman"/>
                <a:cs typeface="Times New Roman"/>
              </a:rPr>
              <a:t>lowercase </a:t>
            </a:r>
            <a:r>
              <a:rPr sz="2200" b="1" spc="-5" dirty="0">
                <a:latin typeface="Times New Roman"/>
                <a:cs typeface="Times New Roman"/>
              </a:rPr>
              <a:t>letters (e1,</a:t>
            </a:r>
            <a:r>
              <a:rPr sz="2200" b="1" spc="114" dirty="0">
                <a:latin typeface="Times New Roman"/>
                <a:cs typeface="Times New Roman"/>
              </a:rPr>
              <a:t> </a:t>
            </a:r>
            <a:r>
              <a:rPr sz="2200" b="1" spc="-5" dirty="0">
                <a:latin typeface="Times New Roman"/>
                <a:cs typeface="Times New Roman"/>
              </a:rPr>
              <a:t>e2).</a:t>
            </a:r>
            <a:endParaRPr sz="2200">
              <a:latin typeface="Times New Roman"/>
              <a:cs typeface="Times New Roman"/>
            </a:endParaRPr>
          </a:p>
        </p:txBody>
      </p:sp>
      <p:sp>
        <p:nvSpPr>
          <p:cNvPr id="76" name="object 76"/>
          <p:cNvSpPr/>
          <p:nvPr/>
        </p:nvSpPr>
        <p:spPr>
          <a:xfrm>
            <a:off x="316991" y="5608320"/>
            <a:ext cx="728471" cy="594360"/>
          </a:xfrm>
          <a:prstGeom prst="rect">
            <a:avLst/>
          </a:prstGeom>
          <a:blipFill>
            <a:blip r:embed="rId62" cstate="print"/>
            <a:stretch>
              <a:fillRect/>
            </a:stretch>
          </a:blipFill>
        </p:spPr>
        <p:txBody>
          <a:bodyPr wrap="square" lIns="0" tIns="0" rIns="0" bIns="0" rtlCol="0"/>
          <a:lstStyle/>
          <a:p>
            <a:endParaRPr/>
          </a:p>
        </p:txBody>
      </p:sp>
      <p:sp>
        <p:nvSpPr>
          <p:cNvPr id="77" name="object 77"/>
          <p:cNvSpPr txBox="1"/>
          <p:nvPr/>
        </p:nvSpPr>
        <p:spPr>
          <a:xfrm>
            <a:off x="51003" y="6562963"/>
            <a:ext cx="5435600" cy="222885"/>
          </a:xfrm>
          <a:prstGeom prst="rect">
            <a:avLst/>
          </a:prstGeom>
        </p:spPr>
        <p:txBody>
          <a:bodyPr vert="horz" wrap="square" lIns="0" tIns="0" rIns="0" bIns="0" rtlCol="0">
            <a:spAutoFit/>
          </a:bodyPr>
          <a:lstStyle/>
          <a:p>
            <a:pPr marL="12700">
              <a:lnSpc>
                <a:spcPts val="1630"/>
              </a:lnSpc>
            </a:pPr>
            <a:r>
              <a:rPr sz="1400" b="1" i="1" dirty="0">
                <a:solidFill>
                  <a:srgbClr val="FFFF00"/>
                </a:solidFill>
                <a:latin typeface="Times New Roman"/>
                <a:cs typeface="Times New Roman"/>
              </a:rPr>
              <a:t>Reference: Circuit Analysis by Robert Boylestad, </a:t>
            </a:r>
            <a:r>
              <a:rPr sz="1400" b="1" i="1" spc="-30" dirty="0">
                <a:solidFill>
                  <a:srgbClr val="FFFF00"/>
                </a:solidFill>
                <a:latin typeface="Times New Roman"/>
                <a:cs typeface="Times New Roman"/>
              </a:rPr>
              <a:t>Topic </a:t>
            </a:r>
            <a:r>
              <a:rPr sz="1400" b="1" i="1" dirty="0">
                <a:solidFill>
                  <a:srgbClr val="FFFF00"/>
                </a:solidFill>
                <a:latin typeface="Times New Roman"/>
                <a:cs typeface="Times New Roman"/>
              </a:rPr>
              <a:t>– 13.2, </a:t>
            </a:r>
            <a:r>
              <a:rPr sz="1400" b="1" i="1" spc="-5" dirty="0">
                <a:solidFill>
                  <a:srgbClr val="FFFF00"/>
                </a:solidFill>
                <a:latin typeface="Times New Roman"/>
                <a:cs typeface="Times New Roman"/>
              </a:rPr>
              <a:t>Page </a:t>
            </a:r>
            <a:r>
              <a:rPr sz="1400" b="1" i="1" dirty="0">
                <a:solidFill>
                  <a:srgbClr val="FFFF00"/>
                </a:solidFill>
                <a:latin typeface="Times New Roman"/>
                <a:cs typeface="Times New Roman"/>
              </a:rPr>
              <a:t>–</a:t>
            </a:r>
            <a:r>
              <a:rPr sz="1400" b="1" i="1" spc="-140" dirty="0">
                <a:solidFill>
                  <a:srgbClr val="FFFF00"/>
                </a:solidFill>
                <a:latin typeface="Times New Roman"/>
                <a:cs typeface="Times New Roman"/>
              </a:rPr>
              <a:t> </a:t>
            </a:r>
            <a:r>
              <a:rPr sz="1400" b="1" i="1" spc="5" dirty="0">
                <a:solidFill>
                  <a:srgbClr val="FFFF00"/>
                </a:solidFill>
                <a:latin typeface="Times New Roman"/>
                <a:cs typeface="Times New Roman"/>
              </a:rPr>
              <a:t>523</a:t>
            </a:r>
            <a:endParaRPr sz="1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95" y="4247388"/>
            <a:ext cx="961644" cy="6233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479803" y="4247388"/>
            <a:ext cx="1584960" cy="6233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692907" y="4247388"/>
            <a:ext cx="464819" cy="62331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945892" y="4247388"/>
            <a:ext cx="836676" cy="62331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3572255" y="4247388"/>
            <a:ext cx="1584960" cy="623316"/>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4945379" y="4247388"/>
            <a:ext cx="1008888" cy="623316"/>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5742432" y="4247388"/>
            <a:ext cx="605027" cy="623316"/>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6135623" y="4247388"/>
            <a:ext cx="512064" cy="623316"/>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6435852" y="4247388"/>
            <a:ext cx="1568196" cy="623316"/>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7792211" y="4247388"/>
            <a:ext cx="620268" cy="623316"/>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729995" y="4582667"/>
            <a:ext cx="1530096" cy="623316"/>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2057400" y="4582667"/>
            <a:ext cx="957072" cy="623316"/>
          </a:xfrm>
          <a:prstGeom prst="rect">
            <a:avLst/>
          </a:prstGeom>
          <a:blipFill>
            <a:blip r:embed="rId13" cstate="print"/>
            <a:stretch>
              <a:fillRect/>
            </a:stretch>
          </a:blipFill>
        </p:spPr>
        <p:txBody>
          <a:bodyPr wrap="square" lIns="0" tIns="0" rIns="0" bIns="0" rtlCol="0"/>
          <a:lstStyle/>
          <a:p>
            <a:endParaRPr/>
          </a:p>
        </p:txBody>
      </p:sp>
      <p:sp>
        <p:nvSpPr>
          <p:cNvPr id="14" name="object 14"/>
          <p:cNvSpPr/>
          <p:nvPr/>
        </p:nvSpPr>
        <p:spPr>
          <a:xfrm>
            <a:off x="2811779" y="4582667"/>
            <a:ext cx="652271" cy="623316"/>
          </a:xfrm>
          <a:prstGeom prst="rect">
            <a:avLst/>
          </a:prstGeom>
          <a:blipFill>
            <a:blip r:embed="rId14" cstate="print"/>
            <a:stretch>
              <a:fillRect/>
            </a:stretch>
          </a:blipFill>
        </p:spPr>
        <p:txBody>
          <a:bodyPr wrap="square" lIns="0" tIns="0" rIns="0" bIns="0" rtlCol="0"/>
          <a:lstStyle/>
          <a:p>
            <a:endParaRPr/>
          </a:p>
        </p:txBody>
      </p:sp>
      <p:sp>
        <p:nvSpPr>
          <p:cNvPr id="15" name="object 15"/>
          <p:cNvSpPr/>
          <p:nvPr/>
        </p:nvSpPr>
        <p:spPr>
          <a:xfrm>
            <a:off x="3261359" y="4582667"/>
            <a:ext cx="1373124" cy="623316"/>
          </a:xfrm>
          <a:prstGeom prst="rect">
            <a:avLst/>
          </a:prstGeom>
          <a:blipFill>
            <a:blip r:embed="rId15" cstate="print"/>
            <a:stretch>
              <a:fillRect/>
            </a:stretch>
          </a:blipFill>
        </p:spPr>
        <p:txBody>
          <a:bodyPr wrap="square" lIns="0" tIns="0" rIns="0" bIns="0" rtlCol="0"/>
          <a:lstStyle/>
          <a:p>
            <a:endParaRPr/>
          </a:p>
        </p:txBody>
      </p:sp>
      <p:sp>
        <p:nvSpPr>
          <p:cNvPr id="16" name="object 16"/>
          <p:cNvSpPr/>
          <p:nvPr/>
        </p:nvSpPr>
        <p:spPr>
          <a:xfrm>
            <a:off x="4431791" y="4582667"/>
            <a:ext cx="630936" cy="623316"/>
          </a:xfrm>
          <a:prstGeom prst="rect">
            <a:avLst/>
          </a:prstGeom>
          <a:blipFill>
            <a:blip r:embed="rId16" cstate="print"/>
            <a:stretch>
              <a:fillRect/>
            </a:stretch>
          </a:blipFill>
        </p:spPr>
        <p:txBody>
          <a:bodyPr wrap="square" lIns="0" tIns="0" rIns="0" bIns="0" rtlCol="0"/>
          <a:lstStyle/>
          <a:p>
            <a:endParaRPr/>
          </a:p>
        </p:txBody>
      </p:sp>
      <p:sp>
        <p:nvSpPr>
          <p:cNvPr id="17" name="object 17"/>
          <p:cNvSpPr/>
          <p:nvPr/>
        </p:nvSpPr>
        <p:spPr>
          <a:xfrm>
            <a:off x="4860035" y="4582667"/>
            <a:ext cx="1094232" cy="623316"/>
          </a:xfrm>
          <a:prstGeom prst="rect">
            <a:avLst/>
          </a:prstGeom>
          <a:blipFill>
            <a:blip r:embed="rId17" cstate="print"/>
            <a:stretch>
              <a:fillRect/>
            </a:stretch>
          </a:blipFill>
        </p:spPr>
        <p:txBody>
          <a:bodyPr wrap="square" lIns="0" tIns="0" rIns="0" bIns="0" rtlCol="0"/>
          <a:lstStyle/>
          <a:p>
            <a:endParaRPr/>
          </a:p>
        </p:txBody>
      </p:sp>
      <p:sp>
        <p:nvSpPr>
          <p:cNvPr id="18" name="object 18"/>
          <p:cNvSpPr/>
          <p:nvPr/>
        </p:nvSpPr>
        <p:spPr>
          <a:xfrm>
            <a:off x="5751576" y="4582667"/>
            <a:ext cx="1078992" cy="623316"/>
          </a:xfrm>
          <a:prstGeom prst="rect">
            <a:avLst/>
          </a:prstGeom>
          <a:blipFill>
            <a:blip r:embed="rId18" cstate="print"/>
            <a:stretch>
              <a:fillRect/>
            </a:stretch>
          </a:blipFill>
        </p:spPr>
        <p:txBody>
          <a:bodyPr wrap="square" lIns="0" tIns="0" rIns="0" bIns="0" rtlCol="0"/>
          <a:lstStyle/>
          <a:p>
            <a:endParaRPr/>
          </a:p>
        </p:txBody>
      </p:sp>
      <p:sp>
        <p:nvSpPr>
          <p:cNvPr id="19" name="object 19"/>
          <p:cNvSpPr/>
          <p:nvPr/>
        </p:nvSpPr>
        <p:spPr>
          <a:xfrm>
            <a:off x="6627876" y="4582667"/>
            <a:ext cx="1318259" cy="623316"/>
          </a:xfrm>
          <a:prstGeom prst="rect">
            <a:avLst/>
          </a:prstGeom>
          <a:blipFill>
            <a:blip r:embed="rId19" cstate="print"/>
            <a:stretch>
              <a:fillRect/>
            </a:stretch>
          </a:blipFill>
        </p:spPr>
        <p:txBody>
          <a:bodyPr wrap="square" lIns="0" tIns="0" rIns="0" bIns="0" rtlCol="0"/>
          <a:lstStyle/>
          <a:p>
            <a:endParaRPr/>
          </a:p>
        </p:txBody>
      </p:sp>
      <p:sp>
        <p:nvSpPr>
          <p:cNvPr id="20" name="object 20"/>
          <p:cNvSpPr/>
          <p:nvPr/>
        </p:nvSpPr>
        <p:spPr>
          <a:xfrm>
            <a:off x="7743443" y="4582667"/>
            <a:ext cx="669035" cy="623316"/>
          </a:xfrm>
          <a:prstGeom prst="rect">
            <a:avLst/>
          </a:prstGeom>
          <a:blipFill>
            <a:blip r:embed="rId20" cstate="print"/>
            <a:stretch>
              <a:fillRect/>
            </a:stretch>
          </a:blipFill>
        </p:spPr>
        <p:txBody>
          <a:bodyPr wrap="square" lIns="0" tIns="0" rIns="0" bIns="0" rtlCol="0"/>
          <a:lstStyle/>
          <a:p>
            <a:endParaRPr/>
          </a:p>
        </p:txBody>
      </p:sp>
      <p:sp>
        <p:nvSpPr>
          <p:cNvPr id="21" name="object 21"/>
          <p:cNvSpPr/>
          <p:nvPr/>
        </p:nvSpPr>
        <p:spPr>
          <a:xfrm>
            <a:off x="729995" y="4917947"/>
            <a:ext cx="1575816" cy="623315"/>
          </a:xfrm>
          <a:prstGeom prst="rect">
            <a:avLst/>
          </a:prstGeom>
          <a:blipFill>
            <a:blip r:embed="rId21" cstate="print"/>
            <a:stretch>
              <a:fillRect/>
            </a:stretch>
          </a:blipFill>
        </p:spPr>
        <p:txBody>
          <a:bodyPr wrap="square" lIns="0" tIns="0" rIns="0" bIns="0" rtlCol="0"/>
          <a:lstStyle/>
          <a:p>
            <a:endParaRPr/>
          </a:p>
        </p:txBody>
      </p:sp>
      <p:sp>
        <p:nvSpPr>
          <p:cNvPr id="22" name="object 22"/>
          <p:cNvSpPr/>
          <p:nvPr/>
        </p:nvSpPr>
        <p:spPr>
          <a:xfrm>
            <a:off x="2034539" y="4917947"/>
            <a:ext cx="1117091" cy="623315"/>
          </a:xfrm>
          <a:prstGeom prst="rect">
            <a:avLst/>
          </a:prstGeom>
          <a:blipFill>
            <a:blip r:embed="rId22" cstate="print"/>
            <a:stretch>
              <a:fillRect/>
            </a:stretch>
          </a:blipFill>
        </p:spPr>
        <p:txBody>
          <a:bodyPr wrap="square" lIns="0" tIns="0" rIns="0" bIns="0" rtlCol="0"/>
          <a:lstStyle/>
          <a:p>
            <a:endParaRPr/>
          </a:p>
        </p:txBody>
      </p:sp>
      <p:sp>
        <p:nvSpPr>
          <p:cNvPr id="23" name="object 23"/>
          <p:cNvSpPr/>
          <p:nvPr/>
        </p:nvSpPr>
        <p:spPr>
          <a:xfrm>
            <a:off x="2880360" y="4917947"/>
            <a:ext cx="464820" cy="623315"/>
          </a:xfrm>
          <a:prstGeom prst="rect">
            <a:avLst/>
          </a:prstGeom>
          <a:blipFill>
            <a:blip r:embed="rId23" cstate="print"/>
            <a:stretch>
              <a:fillRect/>
            </a:stretch>
          </a:blipFill>
        </p:spPr>
        <p:txBody>
          <a:bodyPr wrap="square" lIns="0" tIns="0" rIns="0" bIns="0" rtlCol="0"/>
          <a:lstStyle/>
          <a:p>
            <a:endParaRPr/>
          </a:p>
        </p:txBody>
      </p:sp>
      <p:sp>
        <p:nvSpPr>
          <p:cNvPr id="24" name="object 24"/>
          <p:cNvSpPr/>
          <p:nvPr/>
        </p:nvSpPr>
        <p:spPr>
          <a:xfrm>
            <a:off x="2973323" y="4917947"/>
            <a:ext cx="915924" cy="623315"/>
          </a:xfrm>
          <a:prstGeom prst="rect">
            <a:avLst/>
          </a:prstGeom>
          <a:blipFill>
            <a:blip r:embed="rId24" cstate="print"/>
            <a:stretch>
              <a:fillRect/>
            </a:stretch>
          </a:blipFill>
        </p:spPr>
        <p:txBody>
          <a:bodyPr wrap="square" lIns="0" tIns="0" rIns="0" bIns="0" rtlCol="0"/>
          <a:lstStyle/>
          <a:p>
            <a:endParaRPr/>
          </a:p>
        </p:txBody>
      </p:sp>
      <p:sp>
        <p:nvSpPr>
          <p:cNvPr id="25" name="object 25"/>
          <p:cNvSpPr/>
          <p:nvPr/>
        </p:nvSpPr>
        <p:spPr>
          <a:xfrm>
            <a:off x="3617976" y="4917947"/>
            <a:ext cx="620268" cy="623315"/>
          </a:xfrm>
          <a:prstGeom prst="rect">
            <a:avLst/>
          </a:prstGeom>
          <a:blipFill>
            <a:blip r:embed="rId11" cstate="print"/>
            <a:stretch>
              <a:fillRect/>
            </a:stretch>
          </a:blipFill>
        </p:spPr>
        <p:txBody>
          <a:bodyPr wrap="square" lIns="0" tIns="0" rIns="0" bIns="0" rtlCol="0"/>
          <a:lstStyle/>
          <a:p>
            <a:endParaRPr/>
          </a:p>
        </p:txBody>
      </p:sp>
      <p:sp>
        <p:nvSpPr>
          <p:cNvPr id="26" name="object 26"/>
          <p:cNvSpPr/>
          <p:nvPr/>
        </p:nvSpPr>
        <p:spPr>
          <a:xfrm>
            <a:off x="3966971" y="4917947"/>
            <a:ext cx="557784" cy="623315"/>
          </a:xfrm>
          <a:prstGeom prst="rect">
            <a:avLst/>
          </a:prstGeom>
          <a:blipFill>
            <a:blip r:embed="rId25" cstate="print"/>
            <a:stretch>
              <a:fillRect/>
            </a:stretch>
          </a:blipFill>
        </p:spPr>
        <p:txBody>
          <a:bodyPr wrap="square" lIns="0" tIns="0" rIns="0" bIns="0" rtlCol="0"/>
          <a:lstStyle/>
          <a:p>
            <a:endParaRPr/>
          </a:p>
        </p:txBody>
      </p:sp>
      <p:sp>
        <p:nvSpPr>
          <p:cNvPr id="27" name="object 27"/>
          <p:cNvSpPr/>
          <p:nvPr/>
        </p:nvSpPr>
        <p:spPr>
          <a:xfrm>
            <a:off x="4209288" y="5103876"/>
            <a:ext cx="413003" cy="426720"/>
          </a:xfrm>
          <a:prstGeom prst="rect">
            <a:avLst/>
          </a:prstGeom>
          <a:blipFill>
            <a:blip r:embed="rId26" cstate="print"/>
            <a:stretch>
              <a:fillRect/>
            </a:stretch>
          </a:blipFill>
        </p:spPr>
        <p:txBody>
          <a:bodyPr wrap="square" lIns="0" tIns="0" rIns="0" bIns="0" rtlCol="0"/>
          <a:lstStyle/>
          <a:p>
            <a:endParaRPr/>
          </a:p>
        </p:txBody>
      </p:sp>
      <p:sp>
        <p:nvSpPr>
          <p:cNvPr id="28" name="object 28"/>
          <p:cNvSpPr/>
          <p:nvPr/>
        </p:nvSpPr>
        <p:spPr>
          <a:xfrm>
            <a:off x="4408932" y="4917947"/>
            <a:ext cx="723900" cy="623315"/>
          </a:xfrm>
          <a:prstGeom prst="rect">
            <a:avLst/>
          </a:prstGeom>
          <a:blipFill>
            <a:blip r:embed="rId27" cstate="print"/>
            <a:stretch>
              <a:fillRect/>
            </a:stretch>
          </a:blipFill>
        </p:spPr>
        <p:txBody>
          <a:bodyPr wrap="square" lIns="0" tIns="0" rIns="0" bIns="0" rtlCol="0"/>
          <a:lstStyle/>
          <a:p>
            <a:endParaRPr/>
          </a:p>
        </p:txBody>
      </p:sp>
      <p:sp>
        <p:nvSpPr>
          <p:cNvPr id="29" name="object 29"/>
          <p:cNvSpPr/>
          <p:nvPr/>
        </p:nvSpPr>
        <p:spPr>
          <a:xfrm>
            <a:off x="4861559" y="4917947"/>
            <a:ext cx="1249680" cy="623315"/>
          </a:xfrm>
          <a:prstGeom prst="rect">
            <a:avLst/>
          </a:prstGeom>
          <a:blipFill>
            <a:blip r:embed="rId28" cstate="print"/>
            <a:stretch>
              <a:fillRect/>
            </a:stretch>
          </a:blipFill>
        </p:spPr>
        <p:txBody>
          <a:bodyPr wrap="square" lIns="0" tIns="0" rIns="0" bIns="0" rtlCol="0"/>
          <a:lstStyle/>
          <a:p>
            <a:endParaRPr/>
          </a:p>
        </p:txBody>
      </p:sp>
      <p:sp>
        <p:nvSpPr>
          <p:cNvPr id="30" name="object 30"/>
          <p:cNvSpPr/>
          <p:nvPr/>
        </p:nvSpPr>
        <p:spPr>
          <a:xfrm>
            <a:off x="5839967" y="4917947"/>
            <a:ext cx="605027" cy="623315"/>
          </a:xfrm>
          <a:prstGeom prst="rect">
            <a:avLst/>
          </a:prstGeom>
          <a:blipFill>
            <a:blip r:embed="rId8" cstate="print"/>
            <a:stretch>
              <a:fillRect/>
            </a:stretch>
          </a:blipFill>
        </p:spPr>
        <p:txBody>
          <a:bodyPr wrap="square" lIns="0" tIns="0" rIns="0" bIns="0" rtlCol="0"/>
          <a:lstStyle/>
          <a:p>
            <a:endParaRPr/>
          </a:p>
        </p:txBody>
      </p:sp>
      <p:sp>
        <p:nvSpPr>
          <p:cNvPr id="31" name="object 31"/>
          <p:cNvSpPr/>
          <p:nvPr/>
        </p:nvSpPr>
        <p:spPr>
          <a:xfrm>
            <a:off x="6173723" y="4917947"/>
            <a:ext cx="1226820" cy="623315"/>
          </a:xfrm>
          <a:prstGeom prst="rect">
            <a:avLst/>
          </a:prstGeom>
          <a:blipFill>
            <a:blip r:embed="rId29" cstate="print"/>
            <a:stretch>
              <a:fillRect/>
            </a:stretch>
          </a:blipFill>
        </p:spPr>
        <p:txBody>
          <a:bodyPr wrap="square" lIns="0" tIns="0" rIns="0" bIns="0" rtlCol="0"/>
          <a:lstStyle/>
          <a:p>
            <a:endParaRPr/>
          </a:p>
        </p:txBody>
      </p:sp>
      <p:sp>
        <p:nvSpPr>
          <p:cNvPr id="32" name="object 32"/>
          <p:cNvSpPr/>
          <p:nvPr/>
        </p:nvSpPr>
        <p:spPr>
          <a:xfrm>
            <a:off x="7129271" y="4917947"/>
            <a:ext cx="822959" cy="623315"/>
          </a:xfrm>
          <a:prstGeom prst="rect">
            <a:avLst/>
          </a:prstGeom>
          <a:blipFill>
            <a:blip r:embed="rId30" cstate="print"/>
            <a:stretch>
              <a:fillRect/>
            </a:stretch>
          </a:blipFill>
        </p:spPr>
        <p:txBody>
          <a:bodyPr wrap="square" lIns="0" tIns="0" rIns="0" bIns="0" rtlCol="0"/>
          <a:lstStyle/>
          <a:p>
            <a:endParaRPr/>
          </a:p>
        </p:txBody>
      </p:sp>
      <p:sp>
        <p:nvSpPr>
          <p:cNvPr id="33" name="object 33"/>
          <p:cNvSpPr/>
          <p:nvPr/>
        </p:nvSpPr>
        <p:spPr>
          <a:xfrm>
            <a:off x="7680959" y="4917947"/>
            <a:ext cx="576072" cy="623315"/>
          </a:xfrm>
          <a:prstGeom prst="rect">
            <a:avLst/>
          </a:prstGeom>
          <a:blipFill>
            <a:blip r:embed="rId31" cstate="print"/>
            <a:stretch>
              <a:fillRect/>
            </a:stretch>
          </a:blipFill>
        </p:spPr>
        <p:txBody>
          <a:bodyPr wrap="square" lIns="0" tIns="0" rIns="0" bIns="0" rtlCol="0"/>
          <a:lstStyle/>
          <a:p>
            <a:endParaRPr/>
          </a:p>
        </p:txBody>
      </p:sp>
      <p:sp>
        <p:nvSpPr>
          <p:cNvPr id="34" name="object 34"/>
          <p:cNvSpPr/>
          <p:nvPr/>
        </p:nvSpPr>
        <p:spPr>
          <a:xfrm>
            <a:off x="7941564" y="5103876"/>
            <a:ext cx="414527" cy="426720"/>
          </a:xfrm>
          <a:prstGeom prst="rect">
            <a:avLst/>
          </a:prstGeom>
          <a:blipFill>
            <a:blip r:embed="rId32" cstate="print"/>
            <a:stretch>
              <a:fillRect/>
            </a:stretch>
          </a:blipFill>
        </p:spPr>
        <p:txBody>
          <a:bodyPr wrap="square" lIns="0" tIns="0" rIns="0" bIns="0" rtlCol="0"/>
          <a:lstStyle/>
          <a:p>
            <a:endParaRPr/>
          </a:p>
        </p:txBody>
      </p:sp>
      <p:sp>
        <p:nvSpPr>
          <p:cNvPr id="35" name="object 35"/>
          <p:cNvSpPr/>
          <p:nvPr/>
        </p:nvSpPr>
        <p:spPr>
          <a:xfrm>
            <a:off x="729995" y="5253228"/>
            <a:ext cx="723899" cy="623316"/>
          </a:xfrm>
          <a:prstGeom prst="rect">
            <a:avLst/>
          </a:prstGeom>
          <a:blipFill>
            <a:blip r:embed="rId27" cstate="print"/>
            <a:stretch>
              <a:fillRect/>
            </a:stretch>
          </a:blipFill>
        </p:spPr>
        <p:txBody>
          <a:bodyPr wrap="square" lIns="0" tIns="0" rIns="0" bIns="0" rtlCol="0"/>
          <a:lstStyle/>
          <a:p>
            <a:endParaRPr/>
          </a:p>
        </p:txBody>
      </p:sp>
      <p:sp>
        <p:nvSpPr>
          <p:cNvPr id="36" name="object 36"/>
          <p:cNvSpPr/>
          <p:nvPr/>
        </p:nvSpPr>
        <p:spPr>
          <a:xfrm>
            <a:off x="1219200" y="5253228"/>
            <a:ext cx="743712" cy="623316"/>
          </a:xfrm>
          <a:prstGeom prst="rect">
            <a:avLst/>
          </a:prstGeom>
          <a:blipFill>
            <a:blip r:embed="rId33" cstate="print"/>
            <a:stretch>
              <a:fillRect/>
            </a:stretch>
          </a:blipFill>
        </p:spPr>
        <p:txBody>
          <a:bodyPr wrap="square" lIns="0" tIns="0" rIns="0" bIns="0" rtlCol="0"/>
          <a:lstStyle/>
          <a:p>
            <a:endParaRPr/>
          </a:p>
        </p:txBody>
      </p:sp>
      <p:sp>
        <p:nvSpPr>
          <p:cNvPr id="37" name="object 37"/>
          <p:cNvSpPr/>
          <p:nvPr/>
        </p:nvSpPr>
        <p:spPr>
          <a:xfrm>
            <a:off x="1728216" y="5253228"/>
            <a:ext cx="1228344" cy="623316"/>
          </a:xfrm>
          <a:prstGeom prst="rect">
            <a:avLst/>
          </a:prstGeom>
          <a:blipFill>
            <a:blip r:embed="rId34" cstate="print"/>
            <a:stretch>
              <a:fillRect/>
            </a:stretch>
          </a:blipFill>
        </p:spPr>
        <p:txBody>
          <a:bodyPr wrap="square" lIns="0" tIns="0" rIns="0" bIns="0" rtlCol="0"/>
          <a:lstStyle/>
          <a:p>
            <a:endParaRPr/>
          </a:p>
        </p:txBody>
      </p:sp>
      <p:sp>
        <p:nvSpPr>
          <p:cNvPr id="38" name="object 38"/>
          <p:cNvSpPr/>
          <p:nvPr/>
        </p:nvSpPr>
        <p:spPr>
          <a:xfrm>
            <a:off x="2721864" y="5253228"/>
            <a:ext cx="941832" cy="623316"/>
          </a:xfrm>
          <a:prstGeom prst="rect">
            <a:avLst/>
          </a:prstGeom>
          <a:blipFill>
            <a:blip r:embed="rId35" cstate="print"/>
            <a:stretch>
              <a:fillRect/>
            </a:stretch>
          </a:blipFill>
        </p:spPr>
        <p:txBody>
          <a:bodyPr wrap="square" lIns="0" tIns="0" rIns="0" bIns="0" rtlCol="0"/>
          <a:lstStyle/>
          <a:p>
            <a:endParaRPr/>
          </a:p>
        </p:txBody>
      </p:sp>
      <p:sp>
        <p:nvSpPr>
          <p:cNvPr id="39" name="object 39"/>
          <p:cNvSpPr/>
          <p:nvPr/>
        </p:nvSpPr>
        <p:spPr>
          <a:xfrm>
            <a:off x="3429000" y="5253228"/>
            <a:ext cx="1110996" cy="623316"/>
          </a:xfrm>
          <a:prstGeom prst="rect">
            <a:avLst/>
          </a:prstGeom>
          <a:blipFill>
            <a:blip r:embed="rId36" cstate="print"/>
            <a:stretch>
              <a:fillRect/>
            </a:stretch>
          </a:blipFill>
        </p:spPr>
        <p:txBody>
          <a:bodyPr wrap="square" lIns="0" tIns="0" rIns="0" bIns="0" rtlCol="0"/>
          <a:lstStyle/>
          <a:p>
            <a:endParaRPr/>
          </a:p>
        </p:txBody>
      </p:sp>
      <p:sp>
        <p:nvSpPr>
          <p:cNvPr id="40" name="object 40"/>
          <p:cNvSpPr/>
          <p:nvPr/>
        </p:nvSpPr>
        <p:spPr>
          <a:xfrm>
            <a:off x="4305300" y="5253228"/>
            <a:ext cx="512063" cy="623316"/>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4582667" y="5253228"/>
            <a:ext cx="885443" cy="623316"/>
          </a:xfrm>
          <a:prstGeom prst="rect">
            <a:avLst/>
          </a:prstGeom>
          <a:blipFill>
            <a:blip r:embed="rId37" cstate="print"/>
            <a:stretch>
              <a:fillRect/>
            </a:stretch>
          </a:blipFill>
        </p:spPr>
        <p:txBody>
          <a:bodyPr wrap="square" lIns="0" tIns="0" rIns="0" bIns="0" rtlCol="0"/>
          <a:lstStyle/>
          <a:p>
            <a:endParaRPr/>
          </a:p>
        </p:txBody>
      </p:sp>
      <p:sp>
        <p:nvSpPr>
          <p:cNvPr id="42" name="object 42"/>
          <p:cNvSpPr/>
          <p:nvPr/>
        </p:nvSpPr>
        <p:spPr>
          <a:xfrm>
            <a:off x="5096255" y="5253228"/>
            <a:ext cx="463296" cy="623316"/>
          </a:xfrm>
          <a:prstGeom prst="rect">
            <a:avLst/>
          </a:prstGeom>
          <a:blipFill>
            <a:blip r:embed="rId38" cstate="print"/>
            <a:stretch>
              <a:fillRect/>
            </a:stretch>
          </a:blipFill>
        </p:spPr>
        <p:txBody>
          <a:bodyPr wrap="square" lIns="0" tIns="0" rIns="0" bIns="0" rtlCol="0"/>
          <a:lstStyle/>
          <a:p>
            <a:endParaRPr/>
          </a:p>
        </p:txBody>
      </p:sp>
      <p:sp>
        <p:nvSpPr>
          <p:cNvPr id="43" name="object 43"/>
          <p:cNvSpPr/>
          <p:nvPr/>
        </p:nvSpPr>
        <p:spPr>
          <a:xfrm>
            <a:off x="5187696" y="5253228"/>
            <a:ext cx="441960" cy="623316"/>
          </a:xfrm>
          <a:prstGeom prst="rect">
            <a:avLst/>
          </a:prstGeom>
          <a:blipFill>
            <a:blip r:embed="rId39" cstate="print"/>
            <a:stretch>
              <a:fillRect/>
            </a:stretch>
          </a:blipFill>
        </p:spPr>
        <p:txBody>
          <a:bodyPr wrap="square" lIns="0" tIns="0" rIns="0" bIns="0" rtlCol="0"/>
          <a:lstStyle/>
          <a:p>
            <a:endParaRPr/>
          </a:p>
        </p:txBody>
      </p:sp>
      <p:sp>
        <p:nvSpPr>
          <p:cNvPr id="44" name="object 44"/>
          <p:cNvSpPr/>
          <p:nvPr/>
        </p:nvSpPr>
        <p:spPr>
          <a:xfrm>
            <a:off x="5394959" y="5253228"/>
            <a:ext cx="801624" cy="623316"/>
          </a:xfrm>
          <a:prstGeom prst="rect">
            <a:avLst/>
          </a:prstGeom>
          <a:blipFill>
            <a:blip r:embed="rId40" cstate="print"/>
            <a:stretch>
              <a:fillRect/>
            </a:stretch>
          </a:blipFill>
        </p:spPr>
        <p:txBody>
          <a:bodyPr wrap="square" lIns="0" tIns="0" rIns="0" bIns="0" rtlCol="0"/>
          <a:lstStyle/>
          <a:p>
            <a:endParaRPr/>
          </a:p>
        </p:txBody>
      </p:sp>
      <p:sp>
        <p:nvSpPr>
          <p:cNvPr id="45" name="object 45"/>
          <p:cNvSpPr/>
          <p:nvPr/>
        </p:nvSpPr>
        <p:spPr>
          <a:xfrm>
            <a:off x="5961888" y="5253228"/>
            <a:ext cx="745236" cy="623316"/>
          </a:xfrm>
          <a:prstGeom prst="rect">
            <a:avLst/>
          </a:prstGeom>
          <a:blipFill>
            <a:blip r:embed="rId41" cstate="print"/>
            <a:stretch>
              <a:fillRect/>
            </a:stretch>
          </a:blipFill>
        </p:spPr>
        <p:txBody>
          <a:bodyPr wrap="square" lIns="0" tIns="0" rIns="0" bIns="0" rtlCol="0"/>
          <a:lstStyle/>
          <a:p>
            <a:endParaRPr/>
          </a:p>
        </p:txBody>
      </p:sp>
      <p:sp>
        <p:nvSpPr>
          <p:cNvPr id="46" name="object 46"/>
          <p:cNvSpPr/>
          <p:nvPr/>
        </p:nvSpPr>
        <p:spPr>
          <a:xfrm>
            <a:off x="6472428" y="5253228"/>
            <a:ext cx="1566672" cy="623316"/>
          </a:xfrm>
          <a:prstGeom prst="rect">
            <a:avLst/>
          </a:prstGeom>
          <a:blipFill>
            <a:blip r:embed="rId42" cstate="print"/>
            <a:stretch>
              <a:fillRect/>
            </a:stretch>
          </a:blipFill>
        </p:spPr>
        <p:txBody>
          <a:bodyPr wrap="square" lIns="0" tIns="0" rIns="0" bIns="0" rtlCol="0"/>
          <a:lstStyle/>
          <a:p>
            <a:endParaRPr/>
          </a:p>
        </p:txBody>
      </p:sp>
      <p:sp>
        <p:nvSpPr>
          <p:cNvPr id="47" name="object 47"/>
          <p:cNvSpPr/>
          <p:nvPr/>
        </p:nvSpPr>
        <p:spPr>
          <a:xfrm>
            <a:off x="7804404" y="5253228"/>
            <a:ext cx="608076" cy="623316"/>
          </a:xfrm>
          <a:prstGeom prst="rect">
            <a:avLst/>
          </a:prstGeom>
          <a:blipFill>
            <a:blip r:embed="rId43" cstate="print"/>
            <a:stretch>
              <a:fillRect/>
            </a:stretch>
          </a:blipFill>
        </p:spPr>
        <p:txBody>
          <a:bodyPr wrap="square" lIns="0" tIns="0" rIns="0" bIns="0" rtlCol="0"/>
          <a:lstStyle/>
          <a:p>
            <a:endParaRPr/>
          </a:p>
        </p:txBody>
      </p:sp>
      <p:sp>
        <p:nvSpPr>
          <p:cNvPr id="48" name="object 48"/>
          <p:cNvSpPr/>
          <p:nvPr/>
        </p:nvSpPr>
        <p:spPr>
          <a:xfrm>
            <a:off x="729995" y="5588508"/>
            <a:ext cx="1228344" cy="623316"/>
          </a:xfrm>
          <a:prstGeom prst="rect">
            <a:avLst/>
          </a:prstGeom>
          <a:blipFill>
            <a:blip r:embed="rId44" cstate="print"/>
            <a:stretch>
              <a:fillRect/>
            </a:stretch>
          </a:blipFill>
        </p:spPr>
        <p:txBody>
          <a:bodyPr wrap="square" lIns="0" tIns="0" rIns="0" bIns="0" rtlCol="0"/>
          <a:lstStyle/>
          <a:p>
            <a:endParaRPr/>
          </a:p>
        </p:txBody>
      </p:sp>
      <p:sp>
        <p:nvSpPr>
          <p:cNvPr id="49" name="object 49"/>
          <p:cNvSpPr/>
          <p:nvPr/>
        </p:nvSpPr>
        <p:spPr>
          <a:xfrm>
            <a:off x="1685544" y="5588508"/>
            <a:ext cx="743712" cy="623316"/>
          </a:xfrm>
          <a:prstGeom prst="rect">
            <a:avLst/>
          </a:prstGeom>
          <a:blipFill>
            <a:blip r:embed="rId33" cstate="print"/>
            <a:stretch>
              <a:fillRect/>
            </a:stretch>
          </a:blipFill>
        </p:spPr>
        <p:txBody>
          <a:bodyPr wrap="square" lIns="0" tIns="0" rIns="0" bIns="0" rtlCol="0"/>
          <a:lstStyle/>
          <a:p>
            <a:endParaRPr/>
          </a:p>
        </p:txBody>
      </p:sp>
      <p:sp>
        <p:nvSpPr>
          <p:cNvPr id="50" name="object 50"/>
          <p:cNvSpPr/>
          <p:nvPr/>
        </p:nvSpPr>
        <p:spPr>
          <a:xfrm>
            <a:off x="2156460" y="5588508"/>
            <a:ext cx="1303019" cy="623316"/>
          </a:xfrm>
          <a:prstGeom prst="rect">
            <a:avLst/>
          </a:prstGeom>
          <a:blipFill>
            <a:blip r:embed="rId45" cstate="print"/>
            <a:stretch>
              <a:fillRect/>
            </a:stretch>
          </a:blipFill>
        </p:spPr>
        <p:txBody>
          <a:bodyPr wrap="square" lIns="0" tIns="0" rIns="0" bIns="0" rtlCol="0"/>
          <a:lstStyle/>
          <a:p>
            <a:endParaRPr/>
          </a:p>
        </p:txBody>
      </p:sp>
      <p:sp>
        <p:nvSpPr>
          <p:cNvPr id="51" name="object 51"/>
          <p:cNvSpPr/>
          <p:nvPr/>
        </p:nvSpPr>
        <p:spPr>
          <a:xfrm>
            <a:off x="3186683" y="5588508"/>
            <a:ext cx="1005840" cy="623316"/>
          </a:xfrm>
          <a:prstGeom prst="rect">
            <a:avLst/>
          </a:prstGeom>
          <a:blipFill>
            <a:blip r:embed="rId46" cstate="print"/>
            <a:stretch>
              <a:fillRect/>
            </a:stretch>
          </a:blipFill>
        </p:spPr>
        <p:txBody>
          <a:bodyPr wrap="square" lIns="0" tIns="0" rIns="0" bIns="0" rtlCol="0"/>
          <a:lstStyle/>
          <a:p>
            <a:endParaRPr/>
          </a:p>
        </p:txBody>
      </p:sp>
      <p:sp>
        <p:nvSpPr>
          <p:cNvPr id="52" name="object 52"/>
          <p:cNvSpPr/>
          <p:nvPr/>
        </p:nvSpPr>
        <p:spPr>
          <a:xfrm>
            <a:off x="3919728" y="5588508"/>
            <a:ext cx="557784" cy="623316"/>
          </a:xfrm>
          <a:prstGeom prst="rect">
            <a:avLst/>
          </a:prstGeom>
          <a:blipFill>
            <a:blip r:embed="rId47" cstate="print"/>
            <a:stretch>
              <a:fillRect/>
            </a:stretch>
          </a:blipFill>
        </p:spPr>
        <p:txBody>
          <a:bodyPr wrap="square" lIns="0" tIns="0" rIns="0" bIns="0" rtlCol="0"/>
          <a:lstStyle/>
          <a:p>
            <a:endParaRPr/>
          </a:p>
        </p:txBody>
      </p:sp>
      <p:sp>
        <p:nvSpPr>
          <p:cNvPr id="53" name="object 53"/>
          <p:cNvSpPr/>
          <p:nvPr/>
        </p:nvSpPr>
        <p:spPr>
          <a:xfrm>
            <a:off x="4204715" y="5588508"/>
            <a:ext cx="876300" cy="623316"/>
          </a:xfrm>
          <a:prstGeom prst="rect">
            <a:avLst/>
          </a:prstGeom>
          <a:blipFill>
            <a:blip r:embed="rId48" cstate="print"/>
            <a:stretch>
              <a:fillRect/>
            </a:stretch>
          </a:blipFill>
        </p:spPr>
        <p:txBody>
          <a:bodyPr wrap="square" lIns="0" tIns="0" rIns="0" bIns="0" rtlCol="0"/>
          <a:lstStyle/>
          <a:p>
            <a:endParaRPr/>
          </a:p>
        </p:txBody>
      </p:sp>
      <p:sp>
        <p:nvSpPr>
          <p:cNvPr id="54" name="object 54"/>
          <p:cNvSpPr/>
          <p:nvPr/>
        </p:nvSpPr>
        <p:spPr>
          <a:xfrm>
            <a:off x="4808220" y="5588508"/>
            <a:ext cx="999744" cy="623316"/>
          </a:xfrm>
          <a:prstGeom prst="rect">
            <a:avLst/>
          </a:prstGeom>
          <a:blipFill>
            <a:blip r:embed="rId49" cstate="print"/>
            <a:stretch>
              <a:fillRect/>
            </a:stretch>
          </a:blipFill>
        </p:spPr>
        <p:txBody>
          <a:bodyPr wrap="square" lIns="0" tIns="0" rIns="0" bIns="0" rtlCol="0"/>
          <a:lstStyle/>
          <a:p>
            <a:endParaRPr/>
          </a:p>
        </p:txBody>
      </p:sp>
      <p:sp>
        <p:nvSpPr>
          <p:cNvPr id="55" name="object 55"/>
          <p:cNvSpPr/>
          <p:nvPr/>
        </p:nvSpPr>
        <p:spPr>
          <a:xfrm>
            <a:off x="5535167" y="5588508"/>
            <a:ext cx="822960" cy="623316"/>
          </a:xfrm>
          <a:prstGeom prst="rect">
            <a:avLst/>
          </a:prstGeom>
          <a:blipFill>
            <a:blip r:embed="rId30" cstate="print"/>
            <a:stretch>
              <a:fillRect/>
            </a:stretch>
          </a:blipFill>
        </p:spPr>
        <p:txBody>
          <a:bodyPr wrap="square" lIns="0" tIns="0" rIns="0" bIns="0" rtlCol="0"/>
          <a:lstStyle/>
          <a:p>
            <a:endParaRPr/>
          </a:p>
        </p:txBody>
      </p:sp>
      <p:sp>
        <p:nvSpPr>
          <p:cNvPr id="56" name="object 56"/>
          <p:cNvSpPr/>
          <p:nvPr/>
        </p:nvSpPr>
        <p:spPr>
          <a:xfrm>
            <a:off x="6085332" y="5588508"/>
            <a:ext cx="557784" cy="623316"/>
          </a:xfrm>
          <a:prstGeom prst="rect">
            <a:avLst/>
          </a:prstGeom>
          <a:blipFill>
            <a:blip r:embed="rId25" cstate="print"/>
            <a:stretch>
              <a:fillRect/>
            </a:stretch>
          </a:blipFill>
        </p:spPr>
        <p:txBody>
          <a:bodyPr wrap="square" lIns="0" tIns="0" rIns="0" bIns="0" rtlCol="0"/>
          <a:lstStyle/>
          <a:p>
            <a:endParaRPr/>
          </a:p>
        </p:txBody>
      </p:sp>
      <p:sp>
        <p:nvSpPr>
          <p:cNvPr id="57" name="object 57"/>
          <p:cNvSpPr/>
          <p:nvPr/>
        </p:nvSpPr>
        <p:spPr>
          <a:xfrm>
            <a:off x="6327647" y="5774435"/>
            <a:ext cx="413003" cy="426719"/>
          </a:xfrm>
          <a:prstGeom prst="rect">
            <a:avLst/>
          </a:prstGeom>
          <a:blipFill>
            <a:blip r:embed="rId26" cstate="print"/>
            <a:stretch>
              <a:fillRect/>
            </a:stretch>
          </a:blipFill>
        </p:spPr>
        <p:txBody>
          <a:bodyPr wrap="square" lIns="0" tIns="0" rIns="0" bIns="0" rtlCol="0"/>
          <a:lstStyle/>
          <a:p>
            <a:endParaRPr/>
          </a:p>
        </p:txBody>
      </p:sp>
      <p:sp>
        <p:nvSpPr>
          <p:cNvPr id="58" name="object 58"/>
          <p:cNvSpPr/>
          <p:nvPr/>
        </p:nvSpPr>
        <p:spPr>
          <a:xfrm>
            <a:off x="6524243" y="5588508"/>
            <a:ext cx="556259" cy="623316"/>
          </a:xfrm>
          <a:prstGeom prst="rect">
            <a:avLst/>
          </a:prstGeom>
          <a:blipFill>
            <a:blip r:embed="rId50" cstate="print"/>
            <a:stretch>
              <a:fillRect/>
            </a:stretch>
          </a:blipFill>
        </p:spPr>
        <p:txBody>
          <a:bodyPr wrap="square" lIns="0" tIns="0" rIns="0" bIns="0" rtlCol="0"/>
          <a:lstStyle/>
          <a:p>
            <a:endParaRPr/>
          </a:p>
        </p:txBody>
      </p:sp>
      <p:sp>
        <p:nvSpPr>
          <p:cNvPr id="59" name="object 59"/>
          <p:cNvSpPr/>
          <p:nvPr/>
        </p:nvSpPr>
        <p:spPr>
          <a:xfrm>
            <a:off x="6807707" y="5588508"/>
            <a:ext cx="620268" cy="623316"/>
          </a:xfrm>
          <a:prstGeom prst="rect">
            <a:avLst/>
          </a:prstGeom>
          <a:blipFill>
            <a:blip r:embed="rId11" cstate="print"/>
            <a:stretch>
              <a:fillRect/>
            </a:stretch>
          </a:blipFill>
        </p:spPr>
        <p:txBody>
          <a:bodyPr wrap="square" lIns="0" tIns="0" rIns="0" bIns="0" rtlCol="0"/>
          <a:lstStyle/>
          <a:p>
            <a:endParaRPr/>
          </a:p>
        </p:txBody>
      </p:sp>
      <p:sp>
        <p:nvSpPr>
          <p:cNvPr id="60" name="object 60"/>
          <p:cNvSpPr/>
          <p:nvPr/>
        </p:nvSpPr>
        <p:spPr>
          <a:xfrm>
            <a:off x="7155180" y="5588508"/>
            <a:ext cx="1257300" cy="623316"/>
          </a:xfrm>
          <a:prstGeom prst="rect">
            <a:avLst/>
          </a:prstGeom>
          <a:blipFill>
            <a:blip r:embed="rId51" cstate="print"/>
            <a:stretch>
              <a:fillRect/>
            </a:stretch>
          </a:blipFill>
        </p:spPr>
        <p:txBody>
          <a:bodyPr wrap="square" lIns="0" tIns="0" rIns="0" bIns="0" rtlCol="0"/>
          <a:lstStyle/>
          <a:p>
            <a:endParaRPr/>
          </a:p>
        </p:txBody>
      </p:sp>
      <p:sp>
        <p:nvSpPr>
          <p:cNvPr id="61" name="object 61"/>
          <p:cNvSpPr/>
          <p:nvPr/>
        </p:nvSpPr>
        <p:spPr>
          <a:xfrm>
            <a:off x="729995" y="5923788"/>
            <a:ext cx="667511" cy="623316"/>
          </a:xfrm>
          <a:prstGeom prst="rect">
            <a:avLst/>
          </a:prstGeom>
          <a:blipFill>
            <a:blip r:embed="rId52" cstate="print"/>
            <a:stretch>
              <a:fillRect/>
            </a:stretch>
          </a:blipFill>
        </p:spPr>
        <p:txBody>
          <a:bodyPr wrap="square" lIns="0" tIns="0" rIns="0" bIns="0" rtlCol="0"/>
          <a:lstStyle/>
          <a:p>
            <a:endParaRPr/>
          </a:p>
        </p:txBody>
      </p:sp>
      <p:sp>
        <p:nvSpPr>
          <p:cNvPr id="62" name="object 62"/>
          <p:cNvSpPr/>
          <p:nvPr/>
        </p:nvSpPr>
        <p:spPr>
          <a:xfrm>
            <a:off x="1095755" y="5923788"/>
            <a:ext cx="743712" cy="623316"/>
          </a:xfrm>
          <a:prstGeom prst="rect">
            <a:avLst/>
          </a:prstGeom>
          <a:blipFill>
            <a:blip r:embed="rId33" cstate="print"/>
            <a:stretch>
              <a:fillRect/>
            </a:stretch>
          </a:blipFill>
        </p:spPr>
        <p:txBody>
          <a:bodyPr wrap="square" lIns="0" tIns="0" rIns="0" bIns="0" rtlCol="0"/>
          <a:lstStyle/>
          <a:p>
            <a:endParaRPr/>
          </a:p>
        </p:txBody>
      </p:sp>
      <p:sp>
        <p:nvSpPr>
          <p:cNvPr id="63" name="object 63"/>
          <p:cNvSpPr/>
          <p:nvPr/>
        </p:nvSpPr>
        <p:spPr>
          <a:xfrm>
            <a:off x="1537716" y="5923788"/>
            <a:ext cx="1080516" cy="623316"/>
          </a:xfrm>
          <a:prstGeom prst="rect">
            <a:avLst/>
          </a:prstGeom>
          <a:blipFill>
            <a:blip r:embed="rId53" cstate="print"/>
            <a:stretch>
              <a:fillRect/>
            </a:stretch>
          </a:blipFill>
        </p:spPr>
        <p:txBody>
          <a:bodyPr wrap="square" lIns="0" tIns="0" rIns="0" bIns="0" rtlCol="0"/>
          <a:lstStyle/>
          <a:p>
            <a:endParaRPr/>
          </a:p>
        </p:txBody>
      </p:sp>
      <p:sp>
        <p:nvSpPr>
          <p:cNvPr id="64" name="object 64"/>
          <p:cNvSpPr/>
          <p:nvPr/>
        </p:nvSpPr>
        <p:spPr>
          <a:xfrm>
            <a:off x="2246376" y="5923788"/>
            <a:ext cx="441960" cy="623316"/>
          </a:xfrm>
          <a:prstGeom prst="rect">
            <a:avLst/>
          </a:prstGeom>
          <a:blipFill>
            <a:blip r:embed="rId39" cstate="print"/>
            <a:stretch>
              <a:fillRect/>
            </a:stretch>
          </a:blipFill>
        </p:spPr>
        <p:txBody>
          <a:bodyPr wrap="square" lIns="0" tIns="0" rIns="0" bIns="0" rtlCol="0"/>
          <a:lstStyle/>
          <a:p>
            <a:endParaRPr/>
          </a:p>
        </p:txBody>
      </p:sp>
      <p:sp>
        <p:nvSpPr>
          <p:cNvPr id="65" name="object 65"/>
          <p:cNvSpPr txBox="1"/>
          <p:nvPr/>
        </p:nvSpPr>
        <p:spPr>
          <a:xfrm>
            <a:off x="865936" y="4316044"/>
            <a:ext cx="7389495" cy="2037714"/>
          </a:xfrm>
          <a:prstGeom prst="rect">
            <a:avLst/>
          </a:prstGeom>
        </p:spPr>
        <p:txBody>
          <a:bodyPr vert="horz" wrap="square" lIns="0" tIns="12065" rIns="0" bIns="0" rtlCol="0">
            <a:spAutoFit/>
          </a:bodyPr>
          <a:lstStyle/>
          <a:p>
            <a:pPr marL="38100" marR="30480" algn="just">
              <a:lnSpc>
                <a:spcPct val="100000"/>
              </a:lnSpc>
              <a:spcBef>
                <a:spcPts val="95"/>
              </a:spcBef>
            </a:pPr>
            <a:r>
              <a:rPr sz="2200" b="1" spc="-5" dirty="0">
                <a:solidFill>
                  <a:srgbClr val="17006F"/>
                </a:solidFill>
                <a:latin typeface="Times New Roman"/>
                <a:cs typeface="Times New Roman"/>
              </a:rPr>
              <a:t>Peak </a:t>
            </a:r>
            <a:r>
              <a:rPr sz="2200" b="1" dirty="0">
                <a:solidFill>
                  <a:srgbClr val="17006F"/>
                </a:solidFill>
                <a:latin typeface="Times New Roman"/>
                <a:cs typeface="Times New Roman"/>
              </a:rPr>
              <a:t>amplitude: </a:t>
            </a:r>
            <a:r>
              <a:rPr sz="2200" b="1" spc="-5" dirty="0">
                <a:latin typeface="Times New Roman"/>
                <a:cs typeface="Times New Roman"/>
              </a:rPr>
              <a:t>The </a:t>
            </a:r>
            <a:r>
              <a:rPr sz="2200" b="1" dirty="0">
                <a:latin typeface="Times New Roman"/>
                <a:cs typeface="Times New Roman"/>
              </a:rPr>
              <a:t>maximum </a:t>
            </a:r>
            <a:r>
              <a:rPr sz="2200" b="1" spc="-5" dirty="0">
                <a:latin typeface="Times New Roman"/>
                <a:cs typeface="Times New Roman"/>
              </a:rPr>
              <a:t>value of a </a:t>
            </a:r>
            <a:r>
              <a:rPr sz="2200" b="1" dirty="0">
                <a:latin typeface="Times New Roman"/>
                <a:cs typeface="Times New Roman"/>
              </a:rPr>
              <a:t>waveform </a:t>
            </a:r>
            <a:r>
              <a:rPr sz="2200" b="1" spc="-5" dirty="0">
                <a:latin typeface="Times New Roman"/>
                <a:cs typeface="Times New Roman"/>
              </a:rPr>
              <a:t>as  </a:t>
            </a:r>
            <a:r>
              <a:rPr sz="2200" b="1" spc="-10" dirty="0">
                <a:latin typeface="Times New Roman"/>
                <a:cs typeface="Times New Roman"/>
              </a:rPr>
              <a:t>measured from </a:t>
            </a:r>
            <a:r>
              <a:rPr sz="2200" b="1" dirty="0">
                <a:latin typeface="Times New Roman"/>
                <a:cs typeface="Times New Roman"/>
              </a:rPr>
              <a:t>its average, or </a:t>
            </a:r>
            <a:r>
              <a:rPr sz="2200" b="1" spc="-5" dirty="0">
                <a:latin typeface="Times New Roman"/>
                <a:cs typeface="Times New Roman"/>
              </a:rPr>
              <a:t>mean, value, denoted by  </a:t>
            </a:r>
            <a:r>
              <a:rPr sz="2200" b="1" spc="-10" dirty="0">
                <a:latin typeface="Times New Roman"/>
                <a:cs typeface="Times New Roman"/>
              </a:rPr>
              <a:t>uppercase </a:t>
            </a:r>
            <a:r>
              <a:rPr sz="2200" b="1" spc="-5" dirty="0">
                <a:latin typeface="Times New Roman"/>
                <a:cs typeface="Times New Roman"/>
              </a:rPr>
              <a:t>letters (such </a:t>
            </a:r>
            <a:r>
              <a:rPr sz="2200" b="1" dirty="0">
                <a:latin typeface="Times New Roman"/>
                <a:cs typeface="Times New Roman"/>
              </a:rPr>
              <a:t>as E</a:t>
            </a:r>
            <a:r>
              <a:rPr sz="2175" b="1" baseline="-21072" dirty="0">
                <a:latin typeface="Times New Roman"/>
                <a:cs typeface="Times New Roman"/>
              </a:rPr>
              <a:t>m </a:t>
            </a:r>
            <a:r>
              <a:rPr sz="2200" b="1" spc="-5" dirty="0">
                <a:latin typeface="Times New Roman"/>
                <a:cs typeface="Times New Roman"/>
              </a:rPr>
              <a:t>for </a:t>
            </a:r>
            <a:r>
              <a:rPr sz="2200" b="1" spc="-10" dirty="0">
                <a:latin typeface="Times New Roman"/>
                <a:cs typeface="Times New Roman"/>
              </a:rPr>
              <a:t>sources </a:t>
            </a:r>
            <a:r>
              <a:rPr sz="2200" b="1" dirty="0">
                <a:latin typeface="Times New Roman"/>
                <a:cs typeface="Times New Roman"/>
              </a:rPr>
              <a:t>of </a:t>
            </a:r>
            <a:r>
              <a:rPr sz="2200" b="1" spc="-5" dirty="0">
                <a:latin typeface="Times New Roman"/>
                <a:cs typeface="Times New Roman"/>
              </a:rPr>
              <a:t>voltage and </a:t>
            </a:r>
            <a:r>
              <a:rPr sz="2200" b="1" spc="10" dirty="0">
                <a:latin typeface="Times New Roman"/>
                <a:cs typeface="Times New Roman"/>
              </a:rPr>
              <a:t>V</a:t>
            </a:r>
            <a:r>
              <a:rPr sz="2175" b="1" spc="15" baseline="-21072" dirty="0">
                <a:latin typeface="Times New Roman"/>
                <a:cs typeface="Times New Roman"/>
              </a:rPr>
              <a:t>m  </a:t>
            </a:r>
            <a:r>
              <a:rPr sz="2200" b="1" spc="-5" dirty="0">
                <a:latin typeface="Times New Roman"/>
                <a:cs typeface="Times New Roman"/>
              </a:rPr>
              <a:t>for the </a:t>
            </a:r>
            <a:r>
              <a:rPr sz="2200" b="1" dirty="0">
                <a:latin typeface="Times New Roman"/>
                <a:cs typeface="Times New Roman"/>
              </a:rPr>
              <a:t>voltage </a:t>
            </a:r>
            <a:r>
              <a:rPr sz="2200" b="1" spc="-15" dirty="0">
                <a:latin typeface="Times New Roman"/>
                <a:cs typeface="Times New Roman"/>
              </a:rPr>
              <a:t>drop </a:t>
            </a:r>
            <a:r>
              <a:rPr sz="2200" b="1" spc="-10" dirty="0">
                <a:latin typeface="Times New Roman"/>
                <a:cs typeface="Times New Roman"/>
              </a:rPr>
              <a:t>across </a:t>
            </a:r>
            <a:r>
              <a:rPr sz="2200" b="1" spc="-5" dirty="0">
                <a:latin typeface="Times New Roman"/>
                <a:cs typeface="Times New Roman"/>
              </a:rPr>
              <a:t>a load). For the waveform </a:t>
            </a:r>
            <a:r>
              <a:rPr sz="2200" b="1" spc="10" dirty="0">
                <a:latin typeface="Times New Roman"/>
                <a:cs typeface="Times New Roman"/>
              </a:rPr>
              <a:t>of  </a:t>
            </a:r>
            <a:r>
              <a:rPr sz="2200" b="1" spc="-10" dirty="0">
                <a:latin typeface="Times New Roman"/>
                <a:cs typeface="Times New Roman"/>
              </a:rPr>
              <a:t>Figure, </a:t>
            </a:r>
            <a:r>
              <a:rPr sz="2200" b="1" spc="-5" dirty="0">
                <a:latin typeface="Times New Roman"/>
                <a:cs typeface="Times New Roman"/>
              </a:rPr>
              <a:t>the average value is </a:t>
            </a:r>
            <a:r>
              <a:rPr sz="2200" b="1" spc="-20" dirty="0">
                <a:latin typeface="Times New Roman"/>
                <a:cs typeface="Times New Roman"/>
              </a:rPr>
              <a:t>zero </a:t>
            </a:r>
            <a:r>
              <a:rPr sz="2200" b="1" spc="-5" dirty="0">
                <a:latin typeface="Times New Roman"/>
                <a:cs typeface="Times New Roman"/>
              </a:rPr>
              <a:t>volts, and </a:t>
            </a:r>
            <a:r>
              <a:rPr sz="2200" b="1" dirty="0">
                <a:latin typeface="Times New Roman"/>
                <a:cs typeface="Times New Roman"/>
              </a:rPr>
              <a:t>E</a:t>
            </a:r>
            <a:r>
              <a:rPr sz="2175" b="1" baseline="-21072" dirty="0">
                <a:latin typeface="Times New Roman"/>
                <a:cs typeface="Times New Roman"/>
              </a:rPr>
              <a:t>m </a:t>
            </a:r>
            <a:r>
              <a:rPr sz="2200" b="1" spc="-5" dirty="0">
                <a:latin typeface="Times New Roman"/>
                <a:cs typeface="Times New Roman"/>
              </a:rPr>
              <a:t>is as defined  by the</a:t>
            </a:r>
            <a:r>
              <a:rPr sz="2200" b="1" spc="5" dirty="0">
                <a:latin typeface="Times New Roman"/>
                <a:cs typeface="Times New Roman"/>
              </a:rPr>
              <a:t> </a:t>
            </a:r>
            <a:r>
              <a:rPr sz="2200" b="1" spc="-10" dirty="0">
                <a:latin typeface="Times New Roman"/>
                <a:cs typeface="Times New Roman"/>
              </a:rPr>
              <a:t>figure.</a:t>
            </a:r>
            <a:endParaRPr sz="2200">
              <a:latin typeface="Times New Roman"/>
              <a:cs typeface="Times New Roman"/>
            </a:endParaRPr>
          </a:p>
        </p:txBody>
      </p:sp>
      <p:sp>
        <p:nvSpPr>
          <p:cNvPr id="66" name="object 66"/>
          <p:cNvSpPr/>
          <p:nvPr/>
        </p:nvSpPr>
        <p:spPr>
          <a:xfrm>
            <a:off x="1682495" y="224027"/>
            <a:ext cx="5783580" cy="394716"/>
          </a:xfrm>
          <a:prstGeom prst="rect">
            <a:avLst/>
          </a:prstGeom>
          <a:blipFill>
            <a:blip r:embed="rId54" cstate="print"/>
            <a:stretch>
              <a:fillRect/>
            </a:stretch>
          </a:blipFill>
        </p:spPr>
        <p:txBody>
          <a:bodyPr wrap="square" lIns="0" tIns="0" rIns="0" bIns="0" rtlCol="0"/>
          <a:lstStyle/>
          <a:p>
            <a:endParaRPr/>
          </a:p>
        </p:txBody>
      </p:sp>
      <p:sp>
        <p:nvSpPr>
          <p:cNvPr id="67" name="object 67"/>
          <p:cNvSpPr/>
          <p:nvPr/>
        </p:nvSpPr>
        <p:spPr>
          <a:xfrm>
            <a:off x="313943" y="4410455"/>
            <a:ext cx="728472" cy="594359"/>
          </a:xfrm>
          <a:prstGeom prst="rect">
            <a:avLst/>
          </a:prstGeom>
          <a:blipFill>
            <a:blip r:embed="rId55" cstate="print"/>
            <a:stretch>
              <a:fillRect/>
            </a:stretch>
          </a:blipFill>
        </p:spPr>
        <p:txBody>
          <a:bodyPr wrap="square" lIns="0" tIns="0" rIns="0" bIns="0" rtlCol="0"/>
          <a:lstStyle/>
          <a:p>
            <a:endParaRPr/>
          </a:p>
        </p:txBody>
      </p:sp>
      <p:sp>
        <p:nvSpPr>
          <p:cNvPr id="68" name="object 68"/>
          <p:cNvSpPr/>
          <p:nvPr/>
        </p:nvSpPr>
        <p:spPr>
          <a:xfrm>
            <a:off x="7050023" y="2264664"/>
            <a:ext cx="1862327" cy="457200"/>
          </a:xfrm>
          <a:prstGeom prst="rect">
            <a:avLst/>
          </a:prstGeom>
          <a:blipFill>
            <a:blip r:embed="rId56" cstate="print"/>
            <a:stretch>
              <a:fillRect/>
            </a:stretch>
          </a:blipFill>
        </p:spPr>
        <p:txBody>
          <a:bodyPr wrap="square" lIns="0" tIns="0" rIns="0" bIns="0" rtlCol="0"/>
          <a:lstStyle/>
          <a:p>
            <a:endParaRPr/>
          </a:p>
        </p:txBody>
      </p:sp>
      <p:sp>
        <p:nvSpPr>
          <p:cNvPr id="69" name="object 69"/>
          <p:cNvSpPr/>
          <p:nvPr/>
        </p:nvSpPr>
        <p:spPr>
          <a:xfrm>
            <a:off x="7812023" y="2557272"/>
            <a:ext cx="946403" cy="457200"/>
          </a:xfrm>
          <a:prstGeom prst="rect">
            <a:avLst/>
          </a:prstGeom>
          <a:blipFill>
            <a:blip r:embed="rId57" cstate="print"/>
            <a:stretch>
              <a:fillRect/>
            </a:stretch>
          </a:blipFill>
        </p:spPr>
        <p:txBody>
          <a:bodyPr wrap="square" lIns="0" tIns="0" rIns="0" bIns="0" rtlCol="0"/>
          <a:lstStyle/>
          <a:p>
            <a:endParaRPr/>
          </a:p>
        </p:txBody>
      </p:sp>
      <p:sp>
        <p:nvSpPr>
          <p:cNvPr id="70" name="object 70"/>
          <p:cNvSpPr txBox="1"/>
          <p:nvPr/>
        </p:nvSpPr>
        <p:spPr>
          <a:xfrm>
            <a:off x="7166609" y="2264181"/>
            <a:ext cx="1612265" cy="610870"/>
          </a:xfrm>
          <a:prstGeom prst="rect">
            <a:avLst/>
          </a:prstGeom>
        </p:spPr>
        <p:txBody>
          <a:bodyPr vert="horz" wrap="square" lIns="0" tIns="61594" rIns="0" bIns="0" rtlCol="0">
            <a:spAutoFit/>
          </a:bodyPr>
          <a:lstStyle/>
          <a:p>
            <a:pPr marL="12700">
              <a:lnSpc>
                <a:spcPct val="100000"/>
              </a:lnSpc>
              <a:spcBef>
                <a:spcPts val="484"/>
              </a:spcBef>
            </a:pPr>
            <a:r>
              <a:rPr sz="1600" b="1" i="1" spc="-5" dirty="0">
                <a:latin typeface="Times New Roman"/>
                <a:cs typeface="Times New Roman"/>
              </a:rPr>
              <a:t>Figure:</a:t>
            </a:r>
            <a:r>
              <a:rPr sz="1600" b="1" i="1" spc="-30" dirty="0">
                <a:latin typeface="Times New Roman"/>
                <a:cs typeface="Times New Roman"/>
              </a:rPr>
              <a:t> </a:t>
            </a:r>
            <a:r>
              <a:rPr sz="1600" b="1" i="1" spc="-5" dirty="0">
                <a:latin typeface="Times New Roman"/>
                <a:cs typeface="Times New Roman"/>
              </a:rPr>
              <a:t>Sinusoidal</a:t>
            </a:r>
            <a:endParaRPr sz="1600">
              <a:latin typeface="Times New Roman"/>
              <a:cs typeface="Times New Roman"/>
            </a:endParaRPr>
          </a:p>
          <a:p>
            <a:pPr marL="774700">
              <a:lnSpc>
                <a:spcPct val="100000"/>
              </a:lnSpc>
              <a:spcBef>
                <a:spcPts val="380"/>
              </a:spcBef>
            </a:pPr>
            <a:r>
              <a:rPr sz="1600" b="1" i="1" spc="-30" dirty="0">
                <a:latin typeface="Times New Roman"/>
                <a:cs typeface="Times New Roman"/>
              </a:rPr>
              <a:t>Voltage</a:t>
            </a:r>
            <a:endParaRPr sz="1600">
              <a:latin typeface="Times New Roman"/>
              <a:cs typeface="Times New Roman"/>
            </a:endParaRPr>
          </a:p>
        </p:txBody>
      </p:sp>
      <p:sp>
        <p:nvSpPr>
          <p:cNvPr id="71" name="object 71"/>
          <p:cNvSpPr/>
          <p:nvPr/>
        </p:nvSpPr>
        <p:spPr>
          <a:xfrm>
            <a:off x="0" y="6455663"/>
            <a:ext cx="9144000" cy="402335"/>
          </a:xfrm>
          <a:prstGeom prst="rect">
            <a:avLst/>
          </a:prstGeom>
          <a:blipFill>
            <a:blip r:embed="rId58" cstate="print"/>
            <a:stretch>
              <a:fillRect/>
            </a:stretch>
          </a:blipFill>
        </p:spPr>
        <p:txBody>
          <a:bodyPr wrap="square" lIns="0" tIns="0" rIns="0" bIns="0" rtlCol="0"/>
          <a:lstStyle/>
          <a:p>
            <a:endParaRPr/>
          </a:p>
        </p:txBody>
      </p:sp>
      <p:sp>
        <p:nvSpPr>
          <p:cNvPr id="72" name="object 72"/>
          <p:cNvSpPr/>
          <p:nvPr/>
        </p:nvSpPr>
        <p:spPr>
          <a:xfrm>
            <a:off x="1517903" y="1141475"/>
            <a:ext cx="5265420" cy="2891028"/>
          </a:xfrm>
          <a:prstGeom prst="rect">
            <a:avLst/>
          </a:prstGeom>
          <a:blipFill>
            <a:blip r:embed="rId59" cstate="print"/>
            <a:stretch>
              <a:fillRect/>
            </a:stretch>
          </a:blipFill>
        </p:spPr>
        <p:txBody>
          <a:bodyPr wrap="square" lIns="0" tIns="0" rIns="0" bIns="0" rtlCol="0"/>
          <a:lstStyle/>
          <a:p>
            <a:endParaRPr/>
          </a:p>
        </p:txBody>
      </p:sp>
      <p:sp>
        <p:nvSpPr>
          <p:cNvPr id="73" name="object 73"/>
          <p:cNvSpPr/>
          <p:nvPr/>
        </p:nvSpPr>
        <p:spPr>
          <a:xfrm>
            <a:off x="1431036" y="4093209"/>
            <a:ext cx="5439410" cy="0"/>
          </a:xfrm>
          <a:custGeom>
            <a:avLst/>
            <a:gdLst/>
            <a:ahLst/>
            <a:cxnLst/>
            <a:rect l="l" t="t" r="r" b="b"/>
            <a:pathLst>
              <a:path w="5439409">
                <a:moveTo>
                  <a:pt x="0" y="0"/>
                </a:moveTo>
                <a:lnTo>
                  <a:pt x="5439156" y="0"/>
                </a:lnTo>
              </a:path>
            </a:pathLst>
          </a:custGeom>
          <a:ln w="53339">
            <a:solidFill>
              <a:srgbClr val="000000"/>
            </a:solidFill>
          </a:ln>
        </p:spPr>
        <p:txBody>
          <a:bodyPr wrap="square" lIns="0" tIns="0" rIns="0" bIns="0" rtlCol="0"/>
          <a:lstStyle/>
          <a:p>
            <a:endParaRPr/>
          </a:p>
        </p:txBody>
      </p:sp>
      <p:sp>
        <p:nvSpPr>
          <p:cNvPr id="74" name="object 74"/>
          <p:cNvSpPr/>
          <p:nvPr/>
        </p:nvSpPr>
        <p:spPr>
          <a:xfrm>
            <a:off x="1457578" y="1107439"/>
            <a:ext cx="0" cy="2959100"/>
          </a:xfrm>
          <a:custGeom>
            <a:avLst/>
            <a:gdLst/>
            <a:ahLst/>
            <a:cxnLst/>
            <a:rect l="l" t="t" r="r" b="b"/>
            <a:pathLst>
              <a:path h="2959100">
                <a:moveTo>
                  <a:pt x="0" y="0"/>
                </a:moveTo>
                <a:lnTo>
                  <a:pt x="0" y="2959100"/>
                </a:lnTo>
              </a:path>
            </a:pathLst>
          </a:custGeom>
          <a:ln w="53085">
            <a:solidFill>
              <a:srgbClr val="000000"/>
            </a:solidFill>
          </a:ln>
        </p:spPr>
        <p:txBody>
          <a:bodyPr wrap="square" lIns="0" tIns="0" rIns="0" bIns="0" rtlCol="0"/>
          <a:lstStyle/>
          <a:p>
            <a:endParaRPr/>
          </a:p>
        </p:txBody>
      </p:sp>
      <p:sp>
        <p:nvSpPr>
          <p:cNvPr id="75" name="object 75"/>
          <p:cNvSpPr/>
          <p:nvPr/>
        </p:nvSpPr>
        <p:spPr>
          <a:xfrm>
            <a:off x="1431036" y="1080769"/>
            <a:ext cx="5439410" cy="0"/>
          </a:xfrm>
          <a:custGeom>
            <a:avLst/>
            <a:gdLst/>
            <a:ahLst/>
            <a:cxnLst/>
            <a:rect l="l" t="t" r="r" b="b"/>
            <a:pathLst>
              <a:path w="5439409">
                <a:moveTo>
                  <a:pt x="0" y="0"/>
                </a:moveTo>
                <a:lnTo>
                  <a:pt x="5439156" y="0"/>
                </a:lnTo>
              </a:path>
            </a:pathLst>
          </a:custGeom>
          <a:ln w="53339">
            <a:solidFill>
              <a:srgbClr val="000000"/>
            </a:solidFill>
          </a:ln>
        </p:spPr>
        <p:txBody>
          <a:bodyPr wrap="square" lIns="0" tIns="0" rIns="0" bIns="0" rtlCol="0"/>
          <a:lstStyle/>
          <a:p>
            <a:endParaRPr/>
          </a:p>
        </p:txBody>
      </p:sp>
      <p:sp>
        <p:nvSpPr>
          <p:cNvPr id="76" name="object 76"/>
          <p:cNvSpPr/>
          <p:nvPr/>
        </p:nvSpPr>
        <p:spPr>
          <a:xfrm>
            <a:off x="6843648" y="1107694"/>
            <a:ext cx="0" cy="2959100"/>
          </a:xfrm>
          <a:custGeom>
            <a:avLst/>
            <a:gdLst/>
            <a:ahLst/>
            <a:cxnLst/>
            <a:rect l="l" t="t" r="r" b="b"/>
            <a:pathLst>
              <a:path h="2959100">
                <a:moveTo>
                  <a:pt x="0" y="0"/>
                </a:moveTo>
                <a:lnTo>
                  <a:pt x="0" y="2958592"/>
                </a:lnTo>
              </a:path>
            </a:pathLst>
          </a:custGeom>
          <a:ln w="53086">
            <a:solidFill>
              <a:srgbClr val="000000"/>
            </a:solidFill>
          </a:ln>
        </p:spPr>
        <p:txBody>
          <a:bodyPr wrap="square" lIns="0" tIns="0" rIns="0" bIns="0" rtlCol="0"/>
          <a:lstStyle/>
          <a:p>
            <a:endParaRPr/>
          </a:p>
        </p:txBody>
      </p:sp>
      <p:sp>
        <p:nvSpPr>
          <p:cNvPr id="77" name="object 77"/>
          <p:cNvSpPr/>
          <p:nvPr/>
        </p:nvSpPr>
        <p:spPr>
          <a:xfrm>
            <a:off x="1501775" y="4039870"/>
            <a:ext cx="5297805" cy="0"/>
          </a:xfrm>
          <a:custGeom>
            <a:avLst/>
            <a:gdLst/>
            <a:ahLst/>
            <a:cxnLst/>
            <a:rect l="l" t="t" r="r" b="b"/>
            <a:pathLst>
              <a:path w="5297805">
                <a:moveTo>
                  <a:pt x="0" y="0"/>
                </a:moveTo>
                <a:lnTo>
                  <a:pt x="5297678" y="0"/>
                </a:lnTo>
              </a:path>
            </a:pathLst>
          </a:custGeom>
          <a:ln w="17780">
            <a:solidFill>
              <a:srgbClr val="000000"/>
            </a:solidFill>
          </a:ln>
        </p:spPr>
        <p:txBody>
          <a:bodyPr wrap="square" lIns="0" tIns="0" rIns="0" bIns="0" rtlCol="0"/>
          <a:lstStyle/>
          <a:p>
            <a:endParaRPr/>
          </a:p>
        </p:txBody>
      </p:sp>
      <p:sp>
        <p:nvSpPr>
          <p:cNvPr id="78" name="object 78"/>
          <p:cNvSpPr/>
          <p:nvPr/>
        </p:nvSpPr>
        <p:spPr>
          <a:xfrm>
            <a:off x="1510601" y="1143000"/>
            <a:ext cx="0" cy="2887980"/>
          </a:xfrm>
          <a:custGeom>
            <a:avLst/>
            <a:gdLst/>
            <a:ahLst/>
            <a:cxnLst/>
            <a:rect l="l" t="t" r="r" b="b"/>
            <a:pathLst>
              <a:path h="2887979">
                <a:moveTo>
                  <a:pt x="0" y="0"/>
                </a:moveTo>
                <a:lnTo>
                  <a:pt x="0" y="2887979"/>
                </a:lnTo>
              </a:path>
            </a:pathLst>
          </a:custGeom>
          <a:ln w="17653">
            <a:solidFill>
              <a:srgbClr val="000000"/>
            </a:solidFill>
          </a:ln>
        </p:spPr>
        <p:txBody>
          <a:bodyPr wrap="square" lIns="0" tIns="0" rIns="0" bIns="0" rtlCol="0"/>
          <a:lstStyle/>
          <a:p>
            <a:endParaRPr/>
          </a:p>
        </p:txBody>
      </p:sp>
      <p:sp>
        <p:nvSpPr>
          <p:cNvPr id="79" name="object 79"/>
          <p:cNvSpPr/>
          <p:nvPr/>
        </p:nvSpPr>
        <p:spPr>
          <a:xfrm>
            <a:off x="1501775" y="1134110"/>
            <a:ext cx="5297805" cy="0"/>
          </a:xfrm>
          <a:custGeom>
            <a:avLst/>
            <a:gdLst/>
            <a:ahLst/>
            <a:cxnLst/>
            <a:rect l="l" t="t" r="r" b="b"/>
            <a:pathLst>
              <a:path w="5297805">
                <a:moveTo>
                  <a:pt x="0" y="0"/>
                </a:moveTo>
                <a:lnTo>
                  <a:pt x="5297678" y="0"/>
                </a:lnTo>
              </a:path>
            </a:pathLst>
          </a:custGeom>
          <a:ln w="17780">
            <a:solidFill>
              <a:srgbClr val="000000"/>
            </a:solidFill>
          </a:ln>
        </p:spPr>
        <p:txBody>
          <a:bodyPr wrap="square" lIns="0" tIns="0" rIns="0" bIns="0" rtlCol="0"/>
          <a:lstStyle/>
          <a:p>
            <a:endParaRPr/>
          </a:p>
        </p:txBody>
      </p:sp>
      <p:sp>
        <p:nvSpPr>
          <p:cNvPr id="80" name="object 80"/>
          <p:cNvSpPr/>
          <p:nvPr/>
        </p:nvSpPr>
        <p:spPr>
          <a:xfrm>
            <a:off x="6790626" y="1143000"/>
            <a:ext cx="0" cy="2887980"/>
          </a:xfrm>
          <a:custGeom>
            <a:avLst/>
            <a:gdLst/>
            <a:ahLst/>
            <a:cxnLst/>
            <a:rect l="l" t="t" r="r" b="b"/>
            <a:pathLst>
              <a:path h="2887979">
                <a:moveTo>
                  <a:pt x="0" y="0"/>
                </a:moveTo>
                <a:lnTo>
                  <a:pt x="0" y="2887980"/>
                </a:lnTo>
              </a:path>
            </a:pathLst>
          </a:custGeom>
          <a:ln w="17652">
            <a:solidFill>
              <a:srgbClr val="000000"/>
            </a:solidFill>
          </a:ln>
        </p:spPr>
        <p:txBody>
          <a:bodyPr wrap="square" lIns="0" tIns="0" rIns="0" bIns="0" rtlCol="0"/>
          <a:lstStyle/>
          <a:p>
            <a:endParaRPr/>
          </a:p>
        </p:txBody>
      </p:sp>
      <p:sp>
        <p:nvSpPr>
          <p:cNvPr id="81" name="object 81"/>
          <p:cNvSpPr txBox="1"/>
          <p:nvPr/>
        </p:nvSpPr>
        <p:spPr>
          <a:xfrm>
            <a:off x="51003" y="6562963"/>
            <a:ext cx="5435600" cy="222885"/>
          </a:xfrm>
          <a:prstGeom prst="rect">
            <a:avLst/>
          </a:prstGeom>
        </p:spPr>
        <p:txBody>
          <a:bodyPr vert="horz" wrap="square" lIns="0" tIns="0" rIns="0" bIns="0" rtlCol="0">
            <a:spAutoFit/>
          </a:bodyPr>
          <a:lstStyle/>
          <a:p>
            <a:pPr marL="12700">
              <a:lnSpc>
                <a:spcPts val="1630"/>
              </a:lnSpc>
            </a:pPr>
            <a:r>
              <a:rPr sz="1400" b="1" i="1" dirty="0">
                <a:solidFill>
                  <a:srgbClr val="FFFF00"/>
                </a:solidFill>
                <a:latin typeface="Times New Roman"/>
                <a:cs typeface="Times New Roman"/>
              </a:rPr>
              <a:t>Reference: Circuit Analysis by Robert Boylestad, </a:t>
            </a:r>
            <a:r>
              <a:rPr sz="1400" b="1" i="1" spc="-30" dirty="0">
                <a:solidFill>
                  <a:srgbClr val="FFFF00"/>
                </a:solidFill>
                <a:latin typeface="Times New Roman"/>
                <a:cs typeface="Times New Roman"/>
              </a:rPr>
              <a:t>Topic </a:t>
            </a:r>
            <a:r>
              <a:rPr sz="1400" b="1" i="1" dirty="0">
                <a:solidFill>
                  <a:srgbClr val="FFFF00"/>
                </a:solidFill>
                <a:latin typeface="Times New Roman"/>
                <a:cs typeface="Times New Roman"/>
              </a:rPr>
              <a:t>– 13.2, </a:t>
            </a:r>
            <a:r>
              <a:rPr sz="1400" b="1" i="1" spc="-5" dirty="0">
                <a:solidFill>
                  <a:srgbClr val="FFFF00"/>
                </a:solidFill>
                <a:latin typeface="Times New Roman"/>
                <a:cs typeface="Times New Roman"/>
              </a:rPr>
              <a:t>Page </a:t>
            </a:r>
            <a:r>
              <a:rPr sz="1400" b="1" i="1" dirty="0">
                <a:solidFill>
                  <a:srgbClr val="FFFF00"/>
                </a:solidFill>
                <a:latin typeface="Times New Roman"/>
                <a:cs typeface="Times New Roman"/>
              </a:rPr>
              <a:t>–</a:t>
            </a:r>
            <a:r>
              <a:rPr sz="1400" b="1" i="1" spc="-140" dirty="0">
                <a:solidFill>
                  <a:srgbClr val="FFFF00"/>
                </a:solidFill>
                <a:latin typeface="Times New Roman"/>
                <a:cs typeface="Times New Roman"/>
              </a:rPr>
              <a:t> </a:t>
            </a:r>
            <a:r>
              <a:rPr sz="1400" b="1" i="1" spc="5" dirty="0">
                <a:solidFill>
                  <a:srgbClr val="FFFF00"/>
                </a:solidFill>
                <a:latin typeface="Times New Roman"/>
                <a:cs typeface="Times New Roman"/>
              </a:rPr>
              <a:t>523</a:t>
            </a:r>
            <a:endParaRPr sz="14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95" y="4399788"/>
            <a:ext cx="961644" cy="6233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402080" y="4399788"/>
            <a:ext cx="1008888" cy="6233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039111" y="4399788"/>
            <a:ext cx="464819" cy="62331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215895" y="4399788"/>
            <a:ext cx="836676" cy="62331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2763011" y="4399788"/>
            <a:ext cx="1583436" cy="623316"/>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4056888" y="4399788"/>
            <a:ext cx="2020824" cy="623316"/>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5788152" y="4399788"/>
            <a:ext cx="1008888" cy="62331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507480" y="4399788"/>
            <a:ext cx="605027" cy="623316"/>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6822947" y="4399788"/>
            <a:ext cx="512064" cy="623316"/>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7045452" y="4399788"/>
            <a:ext cx="1367027" cy="623316"/>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729995" y="4735067"/>
            <a:ext cx="620268" cy="623316"/>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1095755" y="4735067"/>
            <a:ext cx="1528571" cy="623316"/>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2369820" y="4735067"/>
            <a:ext cx="955547" cy="623316"/>
          </a:xfrm>
          <a:prstGeom prst="rect">
            <a:avLst/>
          </a:prstGeom>
          <a:blipFill>
            <a:blip r:embed="rId13" cstate="print"/>
            <a:stretch>
              <a:fillRect/>
            </a:stretch>
          </a:blipFill>
        </p:spPr>
        <p:txBody>
          <a:bodyPr wrap="square" lIns="0" tIns="0" rIns="0" bIns="0" rtlCol="0"/>
          <a:lstStyle/>
          <a:p>
            <a:endParaRPr/>
          </a:p>
        </p:txBody>
      </p:sp>
      <p:sp>
        <p:nvSpPr>
          <p:cNvPr id="15" name="object 15"/>
          <p:cNvSpPr/>
          <p:nvPr/>
        </p:nvSpPr>
        <p:spPr>
          <a:xfrm>
            <a:off x="3070860" y="4735067"/>
            <a:ext cx="743712" cy="623316"/>
          </a:xfrm>
          <a:prstGeom prst="rect">
            <a:avLst/>
          </a:prstGeom>
          <a:blipFill>
            <a:blip r:embed="rId14" cstate="print"/>
            <a:stretch>
              <a:fillRect/>
            </a:stretch>
          </a:blipFill>
        </p:spPr>
        <p:txBody>
          <a:bodyPr wrap="square" lIns="0" tIns="0" rIns="0" bIns="0" rtlCol="0"/>
          <a:lstStyle/>
          <a:p>
            <a:endParaRPr/>
          </a:p>
        </p:txBody>
      </p:sp>
      <p:sp>
        <p:nvSpPr>
          <p:cNvPr id="16" name="object 16"/>
          <p:cNvSpPr/>
          <p:nvPr/>
        </p:nvSpPr>
        <p:spPr>
          <a:xfrm>
            <a:off x="3561588" y="4735067"/>
            <a:ext cx="877824" cy="623316"/>
          </a:xfrm>
          <a:prstGeom prst="rect">
            <a:avLst/>
          </a:prstGeom>
          <a:blipFill>
            <a:blip r:embed="rId15" cstate="print"/>
            <a:stretch>
              <a:fillRect/>
            </a:stretch>
          </a:blipFill>
        </p:spPr>
        <p:txBody>
          <a:bodyPr wrap="square" lIns="0" tIns="0" rIns="0" bIns="0" rtlCol="0"/>
          <a:lstStyle/>
          <a:p>
            <a:endParaRPr/>
          </a:p>
        </p:txBody>
      </p:sp>
      <p:sp>
        <p:nvSpPr>
          <p:cNvPr id="17" name="object 17"/>
          <p:cNvSpPr/>
          <p:nvPr/>
        </p:nvSpPr>
        <p:spPr>
          <a:xfrm>
            <a:off x="4067555" y="4735067"/>
            <a:ext cx="464820" cy="623316"/>
          </a:xfrm>
          <a:prstGeom prst="rect">
            <a:avLst/>
          </a:prstGeom>
          <a:blipFill>
            <a:blip r:embed="rId16" cstate="print"/>
            <a:stretch>
              <a:fillRect/>
            </a:stretch>
          </a:blipFill>
        </p:spPr>
        <p:txBody>
          <a:bodyPr wrap="square" lIns="0" tIns="0" rIns="0" bIns="0" rtlCol="0"/>
          <a:lstStyle/>
          <a:p>
            <a:endParaRPr/>
          </a:p>
        </p:txBody>
      </p:sp>
      <p:sp>
        <p:nvSpPr>
          <p:cNvPr id="18" name="object 18"/>
          <p:cNvSpPr/>
          <p:nvPr/>
        </p:nvSpPr>
        <p:spPr>
          <a:xfrm>
            <a:off x="4160520" y="4735067"/>
            <a:ext cx="822960" cy="623316"/>
          </a:xfrm>
          <a:prstGeom prst="rect">
            <a:avLst/>
          </a:prstGeom>
          <a:blipFill>
            <a:blip r:embed="rId17" cstate="print"/>
            <a:stretch>
              <a:fillRect/>
            </a:stretch>
          </a:blipFill>
        </p:spPr>
        <p:txBody>
          <a:bodyPr wrap="square" lIns="0" tIns="0" rIns="0" bIns="0" rtlCol="0"/>
          <a:lstStyle/>
          <a:p>
            <a:endParaRPr/>
          </a:p>
        </p:txBody>
      </p:sp>
      <p:sp>
        <p:nvSpPr>
          <p:cNvPr id="19" name="object 19"/>
          <p:cNvSpPr/>
          <p:nvPr/>
        </p:nvSpPr>
        <p:spPr>
          <a:xfrm>
            <a:off x="4728971" y="4735067"/>
            <a:ext cx="914400" cy="623316"/>
          </a:xfrm>
          <a:prstGeom prst="rect">
            <a:avLst/>
          </a:prstGeom>
          <a:blipFill>
            <a:blip r:embed="rId18" cstate="print"/>
            <a:stretch>
              <a:fillRect/>
            </a:stretch>
          </a:blipFill>
        </p:spPr>
        <p:txBody>
          <a:bodyPr wrap="square" lIns="0" tIns="0" rIns="0" bIns="0" rtlCol="0"/>
          <a:lstStyle/>
          <a:p>
            <a:endParaRPr/>
          </a:p>
        </p:txBody>
      </p:sp>
      <p:sp>
        <p:nvSpPr>
          <p:cNvPr id="20" name="object 20"/>
          <p:cNvSpPr/>
          <p:nvPr/>
        </p:nvSpPr>
        <p:spPr>
          <a:xfrm>
            <a:off x="5271515" y="4735067"/>
            <a:ext cx="441960" cy="623316"/>
          </a:xfrm>
          <a:prstGeom prst="rect">
            <a:avLst/>
          </a:prstGeom>
          <a:blipFill>
            <a:blip r:embed="rId19" cstate="print"/>
            <a:stretch>
              <a:fillRect/>
            </a:stretch>
          </a:blipFill>
        </p:spPr>
        <p:txBody>
          <a:bodyPr wrap="square" lIns="0" tIns="0" rIns="0" bIns="0" rtlCol="0"/>
          <a:lstStyle/>
          <a:p>
            <a:endParaRPr/>
          </a:p>
        </p:txBody>
      </p:sp>
      <p:sp>
        <p:nvSpPr>
          <p:cNvPr id="21" name="object 21"/>
          <p:cNvSpPr/>
          <p:nvPr/>
        </p:nvSpPr>
        <p:spPr>
          <a:xfrm>
            <a:off x="5458967" y="4735067"/>
            <a:ext cx="801624" cy="623316"/>
          </a:xfrm>
          <a:prstGeom prst="rect">
            <a:avLst/>
          </a:prstGeom>
          <a:blipFill>
            <a:blip r:embed="rId20" cstate="print"/>
            <a:stretch>
              <a:fillRect/>
            </a:stretch>
          </a:blipFill>
        </p:spPr>
        <p:txBody>
          <a:bodyPr wrap="square" lIns="0" tIns="0" rIns="0" bIns="0" rtlCol="0"/>
          <a:lstStyle/>
          <a:p>
            <a:endParaRPr/>
          </a:p>
        </p:txBody>
      </p:sp>
      <p:sp>
        <p:nvSpPr>
          <p:cNvPr id="22" name="object 22"/>
          <p:cNvSpPr/>
          <p:nvPr/>
        </p:nvSpPr>
        <p:spPr>
          <a:xfrm>
            <a:off x="6006084" y="4735067"/>
            <a:ext cx="743712" cy="623316"/>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6495288" y="4735067"/>
            <a:ext cx="1565147" cy="623316"/>
          </a:xfrm>
          <a:prstGeom prst="rect">
            <a:avLst/>
          </a:prstGeom>
          <a:blipFill>
            <a:blip r:embed="rId21" cstate="print"/>
            <a:stretch>
              <a:fillRect/>
            </a:stretch>
          </a:blipFill>
        </p:spPr>
        <p:txBody>
          <a:bodyPr wrap="square" lIns="0" tIns="0" rIns="0" bIns="0" rtlCol="0"/>
          <a:lstStyle/>
          <a:p>
            <a:endParaRPr/>
          </a:p>
        </p:txBody>
      </p:sp>
      <p:sp>
        <p:nvSpPr>
          <p:cNvPr id="24" name="object 24"/>
          <p:cNvSpPr/>
          <p:nvPr/>
        </p:nvSpPr>
        <p:spPr>
          <a:xfrm>
            <a:off x="7805928" y="4735067"/>
            <a:ext cx="606551" cy="623316"/>
          </a:xfrm>
          <a:prstGeom prst="rect">
            <a:avLst/>
          </a:prstGeom>
          <a:blipFill>
            <a:blip r:embed="rId22" cstate="print"/>
            <a:stretch>
              <a:fillRect/>
            </a:stretch>
          </a:blipFill>
        </p:spPr>
        <p:txBody>
          <a:bodyPr wrap="square" lIns="0" tIns="0" rIns="0" bIns="0" rtlCol="0"/>
          <a:lstStyle/>
          <a:p>
            <a:endParaRPr/>
          </a:p>
        </p:txBody>
      </p:sp>
      <p:sp>
        <p:nvSpPr>
          <p:cNvPr id="25" name="object 25"/>
          <p:cNvSpPr/>
          <p:nvPr/>
        </p:nvSpPr>
        <p:spPr>
          <a:xfrm>
            <a:off x="729995" y="5070347"/>
            <a:ext cx="1150620" cy="623315"/>
          </a:xfrm>
          <a:prstGeom prst="rect">
            <a:avLst/>
          </a:prstGeom>
          <a:blipFill>
            <a:blip r:embed="rId23" cstate="print"/>
            <a:stretch>
              <a:fillRect/>
            </a:stretch>
          </a:blipFill>
        </p:spPr>
        <p:txBody>
          <a:bodyPr wrap="square" lIns="0" tIns="0" rIns="0" bIns="0" rtlCol="0"/>
          <a:lstStyle/>
          <a:p>
            <a:endParaRPr/>
          </a:p>
        </p:txBody>
      </p:sp>
      <p:sp>
        <p:nvSpPr>
          <p:cNvPr id="26" name="object 26"/>
          <p:cNvSpPr/>
          <p:nvPr/>
        </p:nvSpPr>
        <p:spPr>
          <a:xfrm>
            <a:off x="1650492" y="5070347"/>
            <a:ext cx="743712" cy="623315"/>
          </a:xfrm>
          <a:prstGeom prst="rect">
            <a:avLst/>
          </a:prstGeom>
          <a:blipFill>
            <a:blip r:embed="rId14" cstate="print"/>
            <a:stretch>
              <a:fillRect/>
            </a:stretch>
          </a:blipFill>
        </p:spPr>
        <p:txBody>
          <a:bodyPr wrap="square" lIns="0" tIns="0" rIns="0" bIns="0" rtlCol="0"/>
          <a:lstStyle/>
          <a:p>
            <a:endParaRPr/>
          </a:p>
        </p:txBody>
      </p:sp>
      <p:sp>
        <p:nvSpPr>
          <p:cNvPr id="27" name="object 27"/>
          <p:cNvSpPr/>
          <p:nvPr/>
        </p:nvSpPr>
        <p:spPr>
          <a:xfrm>
            <a:off x="2165604" y="5070347"/>
            <a:ext cx="946404" cy="62331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2881883" y="5070347"/>
            <a:ext cx="1584959" cy="62331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4236720" y="5070347"/>
            <a:ext cx="822960" cy="62331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4829555" y="5070347"/>
            <a:ext cx="947927" cy="623315"/>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5547359" y="5070347"/>
            <a:ext cx="1008888" cy="623315"/>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6326123" y="5070347"/>
            <a:ext cx="752855" cy="623315"/>
          </a:xfrm>
          <a:prstGeom prst="rect">
            <a:avLst/>
          </a:prstGeom>
          <a:blipFill>
            <a:blip r:embed="rId28" cstate="print"/>
            <a:stretch>
              <a:fillRect/>
            </a:stretch>
          </a:blipFill>
        </p:spPr>
        <p:txBody>
          <a:bodyPr wrap="square" lIns="0" tIns="0" rIns="0" bIns="0" rtlCol="0"/>
          <a:lstStyle/>
          <a:p>
            <a:endParaRPr/>
          </a:p>
        </p:txBody>
      </p:sp>
      <p:sp>
        <p:nvSpPr>
          <p:cNvPr id="33" name="object 33"/>
          <p:cNvSpPr/>
          <p:nvPr/>
        </p:nvSpPr>
        <p:spPr>
          <a:xfrm>
            <a:off x="6848856" y="5070347"/>
            <a:ext cx="743711" cy="623315"/>
          </a:xfrm>
          <a:prstGeom prst="rect">
            <a:avLst/>
          </a:prstGeom>
          <a:blipFill>
            <a:blip r:embed="rId14" cstate="print"/>
            <a:stretch>
              <a:fillRect/>
            </a:stretch>
          </a:blipFill>
        </p:spPr>
        <p:txBody>
          <a:bodyPr wrap="square" lIns="0" tIns="0" rIns="0" bIns="0" rtlCol="0"/>
          <a:lstStyle/>
          <a:p>
            <a:endParaRPr/>
          </a:p>
        </p:txBody>
      </p:sp>
      <p:sp>
        <p:nvSpPr>
          <p:cNvPr id="34" name="object 34"/>
          <p:cNvSpPr/>
          <p:nvPr/>
        </p:nvSpPr>
        <p:spPr>
          <a:xfrm>
            <a:off x="7362443" y="5070347"/>
            <a:ext cx="1050036" cy="623315"/>
          </a:xfrm>
          <a:prstGeom prst="rect">
            <a:avLst/>
          </a:prstGeom>
          <a:blipFill>
            <a:blip r:embed="rId29" cstate="print"/>
            <a:stretch>
              <a:fillRect/>
            </a:stretch>
          </a:blipFill>
        </p:spPr>
        <p:txBody>
          <a:bodyPr wrap="square" lIns="0" tIns="0" rIns="0" bIns="0" rtlCol="0"/>
          <a:lstStyle/>
          <a:p>
            <a:endParaRPr/>
          </a:p>
        </p:txBody>
      </p:sp>
      <p:sp>
        <p:nvSpPr>
          <p:cNvPr id="35" name="object 35"/>
          <p:cNvSpPr/>
          <p:nvPr/>
        </p:nvSpPr>
        <p:spPr>
          <a:xfrm>
            <a:off x="729995" y="5405628"/>
            <a:ext cx="960119" cy="623316"/>
          </a:xfrm>
          <a:prstGeom prst="rect">
            <a:avLst/>
          </a:prstGeom>
          <a:blipFill>
            <a:blip r:embed="rId30" cstate="print"/>
            <a:stretch>
              <a:fillRect/>
            </a:stretch>
          </a:blipFill>
        </p:spPr>
        <p:txBody>
          <a:bodyPr wrap="square" lIns="0" tIns="0" rIns="0" bIns="0" rtlCol="0"/>
          <a:lstStyle/>
          <a:p>
            <a:endParaRPr/>
          </a:p>
        </p:txBody>
      </p:sp>
      <p:sp>
        <p:nvSpPr>
          <p:cNvPr id="36" name="object 36"/>
          <p:cNvSpPr/>
          <p:nvPr/>
        </p:nvSpPr>
        <p:spPr>
          <a:xfrm>
            <a:off x="1388363" y="5405628"/>
            <a:ext cx="743712" cy="623316"/>
          </a:xfrm>
          <a:prstGeom prst="rect">
            <a:avLst/>
          </a:prstGeom>
          <a:blipFill>
            <a:blip r:embed="rId14" cstate="print"/>
            <a:stretch>
              <a:fillRect/>
            </a:stretch>
          </a:blipFill>
        </p:spPr>
        <p:txBody>
          <a:bodyPr wrap="square" lIns="0" tIns="0" rIns="0" bIns="0" rtlCol="0"/>
          <a:lstStyle/>
          <a:p>
            <a:endParaRPr/>
          </a:p>
        </p:txBody>
      </p:sp>
      <p:sp>
        <p:nvSpPr>
          <p:cNvPr id="37" name="object 37"/>
          <p:cNvSpPr/>
          <p:nvPr/>
        </p:nvSpPr>
        <p:spPr>
          <a:xfrm>
            <a:off x="1831848" y="5405628"/>
            <a:ext cx="1303020" cy="623316"/>
          </a:xfrm>
          <a:prstGeom prst="rect">
            <a:avLst/>
          </a:prstGeom>
          <a:blipFill>
            <a:blip r:embed="rId31" cstate="print"/>
            <a:stretch>
              <a:fillRect/>
            </a:stretch>
          </a:blipFill>
        </p:spPr>
        <p:txBody>
          <a:bodyPr wrap="square" lIns="0" tIns="0" rIns="0" bIns="0" rtlCol="0"/>
          <a:lstStyle/>
          <a:p>
            <a:endParaRPr/>
          </a:p>
        </p:txBody>
      </p:sp>
      <p:sp>
        <p:nvSpPr>
          <p:cNvPr id="38" name="object 38"/>
          <p:cNvSpPr/>
          <p:nvPr/>
        </p:nvSpPr>
        <p:spPr>
          <a:xfrm>
            <a:off x="2831592" y="5405628"/>
            <a:ext cx="1008887" cy="623316"/>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3538728" y="5405628"/>
            <a:ext cx="605027" cy="623316"/>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3842003" y="5405628"/>
            <a:ext cx="743712" cy="623316"/>
          </a:xfrm>
          <a:prstGeom prst="rect">
            <a:avLst/>
          </a:prstGeom>
          <a:blipFill>
            <a:blip r:embed="rId14" cstate="print"/>
            <a:stretch>
              <a:fillRect/>
            </a:stretch>
          </a:blipFill>
        </p:spPr>
        <p:txBody>
          <a:bodyPr wrap="square" lIns="0" tIns="0" rIns="0" bIns="0" rtlCol="0"/>
          <a:lstStyle/>
          <a:p>
            <a:endParaRPr/>
          </a:p>
        </p:txBody>
      </p:sp>
      <p:sp>
        <p:nvSpPr>
          <p:cNvPr id="41" name="object 41"/>
          <p:cNvSpPr/>
          <p:nvPr/>
        </p:nvSpPr>
        <p:spPr>
          <a:xfrm>
            <a:off x="4283964" y="5405628"/>
            <a:ext cx="1365503" cy="623316"/>
          </a:xfrm>
          <a:prstGeom prst="rect">
            <a:avLst/>
          </a:prstGeom>
          <a:blipFill>
            <a:blip r:embed="rId32" cstate="print"/>
            <a:stretch>
              <a:fillRect/>
            </a:stretch>
          </a:blipFill>
        </p:spPr>
        <p:txBody>
          <a:bodyPr wrap="square" lIns="0" tIns="0" rIns="0" bIns="0" rtlCol="0"/>
          <a:lstStyle/>
          <a:p>
            <a:endParaRPr/>
          </a:p>
        </p:txBody>
      </p:sp>
      <p:sp>
        <p:nvSpPr>
          <p:cNvPr id="42" name="object 42"/>
          <p:cNvSpPr/>
          <p:nvPr/>
        </p:nvSpPr>
        <p:spPr>
          <a:xfrm>
            <a:off x="5349240" y="5405628"/>
            <a:ext cx="557784" cy="623316"/>
          </a:xfrm>
          <a:prstGeom prst="rect">
            <a:avLst/>
          </a:prstGeom>
          <a:blipFill>
            <a:blip r:embed="rId33" cstate="print"/>
            <a:stretch>
              <a:fillRect/>
            </a:stretch>
          </a:blipFill>
        </p:spPr>
        <p:txBody>
          <a:bodyPr wrap="square" lIns="0" tIns="0" rIns="0" bIns="0" rtlCol="0"/>
          <a:lstStyle/>
          <a:p>
            <a:endParaRPr/>
          </a:p>
        </p:txBody>
      </p:sp>
      <p:sp>
        <p:nvSpPr>
          <p:cNvPr id="43" name="object 43"/>
          <p:cNvSpPr/>
          <p:nvPr/>
        </p:nvSpPr>
        <p:spPr>
          <a:xfrm>
            <a:off x="5605271" y="5405628"/>
            <a:ext cx="876300" cy="623316"/>
          </a:xfrm>
          <a:prstGeom prst="rect">
            <a:avLst/>
          </a:prstGeom>
          <a:blipFill>
            <a:blip r:embed="rId34" cstate="print"/>
            <a:stretch>
              <a:fillRect/>
            </a:stretch>
          </a:blipFill>
        </p:spPr>
        <p:txBody>
          <a:bodyPr wrap="square" lIns="0" tIns="0" rIns="0" bIns="0" rtlCol="0"/>
          <a:lstStyle/>
          <a:p>
            <a:endParaRPr/>
          </a:p>
        </p:txBody>
      </p:sp>
      <p:sp>
        <p:nvSpPr>
          <p:cNvPr id="44" name="object 44"/>
          <p:cNvSpPr/>
          <p:nvPr/>
        </p:nvSpPr>
        <p:spPr>
          <a:xfrm>
            <a:off x="6181344" y="5405628"/>
            <a:ext cx="931163" cy="623316"/>
          </a:xfrm>
          <a:prstGeom prst="rect">
            <a:avLst/>
          </a:prstGeom>
          <a:blipFill>
            <a:blip r:embed="rId35" cstate="print"/>
            <a:stretch>
              <a:fillRect/>
            </a:stretch>
          </a:blipFill>
        </p:spPr>
        <p:txBody>
          <a:bodyPr wrap="square" lIns="0" tIns="0" rIns="0" bIns="0" rtlCol="0"/>
          <a:lstStyle/>
          <a:p>
            <a:endParaRPr/>
          </a:p>
        </p:txBody>
      </p:sp>
      <p:sp>
        <p:nvSpPr>
          <p:cNvPr id="45" name="object 45"/>
          <p:cNvSpPr/>
          <p:nvPr/>
        </p:nvSpPr>
        <p:spPr>
          <a:xfrm>
            <a:off x="6740652" y="5405628"/>
            <a:ext cx="512064" cy="623316"/>
          </a:xfrm>
          <a:prstGeom prst="rect">
            <a:avLst/>
          </a:prstGeom>
          <a:blipFill>
            <a:blip r:embed="rId36" cstate="print"/>
            <a:stretch>
              <a:fillRect/>
            </a:stretch>
          </a:blipFill>
        </p:spPr>
        <p:txBody>
          <a:bodyPr wrap="square" lIns="0" tIns="0" rIns="0" bIns="0" rtlCol="0"/>
          <a:lstStyle/>
          <a:p>
            <a:endParaRPr/>
          </a:p>
        </p:txBody>
      </p:sp>
      <p:sp>
        <p:nvSpPr>
          <p:cNvPr id="46" name="object 46"/>
          <p:cNvSpPr txBox="1"/>
          <p:nvPr/>
        </p:nvSpPr>
        <p:spPr>
          <a:xfrm>
            <a:off x="891336" y="4469129"/>
            <a:ext cx="7336790" cy="1365885"/>
          </a:xfrm>
          <a:prstGeom prst="rect">
            <a:avLst/>
          </a:prstGeom>
        </p:spPr>
        <p:txBody>
          <a:bodyPr vert="horz" wrap="square" lIns="0" tIns="12065" rIns="0" bIns="0" rtlCol="0">
            <a:spAutoFit/>
          </a:bodyPr>
          <a:lstStyle/>
          <a:p>
            <a:pPr marL="12700" marR="5080" algn="just">
              <a:lnSpc>
                <a:spcPct val="100000"/>
              </a:lnSpc>
              <a:spcBef>
                <a:spcPts val="95"/>
              </a:spcBef>
            </a:pPr>
            <a:r>
              <a:rPr sz="2200" b="1" spc="-5" dirty="0">
                <a:solidFill>
                  <a:srgbClr val="17006F"/>
                </a:solidFill>
                <a:latin typeface="Times New Roman"/>
                <a:cs typeface="Times New Roman"/>
              </a:rPr>
              <a:t>Peak value: </a:t>
            </a:r>
            <a:r>
              <a:rPr sz="2200" b="1" spc="-5" dirty="0">
                <a:latin typeface="Times New Roman"/>
                <a:cs typeface="Times New Roman"/>
              </a:rPr>
              <a:t>The maximum </a:t>
            </a:r>
            <a:r>
              <a:rPr sz="2200" b="1" dirty="0">
                <a:latin typeface="Times New Roman"/>
                <a:cs typeface="Times New Roman"/>
              </a:rPr>
              <a:t>instantaneous </a:t>
            </a:r>
            <a:r>
              <a:rPr sz="2200" b="1" spc="-5" dirty="0">
                <a:latin typeface="Times New Roman"/>
                <a:cs typeface="Times New Roman"/>
              </a:rPr>
              <a:t>value </a:t>
            </a:r>
            <a:r>
              <a:rPr sz="2200" b="1" dirty="0">
                <a:latin typeface="Times New Roman"/>
                <a:cs typeface="Times New Roman"/>
              </a:rPr>
              <a:t>of </a:t>
            </a:r>
            <a:r>
              <a:rPr sz="2200" b="1" spc="-5" dirty="0">
                <a:latin typeface="Times New Roman"/>
                <a:cs typeface="Times New Roman"/>
              </a:rPr>
              <a:t>a function  </a:t>
            </a:r>
            <a:r>
              <a:rPr sz="2200" b="1" dirty="0">
                <a:latin typeface="Times New Roman"/>
                <a:cs typeface="Times New Roman"/>
              </a:rPr>
              <a:t>as </a:t>
            </a:r>
            <a:r>
              <a:rPr sz="2200" b="1" spc="-10" dirty="0">
                <a:latin typeface="Times New Roman"/>
                <a:cs typeface="Times New Roman"/>
              </a:rPr>
              <a:t>measured </a:t>
            </a:r>
            <a:r>
              <a:rPr sz="2200" b="1" spc="-15" dirty="0">
                <a:latin typeface="Times New Roman"/>
                <a:cs typeface="Times New Roman"/>
              </a:rPr>
              <a:t>from </a:t>
            </a:r>
            <a:r>
              <a:rPr sz="2200" b="1" spc="-5" dirty="0">
                <a:latin typeface="Times New Roman"/>
                <a:cs typeface="Times New Roman"/>
              </a:rPr>
              <a:t>the </a:t>
            </a:r>
            <a:r>
              <a:rPr sz="2200" b="1" spc="-10" dirty="0">
                <a:latin typeface="Times New Roman"/>
                <a:cs typeface="Times New Roman"/>
              </a:rPr>
              <a:t>zero-volt </a:t>
            </a:r>
            <a:r>
              <a:rPr sz="2200" b="1" spc="-5" dirty="0">
                <a:latin typeface="Times New Roman"/>
                <a:cs typeface="Times New Roman"/>
              </a:rPr>
              <a:t>level. For the waveform </a:t>
            </a:r>
            <a:r>
              <a:rPr sz="2200" b="1" dirty="0">
                <a:latin typeface="Times New Roman"/>
                <a:cs typeface="Times New Roman"/>
              </a:rPr>
              <a:t>of  </a:t>
            </a:r>
            <a:r>
              <a:rPr sz="2200" b="1" spc="-10" dirty="0">
                <a:latin typeface="Times New Roman"/>
                <a:cs typeface="Times New Roman"/>
              </a:rPr>
              <a:t>figure, </a:t>
            </a:r>
            <a:r>
              <a:rPr sz="2200" b="1" spc="-5" dirty="0">
                <a:latin typeface="Times New Roman"/>
                <a:cs typeface="Times New Roman"/>
              </a:rPr>
              <a:t>the peak </a:t>
            </a:r>
            <a:r>
              <a:rPr sz="2200" b="1" dirty="0">
                <a:latin typeface="Times New Roman"/>
                <a:cs typeface="Times New Roman"/>
              </a:rPr>
              <a:t>amplitude </a:t>
            </a:r>
            <a:r>
              <a:rPr sz="2200" b="1" spc="-5" dirty="0">
                <a:latin typeface="Times New Roman"/>
                <a:cs typeface="Times New Roman"/>
              </a:rPr>
              <a:t>and peak value </a:t>
            </a:r>
            <a:r>
              <a:rPr sz="2200" b="1" spc="-20" dirty="0">
                <a:latin typeface="Times New Roman"/>
                <a:cs typeface="Times New Roman"/>
              </a:rPr>
              <a:t>are </a:t>
            </a:r>
            <a:r>
              <a:rPr sz="2200" b="1" spc="-5" dirty="0">
                <a:latin typeface="Times New Roman"/>
                <a:cs typeface="Times New Roman"/>
              </a:rPr>
              <a:t>the </a:t>
            </a:r>
            <a:r>
              <a:rPr sz="2200" b="1" dirty="0">
                <a:latin typeface="Times New Roman"/>
                <a:cs typeface="Times New Roman"/>
              </a:rPr>
              <a:t>same,  </a:t>
            </a:r>
            <a:r>
              <a:rPr sz="2200" b="1" spc="-5" dirty="0">
                <a:latin typeface="Times New Roman"/>
                <a:cs typeface="Times New Roman"/>
              </a:rPr>
              <a:t>since the average value </a:t>
            </a:r>
            <a:r>
              <a:rPr sz="2200" b="1" dirty="0">
                <a:latin typeface="Times New Roman"/>
                <a:cs typeface="Times New Roman"/>
              </a:rPr>
              <a:t>of </a:t>
            </a:r>
            <a:r>
              <a:rPr sz="2200" b="1" spc="-5" dirty="0">
                <a:latin typeface="Times New Roman"/>
                <a:cs typeface="Times New Roman"/>
              </a:rPr>
              <a:t>the function is </a:t>
            </a:r>
            <a:r>
              <a:rPr sz="2200" b="1" spc="-20" dirty="0">
                <a:latin typeface="Times New Roman"/>
                <a:cs typeface="Times New Roman"/>
              </a:rPr>
              <a:t>zero</a:t>
            </a:r>
            <a:r>
              <a:rPr sz="2200" b="1" spc="105" dirty="0">
                <a:latin typeface="Times New Roman"/>
                <a:cs typeface="Times New Roman"/>
              </a:rPr>
              <a:t> </a:t>
            </a:r>
            <a:r>
              <a:rPr sz="2200" b="1" spc="-5" dirty="0">
                <a:latin typeface="Times New Roman"/>
                <a:cs typeface="Times New Roman"/>
              </a:rPr>
              <a:t>volts..</a:t>
            </a:r>
            <a:endParaRPr sz="2200">
              <a:latin typeface="Times New Roman"/>
              <a:cs typeface="Times New Roman"/>
            </a:endParaRPr>
          </a:p>
        </p:txBody>
      </p:sp>
      <p:sp>
        <p:nvSpPr>
          <p:cNvPr id="47" name="object 47"/>
          <p:cNvSpPr/>
          <p:nvPr/>
        </p:nvSpPr>
        <p:spPr>
          <a:xfrm>
            <a:off x="1682495" y="224027"/>
            <a:ext cx="5783580" cy="394716"/>
          </a:xfrm>
          <a:prstGeom prst="rect">
            <a:avLst/>
          </a:prstGeom>
          <a:blipFill>
            <a:blip r:embed="rId37" cstate="print"/>
            <a:stretch>
              <a:fillRect/>
            </a:stretch>
          </a:blipFill>
        </p:spPr>
        <p:txBody>
          <a:bodyPr wrap="square" lIns="0" tIns="0" rIns="0" bIns="0" rtlCol="0"/>
          <a:lstStyle/>
          <a:p>
            <a:endParaRPr/>
          </a:p>
        </p:txBody>
      </p:sp>
      <p:sp>
        <p:nvSpPr>
          <p:cNvPr id="48" name="object 48"/>
          <p:cNvSpPr/>
          <p:nvPr/>
        </p:nvSpPr>
        <p:spPr>
          <a:xfrm>
            <a:off x="313943" y="4562855"/>
            <a:ext cx="728472" cy="594359"/>
          </a:xfrm>
          <a:prstGeom prst="rect">
            <a:avLst/>
          </a:prstGeom>
          <a:blipFill>
            <a:blip r:embed="rId38" cstate="print"/>
            <a:stretch>
              <a:fillRect/>
            </a:stretch>
          </a:blipFill>
        </p:spPr>
        <p:txBody>
          <a:bodyPr wrap="square" lIns="0" tIns="0" rIns="0" bIns="0" rtlCol="0"/>
          <a:lstStyle/>
          <a:p>
            <a:endParaRPr/>
          </a:p>
        </p:txBody>
      </p:sp>
      <p:sp>
        <p:nvSpPr>
          <p:cNvPr id="49" name="object 49"/>
          <p:cNvSpPr/>
          <p:nvPr/>
        </p:nvSpPr>
        <p:spPr>
          <a:xfrm>
            <a:off x="7050023" y="2264664"/>
            <a:ext cx="1862327" cy="457200"/>
          </a:xfrm>
          <a:prstGeom prst="rect">
            <a:avLst/>
          </a:prstGeom>
          <a:blipFill>
            <a:blip r:embed="rId39" cstate="print"/>
            <a:stretch>
              <a:fillRect/>
            </a:stretch>
          </a:blipFill>
        </p:spPr>
        <p:txBody>
          <a:bodyPr wrap="square" lIns="0" tIns="0" rIns="0" bIns="0" rtlCol="0"/>
          <a:lstStyle/>
          <a:p>
            <a:endParaRPr/>
          </a:p>
        </p:txBody>
      </p:sp>
      <p:sp>
        <p:nvSpPr>
          <p:cNvPr id="50" name="object 50"/>
          <p:cNvSpPr/>
          <p:nvPr/>
        </p:nvSpPr>
        <p:spPr>
          <a:xfrm>
            <a:off x="7812023" y="2557272"/>
            <a:ext cx="946403" cy="457200"/>
          </a:xfrm>
          <a:prstGeom prst="rect">
            <a:avLst/>
          </a:prstGeom>
          <a:blipFill>
            <a:blip r:embed="rId40" cstate="print"/>
            <a:stretch>
              <a:fillRect/>
            </a:stretch>
          </a:blipFill>
        </p:spPr>
        <p:txBody>
          <a:bodyPr wrap="square" lIns="0" tIns="0" rIns="0" bIns="0" rtlCol="0"/>
          <a:lstStyle/>
          <a:p>
            <a:endParaRPr/>
          </a:p>
        </p:txBody>
      </p:sp>
      <p:sp>
        <p:nvSpPr>
          <p:cNvPr id="51" name="object 51"/>
          <p:cNvSpPr txBox="1"/>
          <p:nvPr/>
        </p:nvSpPr>
        <p:spPr>
          <a:xfrm>
            <a:off x="7166609" y="2264181"/>
            <a:ext cx="1612265" cy="610870"/>
          </a:xfrm>
          <a:prstGeom prst="rect">
            <a:avLst/>
          </a:prstGeom>
        </p:spPr>
        <p:txBody>
          <a:bodyPr vert="horz" wrap="square" lIns="0" tIns="61594" rIns="0" bIns="0" rtlCol="0">
            <a:spAutoFit/>
          </a:bodyPr>
          <a:lstStyle/>
          <a:p>
            <a:pPr marL="12700">
              <a:lnSpc>
                <a:spcPct val="100000"/>
              </a:lnSpc>
              <a:spcBef>
                <a:spcPts val="484"/>
              </a:spcBef>
            </a:pPr>
            <a:r>
              <a:rPr sz="1600" b="1" i="1" spc="-5" dirty="0">
                <a:latin typeface="Times New Roman"/>
                <a:cs typeface="Times New Roman"/>
              </a:rPr>
              <a:t>Figure:</a:t>
            </a:r>
            <a:r>
              <a:rPr sz="1600" b="1" i="1" spc="-30" dirty="0">
                <a:latin typeface="Times New Roman"/>
                <a:cs typeface="Times New Roman"/>
              </a:rPr>
              <a:t> </a:t>
            </a:r>
            <a:r>
              <a:rPr sz="1600" b="1" i="1" spc="-5" dirty="0">
                <a:latin typeface="Times New Roman"/>
                <a:cs typeface="Times New Roman"/>
              </a:rPr>
              <a:t>Sinusoidal</a:t>
            </a:r>
            <a:endParaRPr sz="1600">
              <a:latin typeface="Times New Roman"/>
              <a:cs typeface="Times New Roman"/>
            </a:endParaRPr>
          </a:p>
          <a:p>
            <a:pPr marL="774700">
              <a:lnSpc>
                <a:spcPct val="100000"/>
              </a:lnSpc>
              <a:spcBef>
                <a:spcPts val="380"/>
              </a:spcBef>
            </a:pPr>
            <a:r>
              <a:rPr sz="1600" b="1" i="1" spc="-30" dirty="0">
                <a:latin typeface="Times New Roman"/>
                <a:cs typeface="Times New Roman"/>
              </a:rPr>
              <a:t>Voltage</a:t>
            </a:r>
            <a:endParaRPr sz="1600">
              <a:latin typeface="Times New Roman"/>
              <a:cs typeface="Times New Roman"/>
            </a:endParaRPr>
          </a:p>
        </p:txBody>
      </p:sp>
      <p:sp>
        <p:nvSpPr>
          <p:cNvPr id="52" name="object 52"/>
          <p:cNvSpPr/>
          <p:nvPr/>
        </p:nvSpPr>
        <p:spPr>
          <a:xfrm>
            <a:off x="0" y="6455663"/>
            <a:ext cx="9144000" cy="402335"/>
          </a:xfrm>
          <a:prstGeom prst="rect">
            <a:avLst/>
          </a:prstGeom>
          <a:blipFill>
            <a:blip r:embed="rId41" cstate="print"/>
            <a:stretch>
              <a:fillRect/>
            </a:stretch>
          </a:blipFill>
        </p:spPr>
        <p:txBody>
          <a:bodyPr wrap="square" lIns="0" tIns="0" rIns="0" bIns="0" rtlCol="0"/>
          <a:lstStyle/>
          <a:p>
            <a:endParaRPr/>
          </a:p>
        </p:txBody>
      </p:sp>
      <p:sp>
        <p:nvSpPr>
          <p:cNvPr id="53" name="object 53"/>
          <p:cNvSpPr/>
          <p:nvPr/>
        </p:nvSpPr>
        <p:spPr>
          <a:xfrm>
            <a:off x="1517903" y="1141475"/>
            <a:ext cx="5265420" cy="2891028"/>
          </a:xfrm>
          <a:prstGeom prst="rect">
            <a:avLst/>
          </a:prstGeom>
          <a:blipFill>
            <a:blip r:embed="rId42" cstate="print"/>
            <a:stretch>
              <a:fillRect/>
            </a:stretch>
          </a:blipFill>
        </p:spPr>
        <p:txBody>
          <a:bodyPr wrap="square" lIns="0" tIns="0" rIns="0" bIns="0" rtlCol="0"/>
          <a:lstStyle/>
          <a:p>
            <a:endParaRPr/>
          </a:p>
        </p:txBody>
      </p:sp>
      <p:sp>
        <p:nvSpPr>
          <p:cNvPr id="54" name="object 54"/>
          <p:cNvSpPr/>
          <p:nvPr/>
        </p:nvSpPr>
        <p:spPr>
          <a:xfrm>
            <a:off x="1431036" y="4093209"/>
            <a:ext cx="5439410" cy="0"/>
          </a:xfrm>
          <a:custGeom>
            <a:avLst/>
            <a:gdLst/>
            <a:ahLst/>
            <a:cxnLst/>
            <a:rect l="l" t="t" r="r" b="b"/>
            <a:pathLst>
              <a:path w="5439409">
                <a:moveTo>
                  <a:pt x="0" y="0"/>
                </a:moveTo>
                <a:lnTo>
                  <a:pt x="5439156" y="0"/>
                </a:lnTo>
              </a:path>
            </a:pathLst>
          </a:custGeom>
          <a:ln w="53339">
            <a:solidFill>
              <a:srgbClr val="000000"/>
            </a:solidFill>
          </a:ln>
        </p:spPr>
        <p:txBody>
          <a:bodyPr wrap="square" lIns="0" tIns="0" rIns="0" bIns="0" rtlCol="0"/>
          <a:lstStyle/>
          <a:p>
            <a:endParaRPr/>
          </a:p>
        </p:txBody>
      </p:sp>
      <p:sp>
        <p:nvSpPr>
          <p:cNvPr id="55" name="object 55"/>
          <p:cNvSpPr/>
          <p:nvPr/>
        </p:nvSpPr>
        <p:spPr>
          <a:xfrm>
            <a:off x="1457578" y="1107439"/>
            <a:ext cx="0" cy="2959100"/>
          </a:xfrm>
          <a:custGeom>
            <a:avLst/>
            <a:gdLst/>
            <a:ahLst/>
            <a:cxnLst/>
            <a:rect l="l" t="t" r="r" b="b"/>
            <a:pathLst>
              <a:path h="2959100">
                <a:moveTo>
                  <a:pt x="0" y="0"/>
                </a:moveTo>
                <a:lnTo>
                  <a:pt x="0" y="2959100"/>
                </a:lnTo>
              </a:path>
            </a:pathLst>
          </a:custGeom>
          <a:ln w="53085">
            <a:solidFill>
              <a:srgbClr val="000000"/>
            </a:solidFill>
          </a:ln>
        </p:spPr>
        <p:txBody>
          <a:bodyPr wrap="square" lIns="0" tIns="0" rIns="0" bIns="0" rtlCol="0"/>
          <a:lstStyle/>
          <a:p>
            <a:endParaRPr/>
          </a:p>
        </p:txBody>
      </p:sp>
      <p:sp>
        <p:nvSpPr>
          <p:cNvPr id="56" name="object 56"/>
          <p:cNvSpPr/>
          <p:nvPr/>
        </p:nvSpPr>
        <p:spPr>
          <a:xfrm>
            <a:off x="1431036" y="1080769"/>
            <a:ext cx="5439410" cy="0"/>
          </a:xfrm>
          <a:custGeom>
            <a:avLst/>
            <a:gdLst/>
            <a:ahLst/>
            <a:cxnLst/>
            <a:rect l="l" t="t" r="r" b="b"/>
            <a:pathLst>
              <a:path w="5439409">
                <a:moveTo>
                  <a:pt x="0" y="0"/>
                </a:moveTo>
                <a:lnTo>
                  <a:pt x="5439156" y="0"/>
                </a:lnTo>
              </a:path>
            </a:pathLst>
          </a:custGeom>
          <a:ln w="53339">
            <a:solidFill>
              <a:srgbClr val="000000"/>
            </a:solidFill>
          </a:ln>
        </p:spPr>
        <p:txBody>
          <a:bodyPr wrap="square" lIns="0" tIns="0" rIns="0" bIns="0" rtlCol="0"/>
          <a:lstStyle/>
          <a:p>
            <a:endParaRPr/>
          </a:p>
        </p:txBody>
      </p:sp>
      <p:sp>
        <p:nvSpPr>
          <p:cNvPr id="57" name="object 57"/>
          <p:cNvSpPr/>
          <p:nvPr/>
        </p:nvSpPr>
        <p:spPr>
          <a:xfrm>
            <a:off x="6843648" y="1107694"/>
            <a:ext cx="0" cy="2959100"/>
          </a:xfrm>
          <a:custGeom>
            <a:avLst/>
            <a:gdLst/>
            <a:ahLst/>
            <a:cxnLst/>
            <a:rect l="l" t="t" r="r" b="b"/>
            <a:pathLst>
              <a:path h="2959100">
                <a:moveTo>
                  <a:pt x="0" y="0"/>
                </a:moveTo>
                <a:lnTo>
                  <a:pt x="0" y="2958592"/>
                </a:lnTo>
              </a:path>
            </a:pathLst>
          </a:custGeom>
          <a:ln w="53086">
            <a:solidFill>
              <a:srgbClr val="000000"/>
            </a:solidFill>
          </a:ln>
        </p:spPr>
        <p:txBody>
          <a:bodyPr wrap="square" lIns="0" tIns="0" rIns="0" bIns="0" rtlCol="0"/>
          <a:lstStyle/>
          <a:p>
            <a:endParaRPr/>
          </a:p>
        </p:txBody>
      </p:sp>
      <p:sp>
        <p:nvSpPr>
          <p:cNvPr id="58" name="object 58"/>
          <p:cNvSpPr/>
          <p:nvPr/>
        </p:nvSpPr>
        <p:spPr>
          <a:xfrm>
            <a:off x="1501775" y="4039870"/>
            <a:ext cx="5297805" cy="0"/>
          </a:xfrm>
          <a:custGeom>
            <a:avLst/>
            <a:gdLst/>
            <a:ahLst/>
            <a:cxnLst/>
            <a:rect l="l" t="t" r="r" b="b"/>
            <a:pathLst>
              <a:path w="5297805">
                <a:moveTo>
                  <a:pt x="0" y="0"/>
                </a:moveTo>
                <a:lnTo>
                  <a:pt x="5297678" y="0"/>
                </a:lnTo>
              </a:path>
            </a:pathLst>
          </a:custGeom>
          <a:ln w="17780">
            <a:solidFill>
              <a:srgbClr val="000000"/>
            </a:solidFill>
          </a:ln>
        </p:spPr>
        <p:txBody>
          <a:bodyPr wrap="square" lIns="0" tIns="0" rIns="0" bIns="0" rtlCol="0"/>
          <a:lstStyle/>
          <a:p>
            <a:endParaRPr/>
          </a:p>
        </p:txBody>
      </p:sp>
      <p:sp>
        <p:nvSpPr>
          <p:cNvPr id="59" name="object 59"/>
          <p:cNvSpPr/>
          <p:nvPr/>
        </p:nvSpPr>
        <p:spPr>
          <a:xfrm>
            <a:off x="1510601" y="1143000"/>
            <a:ext cx="0" cy="2887980"/>
          </a:xfrm>
          <a:custGeom>
            <a:avLst/>
            <a:gdLst/>
            <a:ahLst/>
            <a:cxnLst/>
            <a:rect l="l" t="t" r="r" b="b"/>
            <a:pathLst>
              <a:path h="2887979">
                <a:moveTo>
                  <a:pt x="0" y="0"/>
                </a:moveTo>
                <a:lnTo>
                  <a:pt x="0" y="2887979"/>
                </a:lnTo>
              </a:path>
            </a:pathLst>
          </a:custGeom>
          <a:ln w="17653">
            <a:solidFill>
              <a:srgbClr val="000000"/>
            </a:solidFill>
          </a:ln>
        </p:spPr>
        <p:txBody>
          <a:bodyPr wrap="square" lIns="0" tIns="0" rIns="0" bIns="0" rtlCol="0"/>
          <a:lstStyle/>
          <a:p>
            <a:endParaRPr/>
          </a:p>
        </p:txBody>
      </p:sp>
      <p:sp>
        <p:nvSpPr>
          <p:cNvPr id="60" name="object 60"/>
          <p:cNvSpPr/>
          <p:nvPr/>
        </p:nvSpPr>
        <p:spPr>
          <a:xfrm>
            <a:off x="1501775" y="1134110"/>
            <a:ext cx="5297805" cy="0"/>
          </a:xfrm>
          <a:custGeom>
            <a:avLst/>
            <a:gdLst/>
            <a:ahLst/>
            <a:cxnLst/>
            <a:rect l="l" t="t" r="r" b="b"/>
            <a:pathLst>
              <a:path w="5297805">
                <a:moveTo>
                  <a:pt x="0" y="0"/>
                </a:moveTo>
                <a:lnTo>
                  <a:pt x="5297678" y="0"/>
                </a:lnTo>
              </a:path>
            </a:pathLst>
          </a:custGeom>
          <a:ln w="17780">
            <a:solidFill>
              <a:srgbClr val="000000"/>
            </a:solidFill>
          </a:ln>
        </p:spPr>
        <p:txBody>
          <a:bodyPr wrap="square" lIns="0" tIns="0" rIns="0" bIns="0" rtlCol="0"/>
          <a:lstStyle/>
          <a:p>
            <a:endParaRPr/>
          </a:p>
        </p:txBody>
      </p:sp>
      <p:sp>
        <p:nvSpPr>
          <p:cNvPr id="61" name="object 61"/>
          <p:cNvSpPr/>
          <p:nvPr/>
        </p:nvSpPr>
        <p:spPr>
          <a:xfrm>
            <a:off x="6790626" y="1143000"/>
            <a:ext cx="0" cy="2887980"/>
          </a:xfrm>
          <a:custGeom>
            <a:avLst/>
            <a:gdLst/>
            <a:ahLst/>
            <a:cxnLst/>
            <a:rect l="l" t="t" r="r" b="b"/>
            <a:pathLst>
              <a:path h="2887979">
                <a:moveTo>
                  <a:pt x="0" y="0"/>
                </a:moveTo>
                <a:lnTo>
                  <a:pt x="0" y="2887980"/>
                </a:lnTo>
              </a:path>
            </a:pathLst>
          </a:custGeom>
          <a:ln w="17652">
            <a:solidFill>
              <a:srgbClr val="000000"/>
            </a:solidFill>
          </a:ln>
        </p:spPr>
        <p:txBody>
          <a:bodyPr wrap="square" lIns="0" tIns="0" rIns="0" bIns="0" rtlCol="0"/>
          <a:lstStyle/>
          <a:p>
            <a:endParaRPr/>
          </a:p>
        </p:txBody>
      </p:sp>
      <p:sp>
        <p:nvSpPr>
          <p:cNvPr id="62" name="object 62"/>
          <p:cNvSpPr txBox="1"/>
          <p:nvPr/>
        </p:nvSpPr>
        <p:spPr>
          <a:xfrm>
            <a:off x="51003" y="6562963"/>
            <a:ext cx="5435600" cy="222885"/>
          </a:xfrm>
          <a:prstGeom prst="rect">
            <a:avLst/>
          </a:prstGeom>
        </p:spPr>
        <p:txBody>
          <a:bodyPr vert="horz" wrap="square" lIns="0" tIns="0" rIns="0" bIns="0" rtlCol="0">
            <a:spAutoFit/>
          </a:bodyPr>
          <a:lstStyle/>
          <a:p>
            <a:pPr marL="12700">
              <a:lnSpc>
                <a:spcPts val="1630"/>
              </a:lnSpc>
            </a:pPr>
            <a:r>
              <a:rPr sz="1400" b="1" i="1" dirty="0">
                <a:solidFill>
                  <a:srgbClr val="FFFF00"/>
                </a:solidFill>
                <a:latin typeface="Times New Roman"/>
                <a:cs typeface="Times New Roman"/>
              </a:rPr>
              <a:t>Reference: Circuit Analysis by Robert Boylestad, </a:t>
            </a:r>
            <a:r>
              <a:rPr sz="1400" b="1" i="1" spc="-30" dirty="0">
                <a:solidFill>
                  <a:srgbClr val="FFFF00"/>
                </a:solidFill>
                <a:latin typeface="Times New Roman"/>
                <a:cs typeface="Times New Roman"/>
              </a:rPr>
              <a:t>Topic </a:t>
            </a:r>
            <a:r>
              <a:rPr sz="1400" b="1" i="1" dirty="0">
                <a:solidFill>
                  <a:srgbClr val="FFFF00"/>
                </a:solidFill>
                <a:latin typeface="Times New Roman"/>
                <a:cs typeface="Times New Roman"/>
              </a:rPr>
              <a:t>– 13.2, </a:t>
            </a:r>
            <a:r>
              <a:rPr sz="1400" b="1" i="1" spc="-5" dirty="0">
                <a:solidFill>
                  <a:srgbClr val="FFFF00"/>
                </a:solidFill>
                <a:latin typeface="Times New Roman"/>
                <a:cs typeface="Times New Roman"/>
              </a:rPr>
              <a:t>Page </a:t>
            </a:r>
            <a:r>
              <a:rPr sz="1400" b="1" i="1" dirty="0">
                <a:solidFill>
                  <a:srgbClr val="FFFF00"/>
                </a:solidFill>
                <a:latin typeface="Times New Roman"/>
                <a:cs typeface="Times New Roman"/>
              </a:rPr>
              <a:t>–</a:t>
            </a:r>
            <a:r>
              <a:rPr sz="1400" b="1" i="1" spc="-140" dirty="0">
                <a:solidFill>
                  <a:srgbClr val="FFFF00"/>
                </a:solidFill>
                <a:latin typeface="Times New Roman"/>
                <a:cs typeface="Times New Roman"/>
              </a:rPr>
              <a:t> </a:t>
            </a:r>
            <a:r>
              <a:rPr sz="1400" b="1" i="1" spc="5" dirty="0">
                <a:solidFill>
                  <a:srgbClr val="FFFF00"/>
                </a:solidFill>
                <a:latin typeface="Times New Roman"/>
                <a:cs typeface="Times New Roman"/>
              </a:rPr>
              <a:t>523</a:t>
            </a:r>
            <a:endParaRPr sz="1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95" y="4070603"/>
            <a:ext cx="961644" cy="6233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319783" y="4070603"/>
            <a:ext cx="464820" cy="6233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412747" y="4070603"/>
            <a:ext cx="606552" cy="62331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647444" y="4070603"/>
            <a:ext cx="464819" cy="62331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740407" y="4070603"/>
            <a:ext cx="947928" cy="623316"/>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407920" y="4070603"/>
            <a:ext cx="1008887" cy="623316"/>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3044951" y="4070603"/>
            <a:ext cx="464820" cy="623316"/>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3229355" y="4070603"/>
            <a:ext cx="1365504" cy="623316"/>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4314444" y="4070603"/>
            <a:ext cx="667512" cy="623316"/>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4701540" y="4070603"/>
            <a:ext cx="557784" cy="623316"/>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4943855" y="4256532"/>
            <a:ext cx="362712" cy="426719"/>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5047488" y="4256532"/>
            <a:ext cx="321563" cy="426719"/>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5109971" y="4256532"/>
            <a:ext cx="362712" cy="426719"/>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5247132" y="4070603"/>
            <a:ext cx="630936" cy="623316"/>
          </a:xfrm>
          <a:prstGeom prst="rect">
            <a:avLst/>
          </a:prstGeom>
          <a:blipFill>
            <a:blip r:embed="rId13" cstate="print"/>
            <a:stretch>
              <a:fillRect/>
            </a:stretch>
          </a:blipFill>
        </p:spPr>
        <p:txBody>
          <a:bodyPr wrap="square" lIns="0" tIns="0" rIns="0" bIns="0" rtlCol="0"/>
          <a:lstStyle/>
          <a:p>
            <a:endParaRPr/>
          </a:p>
        </p:txBody>
      </p:sp>
      <p:sp>
        <p:nvSpPr>
          <p:cNvPr id="16" name="object 16"/>
          <p:cNvSpPr/>
          <p:nvPr/>
        </p:nvSpPr>
        <p:spPr>
          <a:xfrm>
            <a:off x="5597652" y="4070603"/>
            <a:ext cx="573024" cy="623316"/>
          </a:xfrm>
          <a:prstGeom prst="rect">
            <a:avLst/>
          </a:prstGeom>
          <a:blipFill>
            <a:blip r:embed="rId14" cstate="print"/>
            <a:stretch>
              <a:fillRect/>
            </a:stretch>
          </a:blipFill>
        </p:spPr>
        <p:txBody>
          <a:bodyPr wrap="square" lIns="0" tIns="0" rIns="0" bIns="0" rtlCol="0"/>
          <a:lstStyle/>
          <a:p>
            <a:endParaRPr/>
          </a:p>
        </p:txBody>
      </p:sp>
      <p:sp>
        <p:nvSpPr>
          <p:cNvPr id="17" name="object 17"/>
          <p:cNvSpPr/>
          <p:nvPr/>
        </p:nvSpPr>
        <p:spPr>
          <a:xfrm>
            <a:off x="5855208" y="4256532"/>
            <a:ext cx="362712" cy="426719"/>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5958840" y="4256532"/>
            <a:ext cx="321563" cy="426719"/>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6021323" y="4256532"/>
            <a:ext cx="362712" cy="426719"/>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6068567" y="4070603"/>
            <a:ext cx="441960" cy="623316"/>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6230111" y="4070603"/>
            <a:ext cx="743712" cy="623316"/>
          </a:xfrm>
          <a:prstGeom prst="rect">
            <a:avLst/>
          </a:prstGeom>
          <a:blipFill>
            <a:blip r:embed="rId16" cstate="print"/>
            <a:stretch>
              <a:fillRect/>
            </a:stretch>
          </a:blipFill>
        </p:spPr>
        <p:txBody>
          <a:bodyPr wrap="square" lIns="0" tIns="0" rIns="0" bIns="0" rtlCol="0"/>
          <a:lstStyle/>
          <a:p>
            <a:endParaRPr/>
          </a:p>
        </p:txBody>
      </p:sp>
      <p:sp>
        <p:nvSpPr>
          <p:cNvPr id="22" name="object 22"/>
          <p:cNvSpPr/>
          <p:nvPr/>
        </p:nvSpPr>
        <p:spPr>
          <a:xfrm>
            <a:off x="6693407" y="4070603"/>
            <a:ext cx="775716" cy="623316"/>
          </a:xfrm>
          <a:prstGeom prst="rect">
            <a:avLst/>
          </a:prstGeom>
          <a:blipFill>
            <a:blip r:embed="rId17" cstate="print"/>
            <a:stretch>
              <a:fillRect/>
            </a:stretch>
          </a:blipFill>
        </p:spPr>
        <p:txBody>
          <a:bodyPr wrap="square" lIns="0" tIns="0" rIns="0" bIns="0" rtlCol="0"/>
          <a:lstStyle/>
          <a:p>
            <a:endParaRPr/>
          </a:p>
        </p:txBody>
      </p:sp>
      <p:sp>
        <p:nvSpPr>
          <p:cNvPr id="23" name="object 23"/>
          <p:cNvSpPr/>
          <p:nvPr/>
        </p:nvSpPr>
        <p:spPr>
          <a:xfrm>
            <a:off x="7188707" y="4070603"/>
            <a:ext cx="1223772" cy="623316"/>
          </a:xfrm>
          <a:prstGeom prst="rect">
            <a:avLst/>
          </a:prstGeom>
          <a:blipFill>
            <a:blip r:embed="rId18" cstate="print"/>
            <a:stretch>
              <a:fillRect/>
            </a:stretch>
          </a:blipFill>
        </p:spPr>
        <p:txBody>
          <a:bodyPr wrap="square" lIns="0" tIns="0" rIns="0" bIns="0" rtlCol="0"/>
          <a:lstStyle/>
          <a:p>
            <a:endParaRPr/>
          </a:p>
        </p:txBody>
      </p:sp>
      <p:sp>
        <p:nvSpPr>
          <p:cNvPr id="24" name="object 24"/>
          <p:cNvSpPr/>
          <p:nvPr/>
        </p:nvSpPr>
        <p:spPr>
          <a:xfrm>
            <a:off x="729995" y="4405884"/>
            <a:ext cx="1348740" cy="623315"/>
          </a:xfrm>
          <a:prstGeom prst="rect">
            <a:avLst/>
          </a:prstGeom>
          <a:blipFill>
            <a:blip r:embed="rId19" cstate="print"/>
            <a:stretch>
              <a:fillRect/>
            </a:stretch>
          </a:blipFill>
        </p:spPr>
        <p:txBody>
          <a:bodyPr wrap="square" lIns="0" tIns="0" rIns="0" bIns="0" rtlCol="0"/>
          <a:lstStyle/>
          <a:p>
            <a:endParaRPr/>
          </a:p>
        </p:txBody>
      </p:sp>
      <p:sp>
        <p:nvSpPr>
          <p:cNvPr id="25" name="object 25"/>
          <p:cNvSpPr/>
          <p:nvPr/>
        </p:nvSpPr>
        <p:spPr>
          <a:xfrm>
            <a:off x="1783079" y="4405884"/>
            <a:ext cx="1287780" cy="623315"/>
          </a:xfrm>
          <a:prstGeom prst="rect">
            <a:avLst/>
          </a:prstGeom>
          <a:blipFill>
            <a:blip r:embed="rId20" cstate="print"/>
            <a:stretch>
              <a:fillRect/>
            </a:stretch>
          </a:blipFill>
        </p:spPr>
        <p:txBody>
          <a:bodyPr wrap="square" lIns="0" tIns="0" rIns="0" bIns="0" rtlCol="0"/>
          <a:lstStyle/>
          <a:p>
            <a:endParaRPr/>
          </a:p>
        </p:txBody>
      </p:sp>
      <p:sp>
        <p:nvSpPr>
          <p:cNvPr id="26" name="object 26"/>
          <p:cNvSpPr/>
          <p:nvPr/>
        </p:nvSpPr>
        <p:spPr>
          <a:xfrm>
            <a:off x="2775204" y="4405884"/>
            <a:ext cx="822959" cy="623315"/>
          </a:xfrm>
          <a:prstGeom prst="rect">
            <a:avLst/>
          </a:prstGeom>
          <a:blipFill>
            <a:blip r:embed="rId21" cstate="print"/>
            <a:stretch>
              <a:fillRect/>
            </a:stretch>
          </a:blipFill>
        </p:spPr>
        <p:txBody>
          <a:bodyPr wrap="square" lIns="0" tIns="0" rIns="0" bIns="0" rtlCol="0"/>
          <a:lstStyle/>
          <a:p>
            <a:endParaRPr/>
          </a:p>
        </p:txBody>
      </p:sp>
      <p:sp>
        <p:nvSpPr>
          <p:cNvPr id="27" name="object 27"/>
          <p:cNvSpPr/>
          <p:nvPr/>
        </p:nvSpPr>
        <p:spPr>
          <a:xfrm>
            <a:off x="3302508" y="4405884"/>
            <a:ext cx="1363980" cy="623315"/>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4370832" y="4405884"/>
            <a:ext cx="1054608" cy="623315"/>
          </a:xfrm>
          <a:prstGeom prst="rect">
            <a:avLst/>
          </a:prstGeom>
          <a:blipFill>
            <a:blip r:embed="rId23" cstate="print"/>
            <a:stretch>
              <a:fillRect/>
            </a:stretch>
          </a:blipFill>
        </p:spPr>
        <p:txBody>
          <a:bodyPr wrap="square" lIns="0" tIns="0" rIns="0" bIns="0" rtlCol="0"/>
          <a:lstStyle/>
          <a:p>
            <a:endParaRPr/>
          </a:p>
        </p:txBody>
      </p:sp>
      <p:sp>
        <p:nvSpPr>
          <p:cNvPr id="29" name="object 29"/>
          <p:cNvSpPr/>
          <p:nvPr/>
        </p:nvSpPr>
        <p:spPr>
          <a:xfrm>
            <a:off x="5129784" y="4405884"/>
            <a:ext cx="603503" cy="623315"/>
          </a:xfrm>
          <a:prstGeom prst="rect">
            <a:avLst/>
          </a:prstGeom>
          <a:blipFill>
            <a:blip r:embed="rId24" cstate="print"/>
            <a:stretch>
              <a:fillRect/>
            </a:stretch>
          </a:blipFill>
        </p:spPr>
        <p:txBody>
          <a:bodyPr wrap="square" lIns="0" tIns="0" rIns="0" bIns="0" rtlCol="0"/>
          <a:lstStyle/>
          <a:p>
            <a:endParaRPr/>
          </a:p>
        </p:txBody>
      </p:sp>
      <p:sp>
        <p:nvSpPr>
          <p:cNvPr id="30" name="object 30"/>
          <p:cNvSpPr/>
          <p:nvPr/>
        </p:nvSpPr>
        <p:spPr>
          <a:xfrm>
            <a:off x="5437632" y="4405884"/>
            <a:ext cx="743712" cy="623315"/>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5885688" y="4405884"/>
            <a:ext cx="1635252" cy="623315"/>
          </a:xfrm>
          <a:prstGeom prst="rect">
            <a:avLst/>
          </a:prstGeom>
          <a:blipFill>
            <a:blip r:embed="rId25" cstate="print"/>
            <a:stretch>
              <a:fillRect/>
            </a:stretch>
          </a:blipFill>
        </p:spPr>
        <p:txBody>
          <a:bodyPr wrap="square" lIns="0" tIns="0" rIns="0" bIns="0" rtlCol="0"/>
          <a:lstStyle/>
          <a:p>
            <a:endParaRPr/>
          </a:p>
        </p:txBody>
      </p:sp>
      <p:sp>
        <p:nvSpPr>
          <p:cNvPr id="32" name="object 32"/>
          <p:cNvSpPr/>
          <p:nvPr/>
        </p:nvSpPr>
        <p:spPr>
          <a:xfrm>
            <a:off x="7225283" y="4405884"/>
            <a:ext cx="853440" cy="623315"/>
          </a:xfrm>
          <a:prstGeom prst="rect">
            <a:avLst/>
          </a:prstGeom>
          <a:blipFill>
            <a:blip r:embed="rId26" cstate="print"/>
            <a:stretch>
              <a:fillRect/>
            </a:stretch>
          </a:blipFill>
        </p:spPr>
        <p:txBody>
          <a:bodyPr wrap="square" lIns="0" tIns="0" rIns="0" bIns="0" rtlCol="0"/>
          <a:lstStyle/>
          <a:p>
            <a:endParaRPr/>
          </a:p>
        </p:txBody>
      </p:sp>
      <p:sp>
        <p:nvSpPr>
          <p:cNvPr id="33" name="object 33"/>
          <p:cNvSpPr/>
          <p:nvPr/>
        </p:nvSpPr>
        <p:spPr>
          <a:xfrm>
            <a:off x="7783068" y="4405884"/>
            <a:ext cx="629412" cy="623315"/>
          </a:xfrm>
          <a:prstGeom prst="rect">
            <a:avLst/>
          </a:prstGeom>
          <a:blipFill>
            <a:blip r:embed="rId27" cstate="print"/>
            <a:stretch>
              <a:fillRect/>
            </a:stretch>
          </a:blipFill>
        </p:spPr>
        <p:txBody>
          <a:bodyPr wrap="square" lIns="0" tIns="0" rIns="0" bIns="0" rtlCol="0"/>
          <a:lstStyle/>
          <a:p>
            <a:endParaRPr/>
          </a:p>
        </p:txBody>
      </p:sp>
      <p:sp>
        <p:nvSpPr>
          <p:cNvPr id="34" name="object 34"/>
          <p:cNvSpPr/>
          <p:nvPr/>
        </p:nvSpPr>
        <p:spPr>
          <a:xfrm>
            <a:off x="729995" y="4741164"/>
            <a:ext cx="743711" cy="623316"/>
          </a:xfrm>
          <a:prstGeom prst="rect">
            <a:avLst/>
          </a:prstGeom>
          <a:blipFill>
            <a:blip r:embed="rId16" cstate="print"/>
            <a:stretch>
              <a:fillRect/>
            </a:stretch>
          </a:blipFill>
        </p:spPr>
        <p:txBody>
          <a:bodyPr wrap="square" lIns="0" tIns="0" rIns="0" bIns="0" rtlCol="0"/>
          <a:lstStyle/>
          <a:p>
            <a:endParaRPr/>
          </a:p>
        </p:txBody>
      </p:sp>
      <p:sp>
        <p:nvSpPr>
          <p:cNvPr id="35" name="object 35"/>
          <p:cNvSpPr/>
          <p:nvPr/>
        </p:nvSpPr>
        <p:spPr>
          <a:xfrm>
            <a:off x="1173480" y="4741164"/>
            <a:ext cx="867156" cy="623316"/>
          </a:xfrm>
          <a:prstGeom prst="rect">
            <a:avLst/>
          </a:prstGeom>
          <a:blipFill>
            <a:blip r:embed="rId28" cstate="print"/>
            <a:stretch>
              <a:fillRect/>
            </a:stretch>
          </a:blipFill>
        </p:spPr>
        <p:txBody>
          <a:bodyPr wrap="square" lIns="0" tIns="0" rIns="0" bIns="0" rtlCol="0"/>
          <a:lstStyle/>
          <a:p>
            <a:endParaRPr/>
          </a:p>
        </p:txBody>
      </p:sp>
      <p:sp>
        <p:nvSpPr>
          <p:cNvPr id="36" name="object 36"/>
          <p:cNvSpPr/>
          <p:nvPr/>
        </p:nvSpPr>
        <p:spPr>
          <a:xfrm>
            <a:off x="1738883" y="4741164"/>
            <a:ext cx="605028" cy="623316"/>
          </a:xfrm>
          <a:prstGeom prst="rect">
            <a:avLst/>
          </a:prstGeom>
          <a:blipFill>
            <a:blip r:embed="rId29" cstate="print"/>
            <a:stretch>
              <a:fillRect/>
            </a:stretch>
          </a:blipFill>
        </p:spPr>
        <p:txBody>
          <a:bodyPr wrap="square" lIns="0" tIns="0" rIns="0" bIns="0" rtlCol="0"/>
          <a:lstStyle/>
          <a:p>
            <a:endParaRPr/>
          </a:p>
        </p:txBody>
      </p:sp>
      <p:sp>
        <p:nvSpPr>
          <p:cNvPr id="37" name="object 37"/>
          <p:cNvSpPr/>
          <p:nvPr/>
        </p:nvSpPr>
        <p:spPr>
          <a:xfrm>
            <a:off x="2042160" y="4741164"/>
            <a:ext cx="743712" cy="623316"/>
          </a:xfrm>
          <a:prstGeom prst="rect">
            <a:avLst/>
          </a:prstGeom>
          <a:blipFill>
            <a:blip r:embed="rId16" cstate="print"/>
            <a:stretch>
              <a:fillRect/>
            </a:stretch>
          </a:blipFill>
        </p:spPr>
        <p:txBody>
          <a:bodyPr wrap="square" lIns="0" tIns="0" rIns="0" bIns="0" rtlCol="0"/>
          <a:lstStyle/>
          <a:p>
            <a:endParaRPr/>
          </a:p>
        </p:txBody>
      </p:sp>
      <p:sp>
        <p:nvSpPr>
          <p:cNvPr id="38" name="object 38"/>
          <p:cNvSpPr/>
          <p:nvPr/>
        </p:nvSpPr>
        <p:spPr>
          <a:xfrm>
            <a:off x="2485644" y="4741164"/>
            <a:ext cx="1644395" cy="623316"/>
          </a:xfrm>
          <a:prstGeom prst="rect">
            <a:avLst/>
          </a:prstGeom>
          <a:blipFill>
            <a:blip r:embed="rId30" cstate="print"/>
            <a:stretch>
              <a:fillRect/>
            </a:stretch>
          </a:blipFill>
        </p:spPr>
        <p:txBody>
          <a:bodyPr wrap="square" lIns="0" tIns="0" rIns="0" bIns="0" rtlCol="0"/>
          <a:lstStyle/>
          <a:p>
            <a:endParaRPr/>
          </a:p>
        </p:txBody>
      </p:sp>
      <p:sp>
        <p:nvSpPr>
          <p:cNvPr id="39" name="object 39"/>
          <p:cNvSpPr/>
          <p:nvPr/>
        </p:nvSpPr>
        <p:spPr>
          <a:xfrm>
            <a:off x="3829811" y="4741164"/>
            <a:ext cx="605027" cy="623316"/>
          </a:xfrm>
          <a:prstGeom prst="rect">
            <a:avLst/>
          </a:prstGeom>
          <a:blipFill>
            <a:blip r:embed="rId29" cstate="print"/>
            <a:stretch>
              <a:fillRect/>
            </a:stretch>
          </a:blipFill>
        </p:spPr>
        <p:txBody>
          <a:bodyPr wrap="square" lIns="0" tIns="0" rIns="0" bIns="0" rtlCol="0"/>
          <a:lstStyle/>
          <a:p>
            <a:endParaRPr/>
          </a:p>
        </p:txBody>
      </p:sp>
      <p:sp>
        <p:nvSpPr>
          <p:cNvPr id="40" name="object 40"/>
          <p:cNvSpPr/>
          <p:nvPr/>
        </p:nvSpPr>
        <p:spPr>
          <a:xfrm>
            <a:off x="4133088" y="4741164"/>
            <a:ext cx="743712" cy="623316"/>
          </a:xfrm>
          <a:prstGeom prst="rect">
            <a:avLst/>
          </a:prstGeom>
          <a:blipFill>
            <a:blip r:embed="rId16" cstate="print"/>
            <a:stretch>
              <a:fillRect/>
            </a:stretch>
          </a:blipFill>
        </p:spPr>
        <p:txBody>
          <a:bodyPr wrap="square" lIns="0" tIns="0" rIns="0" bIns="0" rtlCol="0"/>
          <a:lstStyle/>
          <a:p>
            <a:endParaRPr/>
          </a:p>
        </p:txBody>
      </p:sp>
      <p:sp>
        <p:nvSpPr>
          <p:cNvPr id="41" name="object 41"/>
          <p:cNvSpPr/>
          <p:nvPr/>
        </p:nvSpPr>
        <p:spPr>
          <a:xfrm>
            <a:off x="4576571" y="4741164"/>
            <a:ext cx="1287779" cy="623316"/>
          </a:xfrm>
          <a:prstGeom prst="rect">
            <a:avLst/>
          </a:prstGeom>
          <a:blipFill>
            <a:blip r:embed="rId20" cstate="print"/>
            <a:stretch>
              <a:fillRect/>
            </a:stretch>
          </a:blipFill>
        </p:spPr>
        <p:txBody>
          <a:bodyPr wrap="square" lIns="0" tIns="0" rIns="0" bIns="0" rtlCol="0"/>
          <a:lstStyle/>
          <a:p>
            <a:endParaRPr/>
          </a:p>
        </p:txBody>
      </p:sp>
      <p:sp>
        <p:nvSpPr>
          <p:cNvPr id="42" name="object 42"/>
          <p:cNvSpPr/>
          <p:nvPr/>
        </p:nvSpPr>
        <p:spPr>
          <a:xfrm>
            <a:off x="5562600" y="4741164"/>
            <a:ext cx="822960" cy="623316"/>
          </a:xfrm>
          <a:prstGeom prst="rect">
            <a:avLst/>
          </a:prstGeom>
          <a:blipFill>
            <a:blip r:embed="rId21" cstate="print"/>
            <a:stretch>
              <a:fillRect/>
            </a:stretch>
          </a:blipFill>
        </p:spPr>
        <p:txBody>
          <a:bodyPr wrap="square" lIns="0" tIns="0" rIns="0" bIns="0" rtlCol="0"/>
          <a:lstStyle/>
          <a:p>
            <a:endParaRPr/>
          </a:p>
        </p:txBody>
      </p:sp>
      <p:sp>
        <p:nvSpPr>
          <p:cNvPr id="43" name="object 43"/>
          <p:cNvSpPr/>
          <p:nvPr/>
        </p:nvSpPr>
        <p:spPr>
          <a:xfrm>
            <a:off x="6083808" y="4741164"/>
            <a:ext cx="1365504" cy="623316"/>
          </a:xfrm>
          <a:prstGeom prst="rect">
            <a:avLst/>
          </a:prstGeom>
          <a:blipFill>
            <a:blip r:embed="rId31" cstate="print"/>
            <a:stretch>
              <a:fillRect/>
            </a:stretch>
          </a:blipFill>
        </p:spPr>
        <p:txBody>
          <a:bodyPr wrap="square" lIns="0" tIns="0" rIns="0" bIns="0" rtlCol="0"/>
          <a:lstStyle/>
          <a:p>
            <a:endParaRPr/>
          </a:p>
        </p:txBody>
      </p:sp>
      <p:sp>
        <p:nvSpPr>
          <p:cNvPr id="44" name="object 44"/>
          <p:cNvSpPr/>
          <p:nvPr/>
        </p:nvSpPr>
        <p:spPr>
          <a:xfrm>
            <a:off x="7146035" y="4741164"/>
            <a:ext cx="1054607" cy="623316"/>
          </a:xfrm>
          <a:prstGeom prst="rect">
            <a:avLst/>
          </a:prstGeom>
          <a:blipFill>
            <a:blip r:embed="rId23" cstate="print"/>
            <a:stretch>
              <a:fillRect/>
            </a:stretch>
          </a:blipFill>
        </p:spPr>
        <p:txBody>
          <a:bodyPr wrap="square" lIns="0" tIns="0" rIns="0" bIns="0" rtlCol="0"/>
          <a:lstStyle/>
          <a:p>
            <a:endParaRPr/>
          </a:p>
        </p:txBody>
      </p:sp>
      <p:sp>
        <p:nvSpPr>
          <p:cNvPr id="45" name="object 45"/>
          <p:cNvSpPr/>
          <p:nvPr/>
        </p:nvSpPr>
        <p:spPr>
          <a:xfrm>
            <a:off x="7828788" y="4741164"/>
            <a:ext cx="441959" cy="623316"/>
          </a:xfrm>
          <a:prstGeom prst="rect">
            <a:avLst/>
          </a:prstGeom>
          <a:blipFill>
            <a:blip r:embed="rId32" cstate="print"/>
            <a:stretch>
              <a:fillRect/>
            </a:stretch>
          </a:blipFill>
        </p:spPr>
        <p:txBody>
          <a:bodyPr wrap="square" lIns="0" tIns="0" rIns="0" bIns="0" rtlCol="0"/>
          <a:lstStyle/>
          <a:p>
            <a:endParaRPr/>
          </a:p>
        </p:txBody>
      </p:sp>
      <p:sp>
        <p:nvSpPr>
          <p:cNvPr id="46" name="object 46"/>
          <p:cNvSpPr/>
          <p:nvPr/>
        </p:nvSpPr>
        <p:spPr>
          <a:xfrm>
            <a:off x="1682495" y="224027"/>
            <a:ext cx="5783580" cy="394716"/>
          </a:xfrm>
          <a:prstGeom prst="rect">
            <a:avLst/>
          </a:prstGeom>
          <a:blipFill>
            <a:blip r:embed="rId33" cstate="print"/>
            <a:stretch>
              <a:fillRect/>
            </a:stretch>
          </a:blipFill>
        </p:spPr>
        <p:txBody>
          <a:bodyPr wrap="square" lIns="0" tIns="0" rIns="0" bIns="0" rtlCol="0"/>
          <a:lstStyle/>
          <a:p>
            <a:endParaRPr/>
          </a:p>
        </p:txBody>
      </p:sp>
      <p:sp>
        <p:nvSpPr>
          <p:cNvPr id="47" name="object 47"/>
          <p:cNvSpPr/>
          <p:nvPr/>
        </p:nvSpPr>
        <p:spPr>
          <a:xfrm>
            <a:off x="313943" y="4233671"/>
            <a:ext cx="728472" cy="594359"/>
          </a:xfrm>
          <a:prstGeom prst="rect">
            <a:avLst/>
          </a:prstGeom>
          <a:blipFill>
            <a:blip r:embed="rId34" cstate="print"/>
            <a:stretch>
              <a:fillRect/>
            </a:stretch>
          </a:blipFill>
        </p:spPr>
        <p:txBody>
          <a:bodyPr wrap="square" lIns="0" tIns="0" rIns="0" bIns="0" rtlCol="0"/>
          <a:lstStyle/>
          <a:p>
            <a:endParaRPr/>
          </a:p>
        </p:txBody>
      </p:sp>
      <p:sp>
        <p:nvSpPr>
          <p:cNvPr id="48" name="object 48"/>
          <p:cNvSpPr/>
          <p:nvPr/>
        </p:nvSpPr>
        <p:spPr>
          <a:xfrm>
            <a:off x="7050023" y="2264664"/>
            <a:ext cx="1862327" cy="457200"/>
          </a:xfrm>
          <a:prstGeom prst="rect">
            <a:avLst/>
          </a:prstGeom>
          <a:blipFill>
            <a:blip r:embed="rId35" cstate="print"/>
            <a:stretch>
              <a:fillRect/>
            </a:stretch>
          </a:blipFill>
        </p:spPr>
        <p:txBody>
          <a:bodyPr wrap="square" lIns="0" tIns="0" rIns="0" bIns="0" rtlCol="0"/>
          <a:lstStyle/>
          <a:p>
            <a:endParaRPr/>
          </a:p>
        </p:txBody>
      </p:sp>
      <p:sp>
        <p:nvSpPr>
          <p:cNvPr id="49" name="object 49"/>
          <p:cNvSpPr/>
          <p:nvPr/>
        </p:nvSpPr>
        <p:spPr>
          <a:xfrm>
            <a:off x="7812023" y="2557272"/>
            <a:ext cx="946403" cy="457200"/>
          </a:xfrm>
          <a:prstGeom prst="rect">
            <a:avLst/>
          </a:prstGeom>
          <a:blipFill>
            <a:blip r:embed="rId36" cstate="print"/>
            <a:stretch>
              <a:fillRect/>
            </a:stretch>
          </a:blipFill>
        </p:spPr>
        <p:txBody>
          <a:bodyPr wrap="square" lIns="0" tIns="0" rIns="0" bIns="0" rtlCol="0"/>
          <a:lstStyle/>
          <a:p>
            <a:endParaRPr/>
          </a:p>
        </p:txBody>
      </p:sp>
      <p:sp>
        <p:nvSpPr>
          <p:cNvPr id="50" name="object 50"/>
          <p:cNvSpPr txBox="1"/>
          <p:nvPr/>
        </p:nvSpPr>
        <p:spPr>
          <a:xfrm>
            <a:off x="7166609" y="2264181"/>
            <a:ext cx="1612265" cy="610870"/>
          </a:xfrm>
          <a:prstGeom prst="rect">
            <a:avLst/>
          </a:prstGeom>
        </p:spPr>
        <p:txBody>
          <a:bodyPr vert="horz" wrap="square" lIns="0" tIns="61594" rIns="0" bIns="0" rtlCol="0">
            <a:spAutoFit/>
          </a:bodyPr>
          <a:lstStyle/>
          <a:p>
            <a:pPr marL="12700">
              <a:lnSpc>
                <a:spcPct val="100000"/>
              </a:lnSpc>
              <a:spcBef>
                <a:spcPts val="484"/>
              </a:spcBef>
            </a:pPr>
            <a:r>
              <a:rPr sz="1600" b="1" i="1" spc="-5" dirty="0">
                <a:latin typeface="Times New Roman"/>
                <a:cs typeface="Times New Roman"/>
              </a:rPr>
              <a:t>Figure:</a:t>
            </a:r>
            <a:r>
              <a:rPr sz="1600" b="1" i="1" spc="-30" dirty="0">
                <a:latin typeface="Times New Roman"/>
                <a:cs typeface="Times New Roman"/>
              </a:rPr>
              <a:t> </a:t>
            </a:r>
            <a:r>
              <a:rPr sz="1600" b="1" i="1" spc="-5" dirty="0">
                <a:latin typeface="Times New Roman"/>
                <a:cs typeface="Times New Roman"/>
              </a:rPr>
              <a:t>Sinusoidal</a:t>
            </a:r>
            <a:endParaRPr sz="1600">
              <a:latin typeface="Times New Roman"/>
              <a:cs typeface="Times New Roman"/>
            </a:endParaRPr>
          </a:p>
          <a:p>
            <a:pPr marL="774700">
              <a:lnSpc>
                <a:spcPct val="100000"/>
              </a:lnSpc>
              <a:spcBef>
                <a:spcPts val="380"/>
              </a:spcBef>
            </a:pPr>
            <a:r>
              <a:rPr sz="1600" b="1" i="1" spc="-30" dirty="0">
                <a:latin typeface="Times New Roman"/>
                <a:cs typeface="Times New Roman"/>
              </a:rPr>
              <a:t>Voltage</a:t>
            </a:r>
            <a:endParaRPr sz="1600">
              <a:latin typeface="Times New Roman"/>
              <a:cs typeface="Times New Roman"/>
            </a:endParaRPr>
          </a:p>
        </p:txBody>
      </p:sp>
      <p:sp>
        <p:nvSpPr>
          <p:cNvPr id="51" name="object 51"/>
          <p:cNvSpPr/>
          <p:nvPr/>
        </p:nvSpPr>
        <p:spPr>
          <a:xfrm>
            <a:off x="0" y="6455663"/>
            <a:ext cx="9144000" cy="402335"/>
          </a:xfrm>
          <a:prstGeom prst="rect">
            <a:avLst/>
          </a:prstGeom>
          <a:blipFill>
            <a:blip r:embed="rId37" cstate="print"/>
            <a:stretch>
              <a:fillRect/>
            </a:stretch>
          </a:blipFill>
        </p:spPr>
        <p:txBody>
          <a:bodyPr wrap="square" lIns="0" tIns="0" rIns="0" bIns="0" rtlCol="0"/>
          <a:lstStyle/>
          <a:p>
            <a:endParaRPr/>
          </a:p>
        </p:txBody>
      </p:sp>
      <p:sp>
        <p:nvSpPr>
          <p:cNvPr id="52" name="object 52"/>
          <p:cNvSpPr/>
          <p:nvPr/>
        </p:nvSpPr>
        <p:spPr>
          <a:xfrm>
            <a:off x="1517903" y="989075"/>
            <a:ext cx="5265420" cy="2891028"/>
          </a:xfrm>
          <a:prstGeom prst="rect">
            <a:avLst/>
          </a:prstGeom>
          <a:blipFill>
            <a:blip r:embed="rId38" cstate="print"/>
            <a:stretch>
              <a:fillRect/>
            </a:stretch>
          </a:blipFill>
        </p:spPr>
        <p:txBody>
          <a:bodyPr wrap="square" lIns="0" tIns="0" rIns="0" bIns="0" rtlCol="0"/>
          <a:lstStyle/>
          <a:p>
            <a:endParaRPr/>
          </a:p>
        </p:txBody>
      </p:sp>
      <p:sp>
        <p:nvSpPr>
          <p:cNvPr id="53" name="object 53"/>
          <p:cNvSpPr/>
          <p:nvPr/>
        </p:nvSpPr>
        <p:spPr>
          <a:xfrm>
            <a:off x="1431036" y="3940809"/>
            <a:ext cx="5439410" cy="0"/>
          </a:xfrm>
          <a:custGeom>
            <a:avLst/>
            <a:gdLst/>
            <a:ahLst/>
            <a:cxnLst/>
            <a:rect l="l" t="t" r="r" b="b"/>
            <a:pathLst>
              <a:path w="5439409">
                <a:moveTo>
                  <a:pt x="0" y="0"/>
                </a:moveTo>
                <a:lnTo>
                  <a:pt x="5439156" y="0"/>
                </a:lnTo>
              </a:path>
            </a:pathLst>
          </a:custGeom>
          <a:ln w="53339">
            <a:solidFill>
              <a:srgbClr val="000000"/>
            </a:solidFill>
          </a:ln>
        </p:spPr>
        <p:txBody>
          <a:bodyPr wrap="square" lIns="0" tIns="0" rIns="0" bIns="0" rtlCol="0"/>
          <a:lstStyle/>
          <a:p>
            <a:endParaRPr/>
          </a:p>
        </p:txBody>
      </p:sp>
      <p:sp>
        <p:nvSpPr>
          <p:cNvPr id="54" name="object 54"/>
          <p:cNvSpPr/>
          <p:nvPr/>
        </p:nvSpPr>
        <p:spPr>
          <a:xfrm>
            <a:off x="1457578" y="955039"/>
            <a:ext cx="0" cy="2959100"/>
          </a:xfrm>
          <a:custGeom>
            <a:avLst/>
            <a:gdLst/>
            <a:ahLst/>
            <a:cxnLst/>
            <a:rect l="l" t="t" r="r" b="b"/>
            <a:pathLst>
              <a:path h="2959100">
                <a:moveTo>
                  <a:pt x="0" y="0"/>
                </a:moveTo>
                <a:lnTo>
                  <a:pt x="0" y="2959100"/>
                </a:lnTo>
              </a:path>
            </a:pathLst>
          </a:custGeom>
          <a:ln w="53085">
            <a:solidFill>
              <a:srgbClr val="000000"/>
            </a:solidFill>
          </a:ln>
        </p:spPr>
        <p:txBody>
          <a:bodyPr wrap="square" lIns="0" tIns="0" rIns="0" bIns="0" rtlCol="0"/>
          <a:lstStyle/>
          <a:p>
            <a:endParaRPr/>
          </a:p>
        </p:txBody>
      </p:sp>
      <p:sp>
        <p:nvSpPr>
          <p:cNvPr id="55" name="object 55"/>
          <p:cNvSpPr/>
          <p:nvPr/>
        </p:nvSpPr>
        <p:spPr>
          <a:xfrm>
            <a:off x="1431036" y="928369"/>
            <a:ext cx="5439410" cy="0"/>
          </a:xfrm>
          <a:custGeom>
            <a:avLst/>
            <a:gdLst/>
            <a:ahLst/>
            <a:cxnLst/>
            <a:rect l="l" t="t" r="r" b="b"/>
            <a:pathLst>
              <a:path w="5439409">
                <a:moveTo>
                  <a:pt x="0" y="0"/>
                </a:moveTo>
                <a:lnTo>
                  <a:pt x="5439156" y="0"/>
                </a:lnTo>
              </a:path>
            </a:pathLst>
          </a:custGeom>
          <a:ln w="53339">
            <a:solidFill>
              <a:srgbClr val="000000"/>
            </a:solidFill>
          </a:ln>
        </p:spPr>
        <p:txBody>
          <a:bodyPr wrap="square" lIns="0" tIns="0" rIns="0" bIns="0" rtlCol="0"/>
          <a:lstStyle/>
          <a:p>
            <a:endParaRPr/>
          </a:p>
        </p:txBody>
      </p:sp>
      <p:sp>
        <p:nvSpPr>
          <p:cNvPr id="56" name="object 56"/>
          <p:cNvSpPr/>
          <p:nvPr/>
        </p:nvSpPr>
        <p:spPr>
          <a:xfrm>
            <a:off x="6843648" y="955294"/>
            <a:ext cx="0" cy="2959100"/>
          </a:xfrm>
          <a:custGeom>
            <a:avLst/>
            <a:gdLst/>
            <a:ahLst/>
            <a:cxnLst/>
            <a:rect l="l" t="t" r="r" b="b"/>
            <a:pathLst>
              <a:path h="2959100">
                <a:moveTo>
                  <a:pt x="0" y="0"/>
                </a:moveTo>
                <a:lnTo>
                  <a:pt x="0" y="2958592"/>
                </a:lnTo>
              </a:path>
            </a:pathLst>
          </a:custGeom>
          <a:ln w="53086">
            <a:solidFill>
              <a:srgbClr val="000000"/>
            </a:solidFill>
          </a:ln>
        </p:spPr>
        <p:txBody>
          <a:bodyPr wrap="square" lIns="0" tIns="0" rIns="0" bIns="0" rtlCol="0"/>
          <a:lstStyle/>
          <a:p>
            <a:endParaRPr/>
          </a:p>
        </p:txBody>
      </p:sp>
      <p:sp>
        <p:nvSpPr>
          <p:cNvPr id="57" name="object 57"/>
          <p:cNvSpPr/>
          <p:nvPr/>
        </p:nvSpPr>
        <p:spPr>
          <a:xfrm>
            <a:off x="1501775" y="3887470"/>
            <a:ext cx="5297805" cy="0"/>
          </a:xfrm>
          <a:custGeom>
            <a:avLst/>
            <a:gdLst/>
            <a:ahLst/>
            <a:cxnLst/>
            <a:rect l="l" t="t" r="r" b="b"/>
            <a:pathLst>
              <a:path w="5297805">
                <a:moveTo>
                  <a:pt x="0" y="0"/>
                </a:moveTo>
                <a:lnTo>
                  <a:pt x="5297678" y="0"/>
                </a:lnTo>
              </a:path>
            </a:pathLst>
          </a:custGeom>
          <a:ln w="17780">
            <a:solidFill>
              <a:srgbClr val="000000"/>
            </a:solidFill>
          </a:ln>
        </p:spPr>
        <p:txBody>
          <a:bodyPr wrap="square" lIns="0" tIns="0" rIns="0" bIns="0" rtlCol="0"/>
          <a:lstStyle/>
          <a:p>
            <a:endParaRPr/>
          </a:p>
        </p:txBody>
      </p:sp>
      <p:sp>
        <p:nvSpPr>
          <p:cNvPr id="58" name="object 58"/>
          <p:cNvSpPr/>
          <p:nvPr/>
        </p:nvSpPr>
        <p:spPr>
          <a:xfrm>
            <a:off x="1510601" y="990600"/>
            <a:ext cx="0" cy="2887980"/>
          </a:xfrm>
          <a:custGeom>
            <a:avLst/>
            <a:gdLst/>
            <a:ahLst/>
            <a:cxnLst/>
            <a:rect l="l" t="t" r="r" b="b"/>
            <a:pathLst>
              <a:path h="2887979">
                <a:moveTo>
                  <a:pt x="0" y="0"/>
                </a:moveTo>
                <a:lnTo>
                  <a:pt x="0" y="2887979"/>
                </a:lnTo>
              </a:path>
            </a:pathLst>
          </a:custGeom>
          <a:ln w="17653">
            <a:solidFill>
              <a:srgbClr val="000000"/>
            </a:solidFill>
          </a:ln>
        </p:spPr>
        <p:txBody>
          <a:bodyPr wrap="square" lIns="0" tIns="0" rIns="0" bIns="0" rtlCol="0"/>
          <a:lstStyle/>
          <a:p>
            <a:endParaRPr/>
          </a:p>
        </p:txBody>
      </p:sp>
      <p:sp>
        <p:nvSpPr>
          <p:cNvPr id="59" name="object 59"/>
          <p:cNvSpPr/>
          <p:nvPr/>
        </p:nvSpPr>
        <p:spPr>
          <a:xfrm>
            <a:off x="1501775" y="981710"/>
            <a:ext cx="5297805" cy="0"/>
          </a:xfrm>
          <a:custGeom>
            <a:avLst/>
            <a:gdLst/>
            <a:ahLst/>
            <a:cxnLst/>
            <a:rect l="l" t="t" r="r" b="b"/>
            <a:pathLst>
              <a:path w="5297805">
                <a:moveTo>
                  <a:pt x="0" y="0"/>
                </a:moveTo>
                <a:lnTo>
                  <a:pt x="5297678" y="0"/>
                </a:lnTo>
              </a:path>
            </a:pathLst>
          </a:custGeom>
          <a:ln w="17780">
            <a:solidFill>
              <a:srgbClr val="000000"/>
            </a:solidFill>
          </a:ln>
        </p:spPr>
        <p:txBody>
          <a:bodyPr wrap="square" lIns="0" tIns="0" rIns="0" bIns="0" rtlCol="0"/>
          <a:lstStyle/>
          <a:p>
            <a:endParaRPr/>
          </a:p>
        </p:txBody>
      </p:sp>
      <p:sp>
        <p:nvSpPr>
          <p:cNvPr id="60" name="object 60"/>
          <p:cNvSpPr/>
          <p:nvPr/>
        </p:nvSpPr>
        <p:spPr>
          <a:xfrm>
            <a:off x="6790626" y="990600"/>
            <a:ext cx="0" cy="2887980"/>
          </a:xfrm>
          <a:custGeom>
            <a:avLst/>
            <a:gdLst/>
            <a:ahLst/>
            <a:cxnLst/>
            <a:rect l="l" t="t" r="r" b="b"/>
            <a:pathLst>
              <a:path h="2887979">
                <a:moveTo>
                  <a:pt x="0" y="0"/>
                </a:moveTo>
                <a:lnTo>
                  <a:pt x="0" y="2887980"/>
                </a:lnTo>
              </a:path>
            </a:pathLst>
          </a:custGeom>
          <a:ln w="17652">
            <a:solidFill>
              <a:srgbClr val="000000"/>
            </a:solidFill>
          </a:ln>
        </p:spPr>
        <p:txBody>
          <a:bodyPr wrap="square" lIns="0" tIns="0" rIns="0" bIns="0" rtlCol="0"/>
          <a:lstStyle/>
          <a:p>
            <a:endParaRPr/>
          </a:p>
        </p:txBody>
      </p:sp>
      <p:sp>
        <p:nvSpPr>
          <p:cNvPr id="61" name="object 61"/>
          <p:cNvSpPr/>
          <p:nvPr/>
        </p:nvSpPr>
        <p:spPr>
          <a:xfrm>
            <a:off x="722376" y="5213603"/>
            <a:ext cx="1363980" cy="623316"/>
          </a:xfrm>
          <a:prstGeom prst="rect">
            <a:avLst/>
          </a:prstGeom>
          <a:blipFill>
            <a:blip r:embed="rId39" cstate="print"/>
            <a:stretch>
              <a:fillRect/>
            </a:stretch>
          </a:blipFill>
        </p:spPr>
        <p:txBody>
          <a:bodyPr wrap="square" lIns="0" tIns="0" rIns="0" bIns="0" rtlCol="0"/>
          <a:lstStyle/>
          <a:p>
            <a:endParaRPr/>
          </a:p>
        </p:txBody>
      </p:sp>
      <p:sp>
        <p:nvSpPr>
          <p:cNvPr id="62" name="object 62"/>
          <p:cNvSpPr/>
          <p:nvPr/>
        </p:nvSpPr>
        <p:spPr>
          <a:xfrm>
            <a:off x="1876044" y="5213603"/>
            <a:ext cx="1566671" cy="623316"/>
          </a:xfrm>
          <a:prstGeom prst="rect">
            <a:avLst/>
          </a:prstGeom>
          <a:blipFill>
            <a:blip r:embed="rId40" cstate="print"/>
            <a:stretch>
              <a:fillRect/>
            </a:stretch>
          </a:blipFill>
        </p:spPr>
        <p:txBody>
          <a:bodyPr wrap="square" lIns="0" tIns="0" rIns="0" bIns="0" rtlCol="0"/>
          <a:lstStyle/>
          <a:p>
            <a:endParaRPr/>
          </a:p>
        </p:txBody>
      </p:sp>
      <p:sp>
        <p:nvSpPr>
          <p:cNvPr id="63" name="object 63"/>
          <p:cNvSpPr/>
          <p:nvPr/>
        </p:nvSpPr>
        <p:spPr>
          <a:xfrm>
            <a:off x="3070860" y="5213603"/>
            <a:ext cx="464820" cy="623316"/>
          </a:xfrm>
          <a:prstGeom prst="rect">
            <a:avLst/>
          </a:prstGeom>
          <a:blipFill>
            <a:blip r:embed="rId41" cstate="print"/>
            <a:stretch>
              <a:fillRect/>
            </a:stretch>
          </a:blipFill>
        </p:spPr>
        <p:txBody>
          <a:bodyPr wrap="square" lIns="0" tIns="0" rIns="0" bIns="0" rtlCol="0"/>
          <a:lstStyle/>
          <a:p>
            <a:endParaRPr/>
          </a:p>
        </p:txBody>
      </p:sp>
      <p:sp>
        <p:nvSpPr>
          <p:cNvPr id="64" name="object 64"/>
          <p:cNvSpPr/>
          <p:nvPr/>
        </p:nvSpPr>
        <p:spPr>
          <a:xfrm>
            <a:off x="3325367" y="5213603"/>
            <a:ext cx="557784" cy="623316"/>
          </a:xfrm>
          <a:prstGeom prst="rect">
            <a:avLst/>
          </a:prstGeom>
          <a:blipFill>
            <a:blip r:embed="rId42" cstate="print"/>
            <a:stretch>
              <a:fillRect/>
            </a:stretch>
          </a:blipFill>
        </p:spPr>
        <p:txBody>
          <a:bodyPr wrap="square" lIns="0" tIns="0" rIns="0" bIns="0" rtlCol="0"/>
          <a:lstStyle/>
          <a:p>
            <a:endParaRPr/>
          </a:p>
        </p:txBody>
      </p:sp>
      <p:sp>
        <p:nvSpPr>
          <p:cNvPr id="65" name="object 65"/>
          <p:cNvSpPr/>
          <p:nvPr/>
        </p:nvSpPr>
        <p:spPr>
          <a:xfrm>
            <a:off x="3672840" y="5213603"/>
            <a:ext cx="1565148" cy="623316"/>
          </a:xfrm>
          <a:prstGeom prst="rect">
            <a:avLst/>
          </a:prstGeom>
          <a:blipFill>
            <a:blip r:embed="rId43" cstate="print"/>
            <a:stretch>
              <a:fillRect/>
            </a:stretch>
          </a:blipFill>
        </p:spPr>
        <p:txBody>
          <a:bodyPr wrap="square" lIns="0" tIns="0" rIns="0" bIns="0" rtlCol="0"/>
          <a:lstStyle/>
          <a:p>
            <a:endParaRPr/>
          </a:p>
        </p:txBody>
      </p:sp>
      <p:sp>
        <p:nvSpPr>
          <p:cNvPr id="66" name="object 66"/>
          <p:cNvSpPr/>
          <p:nvPr/>
        </p:nvSpPr>
        <p:spPr>
          <a:xfrm>
            <a:off x="5027676" y="5213603"/>
            <a:ext cx="854963" cy="623316"/>
          </a:xfrm>
          <a:prstGeom prst="rect">
            <a:avLst/>
          </a:prstGeom>
          <a:blipFill>
            <a:blip r:embed="rId44" cstate="print"/>
            <a:stretch>
              <a:fillRect/>
            </a:stretch>
          </a:blipFill>
        </p:spPr>
        <p:txBody>
          <a:bodyPr wrap="square" lIns="0" tIns="0" rIns="0" bIns="0" rtlCol="0"/>
          <a:lstStyle/>
          <a:p>
            <a:endParaRPr/>
          </a:p>
        </p:txBody>
      </p:sp>
      <p:sp>
        <p:nvSpPr>
          <p:cNvPr id="67" name="object 67"/>
          <p:cNvSpPr/>
          <p:nvPr/>
        </p:nvSpPr>
        <p:spPr>
          <a:xfrm>
            <a:off x="5670803" y="5213603"/>
            <a:ext cx="1709927" cy="623316"/>
          </a:xfrm>
          <a:prstGeom prst="rect">
            <a:avLst/>
          </a:prstGeom>
          <a:blipFill>
            <a:blip r:embed="rId45" cstate="print"/>
            <a:stretch>
              <a:fillRect/>
            </a:stretch>
          </a:blipFill>
        </p:spPr>
        <p:txBody>
          <a:bodyPr wrap="square" lIns="0" tIns="0" rIns="0" bIns="0" rtlCol="0"/>
          <a:lstStyle/>
          <a:p>
            <a:endParaRPr/>
          </a:p>
        </p:txBody>
      </p:sp>
      <p:sp>
        <p:nvSpPr>
          <p:cNvPr id="68" name="object 68"/>
          <p:cNvSpPr/>
          <p:nvPr/>
        </p:nvSpPr>
        <p:spPr>
          <a:xfrm>
            <a:off x="7168895" y="5213603"/>
            <a:ext cx="1235963" cy="623316"/>
          </a:xfrm>
          <a:prstGeom prst="rect">
            <a:avLst/>
          </a:prstGeom>
          <a:blipFill>
            <a:blip r:embed="rId46" cstate="print"/>
            <a:stretch>
              <a:fillRect/>
            </a:stretch>
          </a:blipFill>
        </p:spPr>
        <p:txBody>
          <a:bodyPr wrap="square" lIns="0" tIns="0" rIns="0" bIns="0" rtlCol="0"/>
          <a:lstStyle/>
          <a:p>
            <a:endParaRPr/>
          </a:p>
        </p:txBody>
      </p:sp>
      <p:sp>
        <p:nvSpPr>
          <p:cNvPr id="69" name="object 69"/>
          <p:cNvSpPr/>
          <p:nvPr/>
        </p:nvSpPr>
        <p:spPr>
          <a:xfrm>
            <a:off x="722376" y="5548884"/>
            <a:ext cx="944880" cy="623316"/>
          </a:xfrm>
          <a:prstGeom prst="rect">
            <a:avLst/>
          </a:prstGeom>
          <a:blipFill>
            <a:blip r:embed="rId47" cstate="print"/>
            <a:stretch>
              <a:fillRect/>
            </a:stretch>
          </a:blipFill>
        </p:spPr>
        <p:txBody>
          <a:bodyPr wrap="square" lIns="0" tIns="0" rIns="0" bIns="0" rtlCol="0"/>
          <a:lstStyle/>
          <a:p>
            <a:endParaRPr/>
          </a:p>
        </p:txBody>
      </p:sp>
      <p:sp>
        <p:nvSpPr>
          <p:cNvPr id="70" name="object 70"/>
          <p:cNvSpPr/>
          <p:nvPr/>
        </p:nvSpPr>
        <p:spPr>
          <a:xfrm>
            <a:off x="1382267" y="5548884"/>
            <a:ext cx="941832" cy="623316"/>
          </a:xfrm>
          <a:prstGeom prst="rect">
            <a:avLst/>
          </a:prstGeom>
          <a:blipFill>
            <a:blip r:embed="rId48" cstate="print"/>
            <a:stretch>
              <a:fillRect/>
            </a:stretch>
          </a:blipFill>
        </p:spPr>
        <p:txBody>
          <a:bodyPr wrap="square" lIns="0" tIns="0" rIns="0" bIns="0" rtlCol="0"/>
          <a:lstStyle/>
          <a:p>
            <a:endParaRPr/>
          </a:p>
        </p:txBody>
      </p:sp>
      <p:sp>
        <p:nvSpPr>
          <p:cNvPr id="71" name="object 71"/>
          <p:cNvSpPr/>
          <p:nvPr/>
        </p:nvSpPr>
        <p:spPr>
          <a:xfrm>
            <a:off x="2039111" y="5548884"/>
            <a:ext cx="745236" cy="623316"/>
          </a:xfrm>
          <a:prstGeom prst="rect">
            <a:avLst/>
          </a:prstGeom>
          <a:blipFill>
            <a:blip r:embed="rId49" cstate="print"/>
            <a:stretch>
              <a:fillRect/>
            </a:stretch>
          </a:blipFill>
        </p:spPr>
        <p:txBody>
          <a:bodyPr wrap="square" lIns="0" tIns="0" rIns="0" bIns="0" rtlCol="0"/>
          <a:lstStyle/>
          <a:p>
            <a:endParaRPr/>
          </a:p>
        </p:txBody>
      </p:sp>
      <p:sp>
        <p:nvSpPr>
          <p:cNvPr id="72" name="object 72"/>
          <p:cNvSpPr/>
          <p:nvPr/>
        </p:nvSpPr>
        <p:spPr>
          <a:xfrm>
            <a:off x="2499360" y="5548884"/>
            <a:ext cx="975360" cy="623316"/>
          </a:xfrm>
          <a:prstGeom prst="rect">
            <a:avLst/>
          </a:prstGeom>
          <a:blipFill>
            <a:blip r:embed="rId50" cstate="print"/>
            <a:stretch>
              <a:fillRect/>
            </a:stretch>
          </a:blipFill>
        </p:spPr>
        <p:txBody>
          <a:bodyPr wrap="square" lIns="0" tIns="0" rIns="0" bIns="0" rtlCol="0"/>
          <a:lstStyle/>
          <a:p>
            <a:endParaRPr/>
          </a:p>
        </p:txBody>
      </p:sp>
      <p:sp>
        <p:nvSpPr>
          <p:cNvPr id="73" name="object 73"/>
          <p:cNvSpPr/>
          <p:nvPr/>
        </p:nvSpPr>
        <p:spPr>
          <a:xfrm>
            <a:off x="3191255" y="5548884"/>
            <a:ext cx="900683" cy="623316"/>
          </a:xfrm>
          <a:prstGeom prst="rect">
            <a:avLst/>
          </a:prstGeom>
          <a:blipFill>
            <a:blip r:embed="rId51" cstate="print"/>
            <a:stretch>
              <a:fillRect/>
            </a:stretch>
          </a:blipFill>
        </p:spPr>
        <p:txBody>
          <a:bodyPr wrap="square" lIns="0" tIns="0" rIns="0" bIns="0" rtlCol="0"/>
          <a:lstStyle/>
          <a:p>
            <a:endParaRPr/>
          </a:p>
        </p:txBody>
      </p:sp>
      <p:sp>
        <p:nvSpPr>
          <p:cNvPr id="74" name="object 74"/>
          <p:cNvSpPr/>
          <p:nvPr/>
        </p:nvSpPr>
        <p:spPr>
          <a:xfrm>
            <a:off x="3806952" y="5548884"/>
            <a:ext cx="1303020" cy="623316"/>
          </a:xfrm>
          <a:prstGeom prst="rect">
            <a:avLst/>
          </a:prstGeom>
          <a:blipFill>
            <a:blip r:embed="rId52" cstate="print"/>
            <a:stretch>
              <a:fillRect/>
            </a:stretch>
          </a:blipFill>
        </p:spPr>
        <p:txBody>
          <a:bodyPr wrap="square" lIns="0" tIns="0" rIns="0" bIns="0" rtlCol="0"/>
          <a:lstStyle/>
          <a:p>
            <a:endParaRPr/>
          </a:p>
        </p:txBody>
      </p:sp>
      <p:sp>
        <p:nvSpPr>
          <p:cNvPr id="75" name="object 75"/>
          <p:cNvSpPr/>
          <p:nvPr/>
        </p:nvSpPr>
        <p:spPr>
          <a:xfrm>
            <a:off x="4738115" y="5548884"/>
            <a:ext cx="441960" cy="623316"/>
          </a:xfrm>
          <a:prstGeom prst="rect">
            <a:avLst/>
          </a:prstGeom>
          <a:blipFill>
            <a:blip r:embed="rId53" cstate="print"/>
            <a:stretch>
              <a:fillRect/>
            </a:stretch>
          </a:blipFill>
        </p:spPr>
        <p:txBody>
          <a:bodyPr wrap="square" lIns="0" tIns="0" rIns="0" bIns="0" rtlCol="0"/>
          <a:lstStyle/>
          <a:p>
            <a:endParaRPr/>
          </a:p>
        </p:txBody>
      </p:sp>
      <p:sp>
        <p:nvSpPr>
          <p:cNvPr id="76" name="object 76"/>
          <p:cNvSpPr/>
          <p:nvPr/>
        </p:nvSpPr>
        <p:spPr>
          <a:xfrm>
            <a:off x="4895088" y="5548884"/>
            <a:ext cx="836676" cy="623316"/>
          </a:xfrm>
          <a:prstGeom prst="rect">
            <a:avLst/>
          </a:prstGeom>
          <a:blipFill>
            <a:blip r:embed="rId54" cstate="print"/>
            <a:stretch>
              <a:fillRect/>
            </a:stretch>
          </a:blipFill>
        </p:spPr>
        <p:txBody>
          <a:bodyPr wrap="square" lIns="0" tIns="0" rIns="0" bIns="0" rtlCol="0"/>
          <a:lstStyle/>
          <a:p>
            <a:endParaRPr/>
          </a:p>
        </p:txBody>
      </p:sp>
      <p:sp>
        <p:nvSpPr>
          <p:cNvPr id="77" name="object 77"/>
          <p:cNvSpPr/>
          <p:nvPr/>
        </p:nvSpPr>
        <p:spPr>
          <a:xfrm>
            <a:off x="5446776" y="5548884"/>
            <a:ext cx="1566672" cy="623316"/>
          </a:xfrm>
          <a:prstGeom prst="rect">
            <a:avLst/>
          </a:prstGeom>
          <a:blipFill>
            <a:blip r:embed="rId55" cstate="print"/>
            <a:stretch>
              <a:fillRect/>
            </a:stretch>
          </a:blipFill>
        </p:spPr>
        <p:txBody>
          <a:bodyPr wrap="square" lIns="0" tIns="0" rIns="0" bIns="0" rtlCol="0"/>
          <a:lstStyle/>
          <a:p>
            <a:endParaRPr/>
          </a:p>
        </p:txBody>
      </p:sp>
      <p:sp>
        <p:nvSpPr>
          <p:cNvPr id="78" name="object 78"/>
          <p:cNvSpPr/>
          <p:nvPr/>
        </p:nvSpPr>
        <p:spPr>
          <a:xfrm>
            <a:off x="6728459" y="5548884"/>
            <a:ext cx="605027" cy="623316"/>
          </a:xfrm>
          <a:prstGeom prst="rect">
            <a:avLst/>
          </a:prstGeom>
          <a:blipFill>
            <a:blip r:embed="rId56" cstate="print"/>
            <a:stretch>
              <a:fillRect/>
            </a:stretch>
          </a:blipFill>
        </p:spPr>
        <p:txBody>
          <a:bodyPr wrap="square" lIns="0" tIns="0" rIns="0" bIns="0" rtlCol="0"/>
          <a:lstStyle/>
          <a:p>
            <a:endParaRPr/>
          </a:p>
        </p:txBody>
      </p:sp>
      <p:sp>
        <p:nvSpPr>
          <p:cNvPr id="79" name="object 79"/>
          <p:cNvSpPr/>
          <p:nvPr/>
        </p:nvSpPr>
        <p:spPr>
          <a:xfrm>
            <a:off x="7050023" y="5548884"/>
            <a:ext cx="1080516" cy="623316"/>
          </a:xfrm>
          <a:prstGeom prst="rect">
            <a:avLst/>
          </a:prstGeom>
          <a:blipFill>
            <a:blip r:embed="rId57" cstate="print"/>
            <a:stretch>
              <a:fillRect/>
            </a:stretch>
          </a:blipFill>
        </p:spPr>
        <p:txBody>
          <a:bodyPr wrap="square" lIns="0" tIns="0" rIns="0" bIns="0" rtlCol="0"/>
          <a:lstStyle/>
          <a:p>
            <a:endParaRPr/>
          </a:p>
        </p:txBody>
      </p:sp>
      <p:sp>
        <p:nvSpPr>
          <p:cNvPr id="80" name="object 80"/>
          <p:cNvSpPr/>
          <p:nvPr/>
        </p:nvSpPr>
        <p:spPr>
          <a:xfrm>
            <a:off x="7845552" y="5548884"/>
            <a:ext cx="559307" cy="623316"/>
          </a:xfrm>
          <a:prstGeom prst="rect">
            <a:avLst/>
          </a:prstGeom>
          <a:blipFill>
            <a:blip r:embed="rId58" cstate="print"/>
            <a:stretch>
              <a:fillRect/>
            </a:stretch>
          </a:blipFill>
        </p:spPr>
        <p:txBody>
          <a:bodyPr wrap="square" lIns="0" tIns="0" rIns="0" bIns="0" rtlCol="0"/>
          <a:lstStyle/>
          <a:p>
            <a:endParaRPr/>
          </a:p>
        </p:txBody>
      </p:sp>
      <p:sp>
        <p:nvSpPr>
          <p:cNvPr id="81" name="object 81"/>
          <p:cNvSpPr/>
          <p:nvPr/>
        </p:nvSpPr>
        <p:spPr>
          <a:xfrm>
            <a:off x="722376" y="5884164"/>
            <a:ext cx="512064" cy="623316"/>
          </a:xfrm>
          <a:prstGeom prst="rect">
            <a:avLst/>
          </a:prstGeom>
          <a:blipFill>
            <a:blip r:embed="rId59" cstate="print"/>
            <a:stretch>
              <a:fillRect/>
            </a:stretch>
          </a:blipFill>
        </p:spPr>
        <p:txBody>
          <a:bodyPr wrap="square" lIns="0" tIns="0" rIns="0" bIns="0" rtlCol="0"/>
          <a:lstStyle/>
          <a:p>
            <a:endParaRPr/>
          </a:p>
        </p:txBody>
      </p:sp>
      <p:sp>
        <p:nvSpPr>
          <p:cNvPr id="82" name="object 82"/>
          <p:cNvSpPr/>
          <p:nvPr/>
        </p:nvSpPr>
        <p:spPr>
          <a:xfrm>
            <a:off x="931163" y="5884164"/>
            <a:ext cx="1348739" cy="623316"/>
          </a:xfrm>
          <a:prstGeom prst="rect">
            <a:avLst/>
          </a:prstGeom>
          <a:blipFill>
            <a:blip r:embed="rId60" cstate="print"/>
            <a:stretch>
              <a:fillRect/>
            </a:stretch>
          </a:blipFill>
        </p:spPr>
        <p:txBody>
          <a:bodyPr wrap="square" lIns="0" tIns="0" rIns="0" bIns="0" rtlCol="0"/>
          <a:lstStyle/>
          <a:p>
            <a:endParaRPr/>
          </a:p>
        </p:txBody>
      </p:sp>
      <p:sp>
        <p:nvSpPr>
          <p:cNvPr id="83" name="object 83"/>
          <p:cNvSpPr/>
          <p:nvPr/>
        </p:nvSpPr>
        <p:spPr>
          <a:xfrm>
            <a:off x="1979676" y="5884164"/>
            <a:ext cx="1565148" cy="623316"/>
          </a:xfrm>
          <a:prstGeom prst="rect">
            <a:avLst/>
          </a:prstGeom>
          <a:blipFill>
            <a:blip r:embed="rId43" cstate="print"/>
            <a:stretch>
              <a:fillRect/>
            </a:stretch>
          </a:blipFill>
        </p:spPr>
        <p:txBody>
          <a:bodyPr wrap="square" lIns="0" tIns="0" rIns="0" bIns="0" rtlCol="0"/>
          <a:lstStyle/>
          <a:p>
            <a:endParaRPr/>
          </a:p>
        </p:txBody>
      </p:sp>
      <p:sp>
        <p:nvSpPr>
          <p:cNvPr id="84" name="object 84"/>
          <p:cNvSpPr/>
          <p:nvPr/>
        </p:nvSpPr>
        <p:spPr>
          <a:xfrm>
            <a:off x="3172967" y="5884164"/>
            <a:ext cx="441959" cy="623316"/>
          </a:xfrm>
          <a:prstGeom prst="rect">
            <a:avLst/>
          </a:prstGeom>
          <a:blipFill>
            <a:blip r:embed="rId53" cstate="print"/>
            <a:stretch>
              <a:fillRect/>
            </a:stretch>
          </a:blipFill>
        </p:spPr>
        <p:txBody>
          <a:bodyPr wrap="square" lIns="0" tIns="0" rIns="0" bIns="0" rtlCol="0"/>
          <a:lstStyle/>
          <a:p>
            <a:endParaRPr/>
          </a:p>
        </p:txBody>
      </p:sp>
      <p:sp>
        <p:nvSpPr>
          <p:cNvPr id="85" name="object 85"/>
          <p:cNvSpPr txBox="1"/>
          <p:nvPr/>
        </p:nvSpPr>
        <p:spPr>
          <a:xfrm>
            <a:off x="859231" y="4139565"/>
            <a:ext cx="7397115" cy="2174240"/>
          </a:xfrm>
          <a:prstGeom prst="rect">
            <a:avLst/>
          </a:prstGeom>
        </p:spPr>
        <p:txBody>
          <a:bodyPr vert="horz" wrap="square" lIns="0" tIns="12065" rIns="0" bIns="0" rtlCol="0">
            <a:spAutoFit/>
          </a:bodyPr>
          <a:lstStyle/>
          <a:p>
            <a:pPr marL="44450" marR="30480" algn="just">
              <a:lnSpc>
                <a:spcPct val="100000"/>
              </a:lnSpc>
              <a:spcBef>
                <a:spcPts val="95"/>
              </a:spcBef>
            </a:pPr>
            <a:r>
              <a:rPr sz="2200" b="1" dirty="0">
                <a:solidFill>
                  <a:srgbClr val="17006F"/>
                </a:solidFill>
                <a:latin typeface="Times New Roman"/>
                <a:cs typeface="Times New Roman"/>
              </a:rPr>
              <a:t>Peak-to-peak </a:t>
            </a:r>
            <a:r>
              <a:rPr sz="2200" b="1" spc="-5" dirty="0">
                <a:solidFill>
                  <a:srgbClr val="17006F"/>
                </a:solidFill>
                <a:latin typeface="Times New Roman"/>
                <a:cs typeface="Times New Roman"/>
              </a:rPr>
              <a:t>value: </a:t>
            </a:r>
            <a:r>
              <a:rPr sz="2200" b="1" dirty="0">
                <a:latin typeface="Times New Roman"/>
                <a:cs typeface="Times New Roman"/>
              </a:rPr>
              <a:t>Denoted </a:t>
            </a:r>
            <a:r>
              <a:rPr sz="2200" b="1" spc="-5" dirty="0">
                <a:latin typeface="Times New Roman"/>
                <a:cs typeface="Times New Roman"/>
              </a:rPr>
              <a:t>by </a:t>
            </a:r>
            <a:r>
              <a:rPr sz="2200" b="1" dirty="0">
                <a:latin typeface="Times New Roman"/>
                <a:cs typeface="Times New Roman"/>
              </a:rPr>
              <a:t>E</a:t>
            </a:r>
            <a:r>
              <a:rPr sz="2175" b="1" baseline="-21072" dirty="0">
                <a:latin typeface="Times New Roman"/>
                <a:cs typeface="Times New Roman"/>
              </a:rPr>
              <a:t>p-p </a:t>
            </a:r>
            <a:r>
              <a:rPr sz="2200" b="1" dirty="0">
                <a:latin typeface="Times New Roman"/>
                <a:cs typeface="Times New Roman"/>
              </a:rPr>
              <a:t>or V</a:t>
            </a:r>
            <a:r>
              <a:rPr sz="2175" b="1" baseline="-21072" dirty="0">
                <a:latin typeface="Times New Roman"/>
                <a:cs typeface="Times New Roman"/>
              </a:rPr>
              <a:t>p-p</a:t>
            </a:r>
            <a:r>
              <a:rPr sz="2200" b="1" dirty="0">
                <a:latin typeface="Times New Roman"/>
                <a:cs typeface="Times New Roman"/>
              </a:rPr>
              <a:t>, </a:t>
            </a:r>
            <a:r>
              <a:rPr sz="2200" b="1" spc="-5" dirty="0">
                <a:latin typeface="Times New Roman"/>
                <a:cs typeface="Times New Roman"/>
              </a:rPr>
              <a:t>the full voltage  between positive and negative peaks </a:t>
            </a:r>
            <a:r>
              <a:rPr sz="2200" b="1" spc="-10" dirty="0">
                <a:latin typeface="Times New Roman"/>
                <a:cs typeface="Times New Roman"/>
              </a:rPr>
              <a:t>of </a:t>
            </a:r>
            <a:r>
              <a:rPr sz="2200" b="1" spc="-5" dirty="0">
                <a:latin typeface="Times New Roman"/>
                <a:cs typeface="Times New Roman"/>
              </a:rPr>
              <a:t>the waveform, that is,  the sum </a:t>
            </a:r>
            <a:r>
              <a:rPr sz="2200" b="1" dirty="0">
                <a:latin typeface="Times New Roman"/>
                <a:cs typeface="Times New Roman"/>
              </a:rPr>
              <a:t>of </a:t>
            </a:r>
            <a:r>
              <a:rPr sz="2200" b="1" spc="-5" dirty="0">
                <a:latin typeface="Times New Roman"/>
                <a:cs typeface="Times New Roman"/>
              </a:rPr>
              <a:t>the magnitude </a:t>
            </a:r>
            <a:r>
              <a:rPr sz="2200" b="1" dirty="0">
                <a:latin typeface="Times New Roman"/>
                <a:cs typeface="Times New Roman"/>
              </a:rPr>
              <a:t>of </a:t>
            </a:r>
            <a:r>
              <a:rPr sz="2200" b="1" spc="-5" dirty="0">
                <a:latin typeface="Times New Roman"/>
                <a:cs typeface="Times New Roman"/>
              </a:rPr>
              <a:t>the positive and negative</a:t>
            </a:r>
            <a:r>
              <a:rPr sz="2200" b="1" spc="150" dirty="0">
                <a:latin typeface="Times New Roman"/>
                <a:cs typeface="Times New Roman"/>
              </a:rPr>
              <a:t> </a:t>
            </a:r>
            <a:r>
              <a:rPr sz="2200" b="1" spc="-5" dirty="0">
                <a:latin typeface="Times New Roman"/>
                <a:cs typeface="Times New Roman"/>
              </a:rPr>
              <a:t>peaks.</a:t>
            </a:r>
            <a:endParaRPr sz="2200">
              <a:latin typeface="Times New Roman"/>
              <a:cs typeface="Times New Roman"/>
            </a:endParaRPr>
          </a:p>
          <a:p>
            <a:pPr marL="38100" marR="36830" algn="just">
              <a:lnSpc>
                <a:spcPct val="100000"/>
              </a:lnSpc>
              <a:spcBef>
                <a:spcPts val="1080"/>
              </a:spcBef>
            </a:pPr>
            <a:r>
              <a:rPr sz="2200" b="1" spc="-5" dirty="0">
                <a:solidFill>
                  <a:srgbClr val="17006F"/>
                </a:solidFill>
                <a:latin typeface="Times New Roman"/>
                <a:cs typeface="Times New Roman"/>
              </a:rPr>
              <a:t>Periodic waveform: </a:t>
            </a:r>
            <a:r>
              <a:rPr sz="2200" b="1" spc="-5" dirty="0">
                <a:latin typeface="Times New Roman"/>
                <a:cs typeface="Times New Roman"/>
              </a:rPr>
              <a:t>A waveform </a:t>
            </a:r>
            <a:r>
              <a:rPr sz="2200" b="1" dirty="0">
                <a:latin typeface="Times New Roman"/>
                <a:cs typeface="Times New Roman"/>
              </a:rPr>
              <a:t>that continually </a:t>
            </a:r>
            <a:r>
              <a:rPr sz="2200" b="1" spc="-10" dirty="0">
                <a:latin typeface="Times New Roman"/>
                <a:cs typeface="Times New Roman"/>
              </a:rPr>
              <a:t>repeats  </a:t>
            </a:r>
            <a:r>
              <a:rPr sz="2200" b="1" spc="-5" dirty="0">
                <a:latin typeface="Times New Roman"/>
                <a:cs typeface="Times New Roman"/>
              </a:rPr>
              <a:t>itself </a:t>
            </a:r>
            <a:r>
              <a:rPr sz="2200" b="1" dirty="0">
                <a:latin typeface="Times New Roman"/>
                <a:cs typeface="Times New Roman"/>
              </a:rPr>
              <a:t>after the </a:t>
            </a:r>
            <a:r>
              <a:rPr sz="2200" b="1" spc="-5" dirty="0">
                <a:latin typeface="Times New Roman"/>
                <a:cs typeface="Times New Roman"/>
              </a:rPr>
              <a:t>same </a:t>
            </a:r>
            <a:r>
              <a:rPr sz="2200" b="1" dirty="0">
                <a:latin typeface="Times New Roman"/>
                <a:cs typeface="Times New Roman"/>
              </a:rPr>
              <a:t>time </a:t>
            </a:r>
            <a:r>
              <a:rPr sz="2200" b="1" spc="-5" dirty="0">
                <a:latin typeface="Times New Roman"/>
                <a:cs typeface="Times New Roman"/>
              </a:rPr>
              <a:t>interval. The waveform </a:t>
            </a:r>
            <a:r>
              <a:rPr sz="2200" b="1" dirty="0">
                <a:latin typeface="Times New Roman"/>
                <a:cs typeface="Times New Roman"/>
              </a:rPr>
              <a:t>of </a:t>
            </a:r>
            <a:r>
              <a:rPr sz="2200" b="1" spc="-10" dirty="0">
                <a:latin typeface="Times New Roman"/>
                <a:cs typeface="Times New Roman"/>
              </a:rPr>
              <a:t>figure </a:t>
            </a:r>
            <a:r>
              <a:rPr sz="2200" b="1" spc="5" dirty="0">
                <a:latin typeface="Times New Roman"/>
                <a:cs typeface="Times New Roman"/>
              </a:rPr>
              <a:t>is  </a:t>
            </a:r>
            <a:r>
              <a:rPr sz="2200" b="1" spc="-5" dirty="0">
                <a:latin typeface="Times New Roman"/>
                <a:cs typeface="Times New Roman"/>
              </a:rPr>
              <a:t>a periodic</a:t>
            </a:r>
            <a:r>
              <a:rPr sz="2200" b="1" dirty="0">
                <a:latin typeface="Times New Roman"/>
                <a:cs typeface="Times New Roman"/>
              </a:rPr>
              <a:t> </a:t>
            </a:r>
            <a:r>
              <a:rPr sz="2200" b="1" spc="-5" dirty="0">
                <a:latin typeface="Times New Roman"/>
                <a:cs typeface="Times New Roman"/>
              </a:rPr>
              <a:t>waveform.</a:t>
            </a:r>
            <a:endParaRPr sz="2200">
              <a:latin typeface="Times New Roman"/>
              <a:cs typeface="Times New Roman"/>
            </a:endParaRPr>
          </a:p>
        </p:txBody>
      </p:sp>
      <p:sp>
        <p:nvSpPr>
          <p:cNvPr id="86" name="object 86"/>
          <p:cNvSpPr/>
          <p:nvPr/>
        </p:nvSpPr>
        <p:spPr>
          <a:xfrm>
            <a:off x="307847" y="5376671"/>
            <a:ext cx="728472" cy="594360"/>
          </a:xfrm>
          <a:prstGeom prst="rect">
            <a:avLst/>
          </a:prstGeom>
          <a:blipFill>
            <a:blip r:embed="rId61" cstate="print"/>
            <a:stretch>
              <a:fillRect/>
            </a:stretch>
          </a:blipFill>
        </p:spPr>
        <p:txBody>
          <a:bodyPr wrap="square" lIns="0" tIns="0" rIns="0" bIns="0" rtlCol="0"/>
          <a:lstStyle/>
          <a:p>
            <a:endParaRPr/>
          </a:p>
        </p:txBody>
      </p:sp>
      <p:sp>
        <p:nvSpPr>
          <p:cNvPr id="87" name="object 87"/>
          <p:cNvSpPr txBox="1"/>
          <p:nvPr/>
        </p:nvSpPr>
        <p:spPr>
          <a:xfrm>
            <a:off x="51003" y="6562963"/>
            <a:ext cx="5435600" cy="222885"/>
          </a:xfrm>
          <a:prstGeom prst="rect">
            <a:avLst/>
          </a:prstGeom>
        </p:spPr>
        <p:txBody>
          <a:bodyPr vert="horz" wrap="square" lIns="0" tIns="0" rIns="0" bIns="0" rtlCol="0">
            <a:spAutoFit/>
          </a:bodyPr>
          <a:lstStyle/>
          <a:p>
            <a:pPr marL="12700">
              <a:lnSpc>
                <a:spcPts val="1630"/>
              </a:lnSpc>
            </a:pPr>
            <a:r>
              <a:rPr sz="1400" b="1" i="1" dirty="0">
                <a:solidFill>
                  <a:srgbClr val="FFFF00"/>
                </a:solidFill>
                <a:latin typeface="Times New Roman"/>
                <a:cs typeface="Times New Roman"/>
              </a:rPr>
              <a:t>Reference: Circuit Analysis by Robert Boylestad, </a:t>
            </a:r>
            <a:r>
              <a:rPr sz="1400" b="1" i="1" spc="-30" dirty="0">
                <a:solidFill>
                  <a:srgbClr val="FFFF00"/>
                </a:solidFill>
                <a:latin typeface="Times New Roman"/>
                <a:cs typeface="Times New Roman"/>
              </a:rPr>
              <a:t>Topic </a:t>
            </a:r>
            <a:r>
              <a:rPr sz="1400" b="1" i="1" dirty="0">
                <a:solidFill>
                  <a:srgbClr val="FFFF00"/>
                </a:solidFill>
                <a:latin typeface="Times New Roman"/>
                <a:cs typeface="Times New Roman"/>
              </a:rPr>
              <a:t>– 13.2, </a:t>
            </a:r>
            <a:r>
              <a:rPr sz="1400" b="1" i="1" spc="-5" dirty="0">
                <a:solidFill>
                  <a:srgbClr val="FFFF00"/>
                </a:solidFill>
                <a:latin typeface="Times New Roman"/>
                <a:cs typeface="Times New Roman"/>
              </a:rPr>
              <a:t>Page </a:t>
            </a:r>
            <a:r>
              <a:rPr sz="1400" b="1" i="1" dirty="0">
                <a:solidFill>
                  <a:srgbClr val="FFFF00"/>
                </a:solidFill>
                <a:latin typeface="Times New Roman"/>
                <a:cs typeface="Times New Roman"/>
              </a:rPr>
              <a:t>–</a:t>
            </a:r>
            <a:r>
              <a:rPr sz="1400" b="1" i="1" spc="-140" dirty="0">
                <a:solidFill>
                  <a:srgbClr val="FFFF00"/>
                </a:solidFill>
                <a:latin typeface="Times New Roman"/>
                <a:cs typeface="Times New Roman"/>
              </a:rPr>
              <a:t> </a:t>
            </a:r>
            <a:r>
              <a:rPr sz="1400" b="1" i="1" spc="5" dirty="0">
                <a:solidFill>
                  <a:srgbClr val="FFFF00"/>
                </a:solidFill>
                <a:latin typeface="Times New Roman"/>
                <a:cs typeface="Times New Roman"/>
              </a:rPr>
              <a:t>523</a:t>
            </a:r>
            <a:endParaRPr sz="1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95" y="4299203"/>
            <a:ext cx="1162812" cy="6233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607819" y="4299203"/>
            <a:ext cx="646176" cy="6233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969007" y="4299203"/>
            <a:ext cx="464819" cy="62331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061972" y="4299203"/>
            <a:ext cx="464819" cy="62331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2243327" y="4299203"/>
            <a:ext cx="836676" cy="623316"/>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2795016" y="4299203"/>
            <a:ext cx="899159" cy="623316"/>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3409188" y="4299203"/>
            <a:ext cx="1304543" cy="623316"/>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4428744" y="4299203"/>
            <a:ext cx="1348739" cy="623316"/>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5492496" y="4299203"/>
            <a:ext cx="1563624" cy="623316"/>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6771131" y="4299203"/>
            <a:ext cx="1641348" cy="623316"/>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729995" y="4634484"/>
            <a:ext cx="605028" cy="623315"/>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1040891" y="4634484"/>
            <a:ext cx="512064" cy="623315"/>
          </a:xfrm>
          <a:prstGeom prst="rect">
            <a:avLst/>
          </a:prstGeom>
          <a:blipFill>
            <a:blip r:embed="rId13" cstate="print"/>
            <a:stretch>
              <a:fillRect/>
            </a:stretch>
          </a:blipFill>
        </p:spPr>
        <p:txBody>
          <a:bodyPr wrap="square" lIns="0" tIns="0" rIns="0" bIns="0" rtlCol="0"/>
          <a:lstStyle/>
          <a:p>
            <a:endParaRPr/>
          </a:p>
        </p:txBody>
      </p:sp>
      <p:sp>
        <p:nvSpPr>
          <p:cNvPr id="14" name="object 14"/>
          <p:cNvSpPr/>
          <p:nvPr/>
        </p:nvSpPr>
        <p:spPr>
          <a:xfrm>
            <a:off x="1258824" y="4634484"/>
            <a:ext cx="1350264" cy="623315"/>
          </a:xfrm>
          <a:prstGeom prst="rect">
            <a:avLst/>
          </a:prstGeom>
          <a:blipFill>
            <a:blip r:embed="rId14" cstate="print"/>
            <a:stretch>
              <a:fillRect/>
            </a:stretch>
          </a:blipFill>
        </p:spPr>
        <p:txBody>
          <a:bodyPr wrap="square" lIns="0" tIns="0" rIns="0" bIns="0" rtlCol="0"/>
          <a:lstStyle/>
          <a:p>
            <a:endParaRPr/>
          </a:p>
        </p:txBody>
      </p:sp>
      <p:sp>
        <p:nvSpPr>
          <p:cNvPr id="15" name="object 15"/>
          <p:cNvSpPr/>
          <p:nvPr/>
        </p:nvSpPr>
        <p:spPr>
          <a:xfrm>
            <a:off x="2314955" y="4634484"/>
            <a:ext cx="1565147" cy="623315"/>
          </a:xfrm>
          <a:prstGeom prst="rect">
            <a:avLst/>
          </a:prstGeom>
          <a:blipFill>
            <a:blip r:embed="rId15" cstate="print"/>
            <a:stretch>
              <a:fillRect/>
            </a:stretch>
          </a:blipFill>
        </p:spPr>
        <p:txBody>
          <a:bodyPr wrap="square" lIns="0" tIns="0" rIns="0" bIns="0" rtlCol="0"/>
          <a:lstStyle/>
          <a:p>
            <a:endParaRPr/>
          </a:p>
        </p:txBody>
      </p:sp>
      <p:sp>
        <p:nvSpPr>
          <p:cNvPr id="16" name="object 16"/>
          <p:cNvSpPr/>
          <p:nvPr/>
        </p:nvSpPr>
        <p:spPr>
          <a:xfrm>
            <a:off x="3587496" y="4634484"/>
            <a:ext cx="838200" cy="623315"/>
          </a:xfrm>
          <a:prstGeom prst="rect">
            <a:avLst/>
          </a:prstGeom>
          <a:blipFill>
            <a:blip r:embed="rId16" cstate="print"/>
            <a:stretch>
              <a:fillRect/>
            </a:stretch>
          </a:blipFill>
        </p:spPr>
        <p:txBody>
          <a:bodyPr wrap="square" lIns="0" tIns="0" rIns="0" bIns="0" rtlCol="0"/>
          <a:lstStyle/>
          <a:p>
            <a:endParaRPr/>
          </a:p>
        </p:txBody>
      </p:sp>
      <p:sp>
        <p:nvSpPr>
          <p:cNvPr id="17" name="object 17"/>
          <p:cNvSpPr/>
          <p:nvPr/>
        </p:nvSpPr>
        <p:spPr>
          <a:xfrm>
            <a:off x="4131564" y="4634484"/>
            <a:ext cx="1147572" cy="623315"/>
          </a:xfrm>
          <a:prstGeom prst="rect">
            <a:avLst/>
          </a:prstGeom>
          <a:blipFill>
            <a:blip r:embed="rId17" cstate="print"/>
            <a:stretch>
              <a:fillRect/>
            </a:stretch>
          </a:blipFill>
        </p:spPr>
        <p:txBody>
          <a:bodyPr wrap="square" lIns="0" tIns="0" rIns="0" bIns="0" rtlCol="0"/>
          <a:lstStyle/>
          <a:p>
            <a:endParaRPr/>
          </a:p>
        </p:txBody>
      </p:sp>
      <p:sp>
        <p:nvSpPr>
          <p:cNvPr id="18" name="object 18"/>
          <p:cNvSpPr/>
          <p:nvPr/>
        </p:nvSpPr>
        <p:spPr>
          <a:xfrm>
            <a:off x="4985003" y="4634484"/>
            <a:ext cx="557784" cy="623315"/>
          </a:xfrm>
          <a:prstGeom prst="rect">
            <a:avLst/>
          </a:prstGeom>
          <a:blipFill>
            <a:blip r:embed="rId18" cstate="print"/>
            <a:stretch>
              <a:fillRect/>
            </a:stretch>
          </a:blipFill>
        </p:spPr>
        <p:txBody>
          <a:bodyPr wrap="square" lIns="0" tIns="0" rIns="0" bIns="0" rtlCol="0"/>
          <a:lstStyle/>
          <a:p>
            <a:endParaRPr/>
          </a:p>
        </p:txBody>
      </p:sp>
      <p:sp>
        <p:nvSpPr>
          <p:cNvPr id="19" name="object 19"/>
          <p:cNvSpPr/>
          <p:nvPr/>
        </p:nvSpPr>
        <p:spPr>
          <a:xfrm>
            <a:off x="5227320" y="4820411"/>
            <a:ext cx="353567" cy="426719"/>
          </a:xfrm>
          <a:prstGeom prst="rect">
            <a:avLst/>
          </a:prstGeom>
          <a:blipFill>
            <a:blip r:embed="rId19" cstate="print"/>
            <a:stretch>
              <a:fillRect/>
            </a:stretch>
          </a:blipFill>
        </p:spPr>
        <p:txBody>
          <a:bodyPr wrap="square" lIns="0" tIns="0" rIns="0" bIns="0" rtlCol="0"/>
          <a:lstStyle/>
          <a:p>
            <a:endParaRPr/>
          </a:p>
        </p:txBody>
      </p:sp>
      <p:sp>
        <p:nvSpPr>
          <p:cNvPr id="20" name="object 20"/>
          <p:cNvSpPr/>
          <p:nvPr/>
        </p:nvSpPr>
        <p:spPr>
          <a:xfrm>
            <a:off x="5343144" y="4634484"/>
            <a:ext cx="530351" cy="623315"/>
          </a:xfrm>
          <a:prstGeom prst="rect">
            <a:avLst/>
          </a:prstGeom>
          <a:blipFill>
            <a:blip r:embed="rId20" cstate="print"/>
            <a:stretch>
              <a:fillRect/>
            </a:stretch>
          </a:blipFill>
        </p:spPr>
        <p:txBody>
          <a:bodyPr wrap="square" lIns="0" tIns="0" rIns="0" bIns="0" rtlCol="0"/>
          <a:lstStyle/>
          <a:p>
            <a:endParaRPr/>
          </a:p>
        </p:txBody>
      </p:sp>
      <p:sp>
        <p:nvSpPr>
          <p:cNvPr id="21" name="object 21"/>
          <p:cNvSpPr/>
          <p:nvPr/>
        </p:nvSpPr>
        <p:spPr>
          <a:xfrm>
            <a:off x="5579364" y="4634484"/>
            <a:ext cx="557784" cy="623315"/>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5821679" y="4820411"/>
            <a:ext cx="352044" cy="426719"/>
          </a:xfrm>
          <a:prstGeom prst="rect">
            <a:avLst/>
          </a:prstGeom>
          <a:blipFill>
            <a:blip r:embed="rId21" cstate="print"/>
            <a:stretch>
              <a:fillRect/>
            </a:stretch>
          </a:blipFill>
        </p:spPr>
        <p:txBody>
          <a:bodyPr wrap="square" lIns="0" tIns="0" rIns="0" bIns="0" rtlCol="0"/>
          <a:lstStyle/>
          <a:p>
            <a:endParaRPr/>
          </a:p>
        </p:txBody>
      </p:sp>
      <p:sp>
        <p:nvSpPr>
          <p:cNvPr id="23" name="object 23"/>
          <p:cNvSpPr/>
          <p:nvPr/>
        </p:nvSpPr>
        <p:spPr>
          <a:xfrm>
            <a:off x="5935979" y="4634484"/>
            <a:ext cx="530351" cy="62331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6172200" y="4634484"/>
            <a:ext cx="557783" cy="623315"/>
          </a:xfrm>
          <a:prstGeom prst="rect">
            <a:avLst/>
          </a:prstGeom>
          <a:blipFill>
            <a:blip r:embed="rId18" cstate="print"/>
            <a:stretch>
              <a:fillRect/>
            </a:stretch>
          </a:blipFill>
        </p:spPr>
        <p:txBody>
          <a:bodyPr wrap="square" lIns="0" tIns="0" rIns="0" bIns="0" rtlCol="0"/>
          <a:lstStyle/>
          <a:p>
            <a:endParaRPr/>
          </a:p>
        </p:txBody>
      </p:sp>
      <p:sp>
        <p:nvSpPr>
          <p:cNvPr id="25" name="object 25"/>
          <p:cNvSpPr/>
          <p:nvPr/>
        </p:nvSpPr>
        <p:spPr>
          <a:xfrm>
            <a:off x="6414515" y="4820411"/>
            <a:ext cx="352043" cy="426719"/>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6528816" y="4634484"/>
            <a:ext cx="606551" cy="62331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6841235" y="4634484"/>
            <a:ext cx="1243583" cy="62331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7790688" y="4634484"/>
            <a:ext cx="621792" cy="62331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729995" y="4969764"/>
            <a:ext cx="885444" cy="623316"/>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1313688" y="4969764"/>
            <a:ext cx="620268" cy="623316"/>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1632204" y="4969764"/>
            <a:ext cx="1563624" cy="623316"/>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2894076" y="4969764"/>
            <a:ext cx="1203960" cy="623316"/>
          </a:xfrm>
          <a:prstGeom prst="rect">
            <a:avLst/>
          </a:prstGeom>
          <a:blipFill>
            <a:blip r:embed="rId28" cstate="print"/>
            <a:stretch>
              <a:fillRect/>
            </a:stretch>
          </a:blipFill>
        </p:spPr>
        <p:txBody>
          <a:bodyPr wrap="square" lIns="0" tIns="0" rIns="0" bIns="0" rtlCol="0"/>
          <a:lstStyle/>
          <a:p>
            <a:endParaRPr/>
          </a:p>
        </p:txBody>
      </p:sp>
      <p:sp>
        <p:nvSpPr>
          <p:cNvPr id="33" name="object 33"/>
          <p:cNvSpPr/>
          <p:nvPr/>
        </p:nvSpPr>
        <p:spPr>
          <a:xfrm>
            <a:off x="3796284" y="4969764"/>
            <a:ext cx="1101852" cy="623316"/>
          </a:xfrm>
          <a:prstGeom prst="rect">
            <a:avLst/>
          </a:prstGeom>
          <a:blipFill>
            <a:blip r:embed="rId29" cstate="print"/>
            <a:stretch>
              <a:fillRect/>
            </a:stretch>
          </a:blipFill>
        </p:spPr>
        <p:txBody>
          <a:bodyPr wrap="square" lIns="0" tIns="0" rIns="0" bIns="0" rtlCol="0"/>
          <a:lstStyle/>
          <a:p>
            <a:endParaRPr/>
          </a:p>
        </p:txBody>
      </p:sp>
      <p:sp>
        <p:nvSpPr>
          <p:cNvPr id="34" name="object 34"/>
          <p:cNvSpPr/>
          <p:nvPr/>
        </p:nvSpPr>
        <p:spPr>
          <a:xfrm>
            <a:off x="4596384" y="4969764"/>
            <a:ext cx="605027" cy="623316"/>
          </a:xfrm>
          <a:prstGeom prst="rect">
            <a:avLst/>
          </a:prstGeom>
          <a:blipFill>
            <a:blip r:embed="rId12" cstate="print"/>
            <a:stretch>
              <a:fillRect/>
            </a:stretch>
          </a:blipFill>
        </p:spPr>
        <p:txBody>
          <a:bodyPr wrap="square" lIns="0" tIns="0" rIns="0" bIns="0" rtlCol="0"/>
          <a:lstStyle/>
          <a:p>
            <a:endParaRPr/>
          </a:p>
        </p:txBody>
      </p:sp>
      <p:sp>
        <p:nvSpPr>
          <p:cNvPr id="35" name="object 35"/>
          <p:cNvSpPr/>
          <p:nvPr/>
        </p:nvSpPr>
        <p:spPr>
          <a:xfrm>
            <a:off x="4899659" y="4969764"/>
            <a:ext cx="743712" cy="623316"/>
          </a:xfrm>
          <a:prstGeom prst="rect">
            <a:avLst/>
          </a:prstGeom>
          <a:blipFill>
            <a:blip r:embed="rId30" cstate="print"/>
            <a:stretch>
              <a:fillRect/>
            </a:stretch>
          </a:blipFill>
        </p:spPr>
        <p:txBody>
          <a:bodyPr wrap="square" lIns="0" tIns="0" rIns="0" bIns="0" rtlCol="0"/>
          <a:lstStyle/>
          <a:p>
            <a:endParaRPr/>
          </a:p>
        </p:txBody>
      </p:sp>
      <p:sp>
        <p:nvSpPr>
          <p:cNvPr id="36" name="object 36"/>
          <p:cNvSpPr/>
          <p:nvPr/>
        </p:nvSpPr>
        <p:spPr>
          <a:xfrm>
            <a:off x="5343144" y="4969764"/>
            <a:ext cx="1348740" cy="623316"/>
          </a:xfrm>
          <a:prstGeom prst="rect">
            <a:avLst/>
          </a:prstGeom>
          <a:blipFill>
            <a:blip r:embed="rId31" cstate="print"/>
            <a:stretch>
              <a:fillRect/>
            </a:stretch>
          </a:blipFill>
        </p:spPr>
        <p:txBody>
          <a:bodyPr wrap="square" lIns="0" tIns="0" rIns="0" bIns="0" rtlCol="0"/>
          <a:lstStyle/>
          <a:p>
            <a:endParaRPr/>
          </a:p>
        </p:txBody>
      </p:sp>
      <p:sp>
        <p:nvSpPr>
          <p:cNvPr id="37" name="object 37"/>
          <p:cNvSpPr/>
          <p:nvPr/>
        </p:nvSpPr>
        <p:spPr>
          <a:xfrm>
            <a:off x="6390132" y="4969764"/>
            <a:ext cx="1566671" cy="623316"/>
          </a:xfrm>
          <a:prstGeom prst="rect">
            <a:avLst/>
          </a:prstGeom>
          <a:blipFill>
            <a:blip r:embed="rId32" cstate="print"/>
            <a:stretch>
              <a:fillRect/>
            </a:stretch>
          </a:blipFill>
        </p:spPr>
        <p:txBody>
          <a:bodyPr wrap="square" lIns="0" tIns="0" rIns="0" bIns="0" rtlCol="0"/>
          <a:lstStyle/>
          <a:p>
            <a:endParaRPr/>
          </a:p>
        </p:txBody>
      </p:sp>
      <p:sp>
        <p:nvSpPr>
          <p:cNvPr id="38" name="object 38"/>
          <p:cNvSpPr/>
          <p:nvPr/>
        </p:nvSpPr>
        <p:spPr>
          <a:xfrm>
            <a:off x="7655052" y="4969764"/>
            <a:ext cx="757427" cy="623316"/>
          </a:xfrm>
          <a:prstGeom prst="rect">
            <a:avLst/>
          </a:prstGeom>
          <a:blipFill>
            <a:blip r:embed="rId33" cstate="print"/>
            <a:stretch>
              <a:fillRect/>
            </a:stretch>
          </a:blipFill>
        </p:spPr>
        <p:txBody>
          <a:bodyPr wrap="square" lIns="0" tIns="0" rIns="0" bIns="0" rtlCol="0"/>
          <a:lstStyle/>
          <a:p>
            <a:endParaRPr/>
          </a:p>
        </p:txBody>
      </p:sp>
      <p:sp>
        <p:nvSpPr>
          <p:cNvPr id="39" name="object 39"/>
          <p:cNvSpPr/>
          <p:nvPr/>
        </p:nvSpPr>
        <p:spPr>
          <a:xfrm>
            <a:off x="729995" y="5305044"/>
            <a:ext cx="914400" cy="623316"/>
          </a:xfrm>
          <a:prstGeom prst="rect">
            <a:avLst/>
          </a:prstGeom>
          <a:blipFill>
            <a:blip r:embed="rId34" cstate="print"/>
            <a:stretch>
              <a:fillRect/>
            </a:stretch>
          </a:blipFill>
        </p:spPr>
        <p:txBody>
          <a:bodyPr wrap="square" lIns="0" tIns="0" rIns="0" bIns="0" rtlCol="0"/>
          <a:lstStyle/>
          <a:p>
            <a:endParaRPr/>
          </a:p>
        </p:txBody>
      </p:sp>
      <p:sp>
        <p:nvSpPr>
          <p:cNvPr id="40" name="object 40"/>
          <p:cNvSpPr/>
          <p:nvPr/>
        </p:nvSpPr>
        <p:spPr>
          <a:xfrm>
            <a:off x="1342644" y="5305044"/>
            <a:ext cx="605028" cy="623316"/>
          </a:xfrm>
          <a:prstGeom prst="rect">
            <a:avLst/>
          </a:prstGeom>
          <a:blipFill>
            <a:blip r:embed="rId35" cstate="print"/>
            <a:stretch>
              <a:fillRect/>
            </a:stretch>
          </a:blipFill>
        </p:spPr>
        <p:txBody>
          <a:bodyPr wrap="square" lIns="0" tIns="0" rIns="0" bIns="0" rtlCol="0"/>
          <a:lstStyle/>
          <a:p>
            <a:endParaRPr/>
          </a:p>
        </p:txBody>
      </p:sp>
      <p:sp>
        <p:nvSpPr>
          <p:cNvPr id="41" name="object 41"/>
          <p:cNvSpPr/>
          <p:nvPr/>
        </p:nvSpPr>
        <p:spPr>
          <a:xfrm>
            <a:off x="1645920" y="5305044"/>
            <a:ext cx="1828800" cy="623316"/>
          </a:xfrm>
          <a:prstGeom prst="rect">
            <a:avLst/>
          </a:prstGeom>
          <a:blipFill>
            <a:blip r:embed="rId36" cstate="print"/>
            <a:stretch>
              <a:fillRect/>
            </a:stretch>
          </a:blipFill>
        </p:spPr>
        <p:txBody>
          <a:bodyPr wrap="square" lIns="0" tIns="0" rIns="0" bIns="0" rtlCol="0"/>
          <a:lstStyle/>
          <a:p>
            <a:endParaRPr/>
          </a:p>
        </p:txBody>
      </p:sp>
      <p:sp>
        <p:nvSpPr>
          <p:cNvPr id="42" name="object 42"/>
          <p:cNvSpPr/>
          <p:nvPr/>
        </p:nvSpPr>
        <p:spPr>
          <a:xfrm>
            <a:off x="3171444" y="5305044"/>
            <a:ext cx="536447" cy="623316"/>
          </a:xfrm>
          <a:prstGeom prst="rect">
            <a:avLst/>
          </a:prstGeom>
          <a:blipFill>
            <a:blip r:embed="rId37" cstate="print"/>
            <a:stretch>
              <a:fillRect/>
            </a:stretch>
          </a:blipFill>
        </p:spPr>
        <p:txBody>
          <a:bodyPr wrap="square" lIns="0" tIns="0" rIns="0" bIns="0" rtlCol="0"/>
          <a:lstStyle/>
          <a:p>
            <a:endParaRPr/>
          </a:p>
        </p:txBody>
      </p:sp>
      <p:sp>
        <p:nvSpPr>
          <p:cNvPr id="43" name="object 43"/>
          <p:cNvSpPr/>
          <p:nvPr/>
        </p:nvSpPr>
        <p:spPr>
          <a:xfrm>
            <a:off x="3336035" y="5305044"/>
            <a:ext cx="441960" cy="623316"/>
          </a:xfrm>
          <a:prstGeom prst="rect">
            <a:avLst/>
          </a:prstGeom>
          <a:blipFill>
            <a:blip r:embed="rId38" cstate="print"/>
            <a:stretch>
              <a:fillRect/>
            </a:stretch>
          </a:blipFill>
        </p:spPr>
        <p:txBody>
          <a:bodyPr wrap="square" lIns="0" tIns="0" rIns="0" bIns="0" rtlCol="0"/>
          <a:lstStyle/>
          <a:p>
            <a:endParaRPr/>
          </a:p>
        </p:txBody>
      </p:sp>
      <p:sp>
        <p:nvSpPr>
          <p:cNvPr id="44" name="object 44"/>
          <p:cNvSpPr txBox="1"/>
          <p:nvPr/>
        </p:nvSpPr>
        <p:spPr>
          <a:xfrm>
            <a:off x="865936" y="4368165"/>
            <a:ext cx="7387590" cy="1366520"/>
          </a:xfrm>
          <a:prstGeom prst="rect">
            <a:avLst/>
          </a:prstGeom>
        </p:spPr>
        <p:txBody>
          <a:bodyPr vert="horz" wrap="square" lIns="0" tIns="12065" rIns="0" bIns="0" rtlCol="0">
            <a:spAutoFit/>
          </a:bodyPr>
          <a:lstStyle/>
          <a:p>
            <a:pPr marL="38100" marR="30480" algn="just">
              <a:lnSpc>
                <a:spcPct val="100000"/>
              </a:lnSpc>
              <a:spcBef>
                <a:spcPts val="95"/>
              </a:spcBef>
            </a:pPr>
            <a:r>
              <a:rPr sz="2200" b="1" spc="-5" dirty="0">
                <a:solidFill>
                  <a:srgbClr val="17006F"/>
                </a:solidFill>
                <a:latin typeface="Times New Roman"/>
                <a:cs typeface="Times New Roman"/>
              </a:rPr>
              <a:t>Period (T ): </a:t>
            </a:r>
            <a:r>
              <a:rPr sz="2200" b="1" spc="-5" dirty="0">
                <a:latin typeface="Times New Roman"/>
                <a:cs typeface="Times New Roman"/>
              </a:rPr>
              <a:t>The </a:t>
            </a:r>
            <a:r>
              <a:rPr sz="2200" b="1" dirty="0">
                <a:latin typeface="Times New Roman"/>
                <a:cs typeface="Times New Roman"/>
              </a:rPr>
              <a:t>time interval </a:t>
            </a:r>
            <a:r>
              <a:rPr sz="2200" b="1" spc="-5" dirty="0">
                <a:latin typeface="Times New Roman"/>
                <a:cs typeface="Times New Roman"/>
              </a:rPr>
              <a:t>between successive repetitions  of a periodic waveform </a:t>
            </a:r>
            <a:r>
              <a:rPr sz="2200" b="1" dirty="0">
                <a:latin typeface="Times New Roman"/>
                <a:cs typeface="Times New Roman"/>
              </a:rPr>
              <a:t>(the </a:t>
            </a:r>
            <a:r>
              <a:rPr sz="2200" b="1" spc="-5" dirty="0">
                <a:latin typeface="Times New Roman"/>
                <a:cs typeface="Times New Roman"/>
              </a:rPr>
              <a:t>period </a:t>
            </a:r>
            <a:r>
              <a:rPr sz="2200" b="1" dirty="0">
                <a:latin typeface="Times New Roman"/>
                <a:cs typeface="Times New Roman"/>
              </a:rPr>
              <a:t>T</a:t>
            </a:r>
            <a:r>
              <a:rPr sz="2175" b="1" baseline="-21072" dirty="0">
                <a:latin typeface="Times New Roman"/>
                <a:cs typeface="Times New Roman"/>
              </a:rPr>
              <a:t>1 </a:t>
            </a:r>
            <a:r>
              <a:rPr sz="2200" b="1" spc="-5" dirty="0">
                <a:latin typeface="Times New Roman"/>
                <a:cs typeface="Times New Roman"/>
              </a:rPr>
              <a:t>= </a:t>
            </a:r>
            <a:r>
              <a:rPr sz="2200" b="1" dirty="0">
                <a:latin typeface="Times New Roman"/>
                <a:cs typeface="Times New Roman"/>
              </a:rPr>
              <a:t>T</a:t>
            </a:r>
            <a:r>
              <a:rPr sz="2175" b="1" baseline="-21072" dirty="0">
                <a:latin typeface="Times New Roman"/>
                <a:cs typeface="Times New Roman"/>
              </a:rPr>
              <a:t>2 </a:t>
            </a:r>
            <a:r>
              <a:rPr sz="2200" b="1" spc="-5" dirty="0">
                <a:latin typeface="Times New Roman"/>
                <a:cs typeface="Times New Roman"/>
              </a:rPr>
              <a:t>= </a:t>
            </a:r>
            <a:r>
              <a:rPr sz="2200" b="1" dirty="0">
                <a:latin typeface="Times New Roman"/>
                <a:cs typeface="Times New Roman"/>
              </a:rPr>
              <a:t>T</a:t>
            </a:r>
            <a:r>
              <a:rPr sz="2175" b="1" baseline="-21072" dirty="0">
                <a:latin typeface="Times New Roman"/>
                <a:cs typeface="Times New Roman"/>
              </a:rPr>
              <a:t>3 </a:t>
            </a:r>
            <a:r>
              <a:rPr sz="2200" b="1" spc="-5" dirty="0">
                <a:latin typeface="Times New Roman"/>
                <a:cs typeface="Times New Roman"/>
              </a:rPr>
              <a:t>in </a:t>
            </a:r>
            <a:r>
              <a:rPr sz="2200" b="1" spc="-10" dirty="0">
                <a:latin typeface="Times New Roman"/>
                <a:cs typeface="Times New Roman"/>
              </a:rPr>
              <a:t>figure), </a:t>
            </a:r>
            <a:r>
              <a:rPr sz="2200" b="1" spc="-5" dirty="0">
                <a:latin typeface="Times New Roman"/>
                <a:cs typeface="Times New Roman"/>
              </a:rPr>
              <a:t>as  long </a:t>
            </a:r>
            <a:r>
              <a:rPr sz="2200" b="1" dirty="0">
                <a:latin typeface="Times New Roman"/>
                <a:cs typeface="Times New Roman"/>
              </a:rPr>
              <a:t>as </a:t>
            </a:r>
            <a:r>
              <a:rPr sz="2200" b="1" spc="-5" dirty="0">
                <a:latin typeface="Times New Roman"/>
                <a:cs typeface="Times New Roman"/>
              </a:rPr>
              <a:t>successive similar points </a:t>
            </a:r>
            <a:r>
              <a:rPr sz="2200" b="1" dirty="0">
                <a:latin typeface="Times New Roman"/>
                <a:cs typeface="Times New Roman"/>
              </a:rPr>
              <a:t>of </a:t>
            </a:r>
            <a:r>
              <a:rPr sz="2200" b="1" spc="-5" dirty="0">
                <a:latin typeface="Times New Roman"/>
                <a:cs typeface="Times New Roman"/>
              </a:rPr>
              <a:t>the periodic waveform </a:t>
            </a:r>
            <a:r>
              <a:rPr sz="2200" b="1" spc="-15" dirty="0">
                <a:latin typeface="Times New Roman"/>
                <a:cs typeface="Times New Roman"/>
              </a:rPr>
              <a:t>are  </a:t>
            </a:r>
            <a:r>
              <a:rPr sz="2200" b="1" spc="-5" dirty="0">
                <a:latin typeface="Times New Roman"/>
                <a:cs typeface="Times New Roman"/>
              </a:rPr>
              <a:t>used in determining</a:t>
            </a:r>
            <a:r>
              <a:rPr sz="2200" b="1" spc="5" dirty="0">
                <a:latin typeface="Times New Roman"/>
                <a:cs typeface="Times New Roman"/>
              </a:rPr>
              <a:t> </a:t>
            </a:r>
            <a:r>
              <a:rPr sz="2200" b="1" spc="-90" dirty="0">
                <a:latin typeface="Times New Roman"/>
                <a:cs typeface="Times New Roman"/>
              </a:rPr>
              <a:t>T.</a:t>
            </a:r>
            <a:endParaRPr sz="2200">
              <a:latin typeface="Times New Roman"/>
              <a:cs typeface="Times New Roman"/>
            </a:endParaRPr>
          </a:p>
        </p:txBody>
      </p:sp>
      <p:sp>
        <p:nvSpPr>
          <p:cNvPr id="45" name="object 45"/>
          <p:cNvSpPr/>
          <p:nvPr/>
        </p:nvSpPr>
        <p:spPr>
          <a:xfrm>
            <a:off x="1682495" y="224027"/>
            <a:ext cx="5783580" cy="394716"/>
          </a:xfrm>
          <a:prstGeom prst="rect">
            <a:avLst/>
          </a:prstGeom>
          <a:blipFill>
            <a:blip r:embed="rId39" cstate="print"/>
            <a:stretch>
              <a:fillRect/>
            </a:stretch>
          </a:blipFill>
        </p:spPr>
        <p:txBody>
          <a:bodyPr wrap="square" lIns="0" tIns="0" rIns="0" bIns="0" rtlCol="0"/>
          <a:lstStyle/>
          <a:p>
            <a:endParaRPr/>
          </a:p>
        </p:txBody>
      </p:sp>
      <p:sp>
        <p:nvSpPr>
          <p:cNvPr id="46" name="object 46"/>
          <p:cNvSpPr/>
          <p:nvPr/>
        </p:nvSpPr>
        <p:spPr>
          <a:xfrm>
            <a:off x="313943" y="4416552"/>
            <a:ext cx="728472" cy="661416"/>
          </a:xfrm>
          <a:prstGeom prst="rect">
            <a:avLst/>
          </a:prstGeom>
          <a:blipFill>
            <a:blip r:embed="rId40" cstate="print"/>
            <a:stretch>
              <a:fillRect/>
            </a:stretch>
          </a:blipFill>
        </p:spPr>
        <p:txBody>
          <a:bodyPr wrap="square" lIns="0" tIns="0" rIns="0" bIns="0" rtlCol="0"/>
          <a:lstStyle/>
          <a:p>
            <a:endParaRPr/>
          </a:p>
        </p:txBody>
      </p:sp>
      <p:sp>
        <p:nvSpPr>
          <p:cNvPr id="47" name="object 47"/>
          <p:cNvSpPr/>
          <p:nvPr/>
        </p:nvSpPr>
        <p:spPr>
          <a:xfrm>
            <a:off x="7050023" y="2264664"/>
            <a:ext cx="1862327" cy="457200"/>
          </a:xfrm>
          <a:prstGeom prst="rect">
            <a:avLst/>
          </a:prstGeom>
          <a:blipFill>
            <a:blip r:embed="rId41" cstate="print"/>
            <a:stretch>
              <a:fillRect/>
            </a:stretch>
          </a:blipFill>
        </p:spPr>
        <p:txBody>
          <a:bodyPr wrap="square" lIns="0" tIns="0" rIns="0" bIns="0" rtlCol="0"/>
          <a:lstStyle/>
          <a:p>
            <a:endParaRPr/>
          </a:p>
        </p:txBody>
      </p:sp>
      <p:sp>
        <p:nvSpPr>
          <p:cNvPr id="48" name="object 48"/>
          <p:cNvSpPr/>
          <p:nvPr/>
        </p:nvSpPr>
        <p:spPr>
          <a:xfrm>
            <a:off x="7812023" y="2557272"/>
            <a:ext cx="946403" cy="457200"/>
          </a:xfrm>
          <a:prstGeom prst="rect">
            <a:avLst/>
          </a:prstGeom>
          <a:blipFill>
            <a:blip r:embed="rId42" cstate="print"/>
            <a:stretch>
              <a:fillRect/>
            </a:stretch>
          </a:blipFill>
        </p:spPr>
        <p:txBody>
          <a:bodyPr wrap="square" lIns="0" tIns="0" rIns="0" bIns="0" rtlCol="0"/>
          <a:lstStyle/>
          <a:p>
            <a:endParaRPr/>
          </a:p>
        </p:txBody>
      </p:sp>
      <p:sp>
        <p:nvSpPr>
          <p:cNvPr id="49" name="object 49"/>
          <p:cNvSpPr txBox="1"/>
          <p:nvPr/>
        </p:nvSpPr>
        <p:spPr>
          <a:xfrm>
            <a:off x="7166609" y="2264181"/>
            <a:ext cx="1612265" cy="610870"/>
          </a:xfrm>
          <a:prstGeom prst="rect">
            <a:avLst/>
          </a:prstGeom>
        </p:spPr>
        <p:txBody>
          <a:bodyPr vert="horz" wrap="square" lIns="0" tIns="61594" rIns="0" bIns="0" rtlCol="0">
            <a:spAutoFit/>
          </a:bodyPr>
          <a:lstStyle/>
          <a:p>
            <a:pPr marL="12700">
              <a:lnSpc>
                <a:spcPct val="100000"/>
              </a:lnSpc>
              <a:spcBef>
                <a:spcPts val="484"/>
              </a:spcBef>
            </a:pPr>
            <a:r>
              <a:rPr sz="1600" b="1" i="1" spc="-5" dirty="0">
                <a:latin typeface="Times New Roman"/>
                <a:cs typeface="Times New Roman"/>
              </a:rPr>
              <a:t>Figure:</a:t>
            </a:r>
            <a:r>
              <a:rPr sz="1600" b="1" i="1" spc="-30" dirty="0">
                <a:latin typeface="Times New Roman"/>
                <a:cs typeface="Times New Roman"/>
              </a:rPr>
              <a:t> </a:t>
            </a:r>
            <a:r>
              <a:rPr sz="1600" b="1" i="1" spc="-5" dirty="0">
                <a:latin typeface="Times New Roman"/>
                <a:cs typeface="Times New Roman"/>
              </a:rPr>
              <a:t>Sinusoidal</a:t>
            </a:r>
            <a:endParaRPr sz="1600">
              <a:latin typeface="Times New Roman"/>
              <a:cs typeface="Times New Roman"/>
            </a:endParaRPr>
          </a:p>
          <a:p>
            <a:pPr marL="774700">
              <a:lnSpc>
                <a:spcPct val="100000"/>
              </a:lnSpc>
              <a:spcBef>
                <a:spcPts val="380"/>
              </a:spcBef>
            </a:pPr>
            <a:r>
              <a:rPr sz="1600" b="1" i="1" spc="-30" dirty="0">
                <a:latin typeface="Times New Roman"/>
                <a:cs typeface="Times New Roman"/>
              </a:rPr>
              <a:t>Voltage</a:t>
            </a:r>
            <a:endParaRPr sz="1600">
              <a:latin typeface="Times New Roman"/>
              <a:cs typeface="Times New Roman"/>
            </a:endParaRPr>
          </a:p>
        </p:txBody>
      </p:sp>
      <p:sp>
        <p:nvSpPr>
          <p:cNvPr id="50" name="object 50"/>
          <p:cNvSpPr/>
          <p:nvPr/>
        </p:nvSpPr>
        <p:spPr>
          <a:xfrm>
            <a:off x="0" y="6455663"/>
            <a:ext cx="9144000" cy="402335"/>
          </a:xfrm>
          <a:prstGeom prst="rect">
            <a:avLst/>
          </a:prstGeom>
          <a:blipFill>
            <a:blip r:embed="rId43" cstate="print"/>
            <a:stretch>
              <a:fillRect/>
            </a:stretch>
          </a:blipFill>
        </p:spPr>
        <p:txBody>
          <a:bodyPr wrap="square" lIns="0" tIns="0" rIns="0" bIns="0" rtlCol="0"/>
          <a:lstStyle/>
          <a:p>
            <a:endParaRPr/>
          </a:p>
        </p:txBody>
      </p:sp>
      <p:sp>
        <p:nvSpPr>
          <p:cNvPr id="51" name="object 51"/>
          <p:cNvSpPr/>
          <p:nvPr/>
        </p:nvSpPr>
        <p:spPr>
          <a:xfrm>
            <a:off x="1598675" y="1149096"/>
            <a:ext cx="5265420" cy="2891028"/>
          </a:xfrm>
          <a:prstGeom prst="rect">
            <a:avLst/>
          </a:prstGeom>
          <a:blipFill>
            <a:blip r:embed="rId44" cstate="print"/>
            <a:stretch>
              <a:fillRect/>
            </a:stretch>
          </a:blipFill>
        </p:spPr>
        <p:txBody>
          <a:bodyPr wrap="square" lIns="0" tIns="0" rIns="0" bIns="0" rtlCol="0"/>
          <a:lstStyle/>
          <a:p>
            <a:endParaRPr/>
          </a:p>
        </p:txBody>
      </p:sp>
      <p:sp>
        <p:nvSpPr>
          <p:cNvPr id="52" name="object 52"/>
          <p:cNvSpPr/>
          <p:nvPr/>
        </p:nvSpPr>
        <p:spPr>
          <a:xfrm>
            <a:off x="1511808" y="4100829"/>
            <a:ext cx="5439410" cy="0"/>
          </a:xfrm>
          <a:custGeom>
            <a:avLst/>
            <a:gdLst/>
            <a:ahLst/>
            <a:cxnLst/>
            <a:rect l="l" t="t" r="r" b="b"/>
            <a:pathLst>
              <a:path w="5439409">
                <a:moveTo>
                  <a:pt x="0" y="0"/>
                </a:moveTo>
                <a:lnTo>
                  <a:pt x="5439156" y="0"/>
                </a:lnTo>
              </a:path>
            </a:pathLst>
          </a:custGeom>
          <a:ln w="53340">
            <a:solidFill>
              <a:srgbClr val="000000"/>
            </a:solidFill>
          </a:ln>
        </p:spPr>
        <p:txBody>
          <a:bodyPr wrap="square" lIns="0" tIns="0" rIns="0" bIns="0" rtlCol="0"/>
          <a:lstStyle/>
          <a:p>
            <a:endParaRPr/>
          </a:p>
        </p:txBody>
      </p:sp>
      <p:sp>
        <p:nvSpPr>
          <p:cNvPr id="53" name="object 53"/>
          <p:cNvSpPr/>
          <p:nvPr/>
        </p:nvSpPr>
        <p:spPr>
          <a:xfrm>
            <a:off x="1538350" y="1115060"/>
            <a:ext cx="0" cy="2959100"/>
          </a:xfrm>
          <a:custGeom>
            <a:avLst/>
            <a:gdLst/>
            <a:ahLst/>
            <a:cxnLst/>
            <a:rect l="l" t="t" r="r" b="b"/>
            <a:pathLst>
              <a:path h="2959100">
                <a:moveTo>
                  <a:pt x="0" y="0"/>
                </a:moveTo>
                <a:lnTo>
                  <a:pt x="0" y="2959100"/>
                </a:lnTo>
              </a:path>
            </a:pathLst>
          </a:custGeom>
          <a:ln w="53085">
            <a:solidFill>
              <a:srgbClr val="000000"/>
            </a:solidFill>
          </a:ln>
        </p:spPr>
        <p:txBody>
          <a:bodyPr wrap="square" lIns="0" tIns="0" rIns="0" bIns="0" rtlCol="0"/>
          <a:lstStyle/>
          <a:p>
            <a:endParaRPr/>
          </a:p>
        </p:txBody>
      </p:sp>
      <p:sp>
        <p:nvSpPr>
          <p:cNvPr id="54" name="object 54"/>
          <p:cNvSpPr/>
          <p:nvPr/>
        </p:nvSpPr>
        <p:spPr>
          <a:xfrm>
            <a:off x="1511808" y="1088389"/>
            <a:ext cx="5439410" cy="0"/>
          </a:xfrm>
          <a:custGeom>
            <a:avLst/>
            <a:gdLst/>
            <a:ahLst/>
            <a:cxnLst/>
            <a:rect l="l" t="t" r="r" b="b"/>
            <a:pathLst>
              <a:path w="5439409">
                <a:moveTo>
                  <a:pt x="0" y="0"/>
                </a:moveTo>
                <a:lnTo>
                  <a:pt x="5439156" y="0"/>
                </a:lnTo>
              </a:path>
            </a:pathLst>
          </a:custGeom>
          <a:ln w="53339">
            <a:solidFill>
              <a:srgbClr val="000000"/>
            </a:solidFill>
          </a:ln>
        </p:spPr>
        <p:txBody>
          <a:bodyPr wrap="square" lIns="0" tIns="0" rIns="0" bIns="0" rtlCol="0"/>
          <a:lstStyle/>
          <a:p>
            <a:endParaRPr/>
          </a:p>
        </p:txBody>
      </p:sp>
      <p:sp>
        <p:nvSpPr>
          <p:cNvPr id="55" name="object 55"/>
          <p:cNvSpPr/>
          <p:nvPr/>
        </p:nvSpPr>
        <p:spPr>
          <a:xfrm>
            <a:off x="6924420" y="1115313"/>
            <a:ext cx="0" cy="2959100"/>
          </a:xfrm>
          <a:custGeom>
            <a:avLst/>
            <a:gdLst/>
            <a:ahLst/>
            <a:cxnLst/>
            <a:rect l="l" t="t" r="r" b="b"/>
            <a:pathLst>
              <a:path h="2959100">
                <a:moveTo>
                  <a:pt x="0" y="0"/>
                </a:moveTo>
                <a:lnTo>
                  <a:pt x="0" y="2958592"/>
                </a:lnTo>
              </a:path>
            </a:pathLst>
          </a:custGeom>
          <a:ln w="53086">
            <a:solidFill>
              <a:srgbClr val="000000"/>
            </a:solidFill>
          </a:ln>
        </p:spPr>
        <p:txBody>
          <a:bodyPr wrap="square" lIns="0" tIns="0" rIns="0" bIns="0" rtlCol="0"/>
          <a:lstStyle/>
          <a:p>
            <a:endParaRPr/>
          </a:p>
        </p:txBody>
      </p:sp>
      <p:sp>
        <p:nvSpPr>
          <p:cNvPr id="56" name="object 56"/>
          <p:cNvSpPr/>
          <p:nvPr/>
        </p:nvSpPr>
        <p:spPr>
          <a:xfrm>
            <a:off x="1582547" y="4047490"/>
            <a:ext cx="5297805" cy="0"/>
          </a:xfrm>
          <a:custGeom>
            <a:avLst/>
            <a:gdLst/>
            <a:ahLst/>
            <a:cxnLst/>
            <a:rect l="l" t="t" r="r" b="b"/>
            <a:pathLst>
              <a:path w="5297805">
                <a:moveTo>
                  <a:pt x="0" y="0"/>
                </a:moveTo>
                <a:lnTo>
                  <a:pt x="5297678" y="0"/>
                </a:lnTo>
              </a:path>
            </a:pathLst>
          </a:custGeom>
          <a:ln w="17779">
            <a:solidFill>
              <a:srgbClr val="000000"/>
            </a:solidFill>
          </a:ln>
        </p:spPr>
        <p:txBody>
          <a:bodyPr wrap="square" lIns="0" tIns="0" rIns="0" bIns="0" rtlCol="0"/>
          <a:lstStyle/>
          <a:p>
            <a:endParaRPr/>
          </a:p>
        </p:txBody>
      </p:sp>
      <p:sp>
        <p:nvSpPr>
          <p:cNvPr id="57" name="object 57"/>
          <p:cNvSpPr/>
          <p:nvPr/>
        </p:nvSpPr>
        <p:spPr>
          <a:xfrm>
            <a:off x="1591373" y="1150619"/>
            <a:ext cx="0" cy="2887980"/>
          </a:xfrm>
          <a:custGeom>
            <a:avLst/>
            <a:gdLst/>
            <a:ahLst/>
            <a:cxnLst/>
            <a:rect l="l" t="t" r="r" b="b"/>
            <a:pathLst>
              <a:path h="2887979">
                <a:moveTo>
                  <a:pt x="0" y="0"/>
                </a:moveTo>
                <a:lnTo>
                  <a:pt x="0" y="2887980"/>
                </a:lnTo>
              </a:path>
            </a:pathLst>
          </a:custGeom>
          <a:ln w="17653">
            <a:solidFill>
              <a:srgbClr val="000000"/>
            </a:solidFill>
          </a:ln>
        </p:spPr>
        <p:txBody>
          <a:bodyPr wrap="square" lIns="0" tIns="0" rIns="0" bIns="0" rtlCol="0"/>
          <a:lstStyle/>
          <a:p>
            <a:endParaRPr/>
          </a:p>
        </p:txBody>
      </p:sp>
      <p:sp>
        <p:nvSpPr>
          <p:cNvPr id="58" name="object 58"/>
          <p:cNvSpPr/>
          <p:nvPr/>
        </p:nvSpPr>
        <p:spPr>
          <a:xfrm>
            <a:off x="1582547" y="1141730"/>
            <a:ext cx="5297805" cy="0"/>
          </a:xfrm>
          <a:custGeom>
            <a:avLst/>
            <a:gdLst/>
            <a:ahLst/>
            <a:cxnLst/>
            <a:rect l="l" t="t" r="r" b="b"/>
            <a:pathLst>
              <a:path w="5297805">
                <a:moveTo>
                  <a:pt x="0" y="0"/>
                </a:moveTo>
                <a:lnTo>
                  <a:pt x="5297678" y="0"/>
                </a:lnTo>
              </a:path>
            </a:pathLst>
          </a:custGeom>
          <a:ln w="17779">
            <a:solidFill>
              <a:srgbClr val="000000"/>
            </a:solidFill>
          </a:ln>
        </p:spPr>
        <p:txBody>
          <a:bodyPr wrap="square" lIns="0" tIns="0" rIns="0" bIns="0" rtlCol="0"/>
          <a:lstStyle/>
          <a:p>
            <a:endParaRPr/>
          </a:p>
        </p:txBody>
      </p:sp>
      <p:sp>
        <p:nvSpPr>
          <p:cNvPr id="59" name="object 59"/>
          <p:cNvSpPr/>
          <p:nvPr/>
        </p:nvSpPr>
        <p:spPr>
          <a:xfrm>
            <a:off x="6871398" y="1150619"/>
            <a:ext cx="0" cy="2887980"/>
          </a:xfrm>
          <a:custGeom>
            <a:avLst/>
            <a:gdLst/>
            <a:ahLst/>
            <a:cxnLst/>
            <a:rect l="l" t="t" r="r" b="b"/>
            <a:pathLst>
              <a:path h="2887979">
                <a:moveTo>
                  <a:pt x="0" y="0"/>
                </a:moveTo>
                <a:lnTo>
                  <a:pt x="0" y="2887979"/>
                </a:lnTo>
              </a:path>
            </a:pathLst>
          </a:custGeom>
          <a:ln w="17652">
            <a:solidFill>
              <a:srgbClr val="000000"/>
            </a:solidFill>
          </a:ln>
        </p:spPr>
        <p:txBody>
          <a:bodyPr wrap="square" lIns="0" tIns="0" rIns="0" bIns="0" rtlCol="0"/>
          <a:lstStyle/>
          <a:p>
            <a:endParaRPr/>
          </a:p>
        </p:txBody>
      </p:sp>
      <p:sp>
        <p:nvSpPr>
          <p:cNvPr id="60" name="object 60"/>
          <p:cNvSpPr txBox="1"/>
          <p:nvPr/>
        </p:nvSpPr>
        <p:spPr>
          <a:xfrm>
            <a:off x="51003" y="6562963"/>
            <a:ext cx="5435600" cy="222885"/>
          </a:xfrm>
          <a:prstGeom prst="rect">
            <a:avLst/>
          </a:prstGeom>
        </p:spPr>
        <p:txBody>
          <a:bodyPr vert="horz" wrap="square" lIns="0" tIns="0" rIns="0" bIns="0" rtlCol="0">
            <a:spAutoFit/>
          </a:bodyPr>
          <a:lstStyle/>
          <a:p>
            <a:pPr marL="12700">
              <a:lnSpc>
                <a:spcPts val="1630"/>
              </a:lnSpc>
            </a:pPr>
            <a:r>
              <a:rPr sz="1400" b="1" i="1" dirty="0">
                <a:solidFill>
                  <a:srgbClr val="FFFF00"/>
                </a:solidFill>
                <a:latin typeface="Times New Roman"/>
                <a:cs typeface="Times New Roman"/>
              </a:rPr>
              <a:t>Reference: Circuit Analysis by Robert Boylestad, </a:t>
            </a:r>
            <a:r>
              <a:rPr sz="1400" b="1" i="1" spc="-30" dirty="0">
                <a:solidFill>
                  <a:srgbClr val="FFFF00"/>
                </a:solidFill>
                <a:latin typeface="Times New Roman"/>
                <a:cs typeface="Times New Roman"/>
              </a:rPr>
              <a:t>Topic </a:t>
            </a:r>
            <a:r>
              <a:rPr sz="1400" b="1" i="1" dirty="0">
                <a:solidFill>
                  <a:srgbClr val="FFFF00"/>
                </a:solidFill>
                <a:latin typeface="Times New Roman"/>
                <a:cs typeface="Times New Roman"/>
              </a:rPr>
              <a:t>– 13.2, </a:t>
            </a:r>
            <a:r>
              <a:rPr sz="1400" b="1" i="1" spc="-5" dirty="0">
                <a:solidFill>
                  <a:srgbClr val="FFFF00"/>
                </a:solidFill>
                <a:latin typeface="Times New Roman"/>
                <a:cs typeface="Times New Roman"/>
              </a:rPr>
              <a:t>Page </a:t>
            </a:r>
            <a:r>
              <a:rPr sz="1400" b="1" i="1" dirty="0">
                <a:solidFill>
                  <a:srgbClr val="FFFF00"/>
                </a:solidFill>
                <a:latin typeface="Times New Roman"/>
                <a:cs typeface="Times New Roman"/>
              </a:rPr>
              <a:t>–</a:t>
            </a:r>
            <a:r>
              <a:rPr sz="1400" b="1" i="1" spc="-140" dirty="0">
                <a:solidFill>
                  <a:srgbClr val="FFFF00"/>
                </a:solidFill>
                <a:latin typeface="Times New Roman"/>
                <a:cs typeface="Times New Roman"/>
              </a:rPr>
              <a:t> </a:t>
            </a:r>
            <a:r>
              <a:rPr sz="1400" b="1" i="1" spc="5" dirty="0">
                <a:solidFill>
                  <a:srgbClr val="FFFF00"/>
                </a:solidFill>
                <a:latin typeface="Times New Roman"/>
                <a:cs typeface="Times New Roman"/>
              </a:rPr>
              <a:t>523</a:t>
            </a:r>
            <a:endParaRPr sz="14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95" y="4299203"/>
            <a:ext cx="1037844" cy="6233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395983" y="4299203"/>
            <a:ext cx="464820" cy="6233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69719" y="4299203"/>
            <a:ext cx="836676" cy="62331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115311" y="4299203"/>
            <a:ext cx="1258824" cy="62331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3083051" y="4299203"/>
            <a:ext cx="605027" cy="623316"/>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3396996" y="4299203"/>
            <a:ext cx="512063" cy="623316"/>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3617976" y="4299203"/>
            <a:ext cx="1563624" cy="623316"/>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4890515" y="4299203"/>
            <a:ext cx="1537715" cy="623316"/>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6137147" y="4299203"/>
            <a:ext cx="605027" cy="623316"/>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6451091" y="4299203"/>
            <a:ext cx="790956" cy="623316"/>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6950964" y="4299203"/>
            <a:ext cx="1147572" cy="623316"/>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7807452" y="4299203"/>
            <a:ext cx="605027" cy="623316"/>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729995" y="4634484"/>
            <a:ext cx="899160" cy="623315"/>
          </a:xfrm>
          <a:prstGeom prst="rect">
            <a:avLst/>
          </a:prstGeom>
          <a:blipFill>
            <a:blip r:embed="rId13" cstate="print"/>
            <a:stretch>
              <a:fillRect/>
            </a:stretch>
          </a:blipFill>
        </p:spPr>
        <p:txBody>
          <a:bodyPr wrap="square" lIns="0" tIns="0" rIns="0" bIns="0" rtlCol="0"/>
          <a:lstStyle/>
          <a:p>
            <a:endParaRPr/>
          </a:p>
        </p:txBody>
      </p:sp>
      <p:sp>
        <p:nvSpPr>
          <p:cNvPr id="15" name="object 15"/>
          <p:cNvSpPr/>
          <p:nvPr/>
        </p:nvSpPr>
        <p:spPr>
          <a:xfrm>
            <a:off x="1257300" y="4634484"/>
            <a:ext cx="441960" cy="623315"/>
          </a:xfrm>
          <a:prstGeom prst="rect">
            <a:avLst/>
          </a:prstGeom>
          <a:blipFill>
            <a:blip r:embed="rId14" cstate="print"/>
            <a:stretch>
              <a:fillRect/>
            </a:stretch>
          </a:blipFill>
        </p:spPr>
        <p:txBody>
          <a:bodyPr wrap="square" lIns="0" tIns="0" rIns="0" bIns="0" rtlCol="0"/>
          <a:lstStyle/>
          <a:p>
            <a:endParaRPr/>
          </a:p>
        </p:txBody>
      </p:sp>
      <p:sp>
        <p:nvSpPr>
          <p:cNvPr id="16" name="object 16"/>
          <p:cNvSpPr/>
          <p:nvPr/>
        </p:nvSpPr>
        <p:spPr>
          <a:xfrm>
            <a:off x="1409700" y="4634484"/>
            <a:ext cx="836676" cy="623315"/>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1956816" y="4634484"/>
            <a:ext cx="1069847" cy="623315"/>
          </a:xfrm>
          <a:prstGeom prst="rect">
            <a:avLst/>
          </a:prstGeom>
          <a:blipFill>
            <a:blip r:embed="rId15" cstate="print"/>
            <a:stretch>
              <a:fillRect/>
            </a:stretch>
          </a:blipFill>
        </p:spPr>
        <p:txBody>
          <a:bodyPr wrap="square" lIns="0" tIns="0" rIns="0" bIns="0" rtlCol="0"/>
          <a:lstStyle/>
          <a:p>
            <a:endParaRPr/>
          </a:p>
        </p:txBody>
      </p:sp>
      <p:sp>
        <p:nvSpPr>
          <p:cNvPr id="18" name="object 18"/>
          <p:cNvSpPr/>
          <p:nvPr/>
        </p:nvSpPr>
        <p:spPr>
          <a:xfrm>
            <a:off x="2737104" y="4634484"/>
            <a:ext cx="1132332" cy="623315"/>
          </a:xfrm>
          <a:prstGeom prst="rect">
            <a:avLst/>
          </a:prstGeom>
          <a:blipFill>
            <a:blip r:embed="rId16" cstate="print"/>
            <a:stretch>
              <a:fillRect/>
            </a:stretch>
          </a:blipFill>
        </p:spPr>
        <p:txBody>
          <a:bodyPr wrap="square" lIns="0" tIns="0" rIns="0" bIns="0" rtlCol="0"/>
          <a:lstStyle/>
          <a:p>
            <a:endParaRPr/>
          </a:p>
        </p:txBody>
      </p:sp>
      <p:sp>
        <p:nvSpPr>
          <p:cNvPr id="19" name="object 19"/>
          <p:cNvSpPr/>
          <p:nvPr/>
        </p:nvSpPr>
        <p:spPr>
          <a:xfrm>
            <a:off x="3579876" y="4634484"/>
            <a:ext cx="559308" cy="623315"/>
          </a:xfrm>
          <a:prstGeom prst="rect">
            <a:avLst/>
          </a:prstGeom>
          <a:blipFill>
            <a:blip r:embed="rId17" cstate="print"/>
            <a:stretch>
              <a:fillRect/>
            </a:stretch>
          </a:blipFill>
        </p:spPr>
        <p:txBody>
          <a:bodyPr wrap="square" lIns="0" tIns="0" rIns="0" bIns="0" rtlCol="0"/>
          <a:lstStyle/>
          <a:p>
            <a:endParaRPr/>
          </a:p>
        </p:txBody>
      </p:sp>
      <p:sp>
        <p:nvSpPr>
          <p:cNvPr id="20" name="object 20"/>
          <p:cNvSpPr/>
          <p:nvPr/>
        </p:nvSpPr>
        <p:spPr>
          <a:xfrm>
            <a:off x="3823715" y="4820411"/>
            <a:ext cx="352043" cy="426719"/>
          </a:xfrm>
          <a:prstGeom prst="rect">
            <a:avLst/>
          </a:prstGeom>
          <a:blipFill>
            <a:blip r:embed="rId18" cstate="print"/>
            <a:stretch>
              <a:fillRect/>
            </a:stretch>
          </a:blipFill>
        </p:spPr>
        <p:txBody>
          <a:bodyPr wrap="square" lIns="0" tIns="0" rIns="0" bIns="0" rtlCol="0"/>
          <a:lstStyle/>
          <a:p>
            <a:endParaRPr/>
          </a:p>
        </p:txBody>
      </p:sp>
      <p:sp>
        <p:nvSpPr>
          <p:cNvPr id="21" name="object 21"/>
          <p:cNvSpPr/>
          <p:nvPr/>
        </p:nvSpPr>
        <p:spPr>
          <a:xfrm>
            <a:off x="3860291" y="4634484"/>
            <a:ext cx="441960" cy="623315"/>
          </a:xfrm>
          <a:prstGeom prst="rect">
            <a:avLst/>
          </a:prstGeom>
          <a:blipFill>
            <a:blip r:embed="rId19" cstate="print"/>
            <a:stretch>
              <a:fillRect/>
            </a:stretch>
          </a:blipFill>
        </p:spPr>
        <p:txBody>
          <a:bodyPr wrap="square" lIns="0" tIns="0" rIns="0" bIns="0" rtlCol="0"/>
          <a:lstStyle/>
          <a:p>
            <a:endParaRPr/>
          </a:p>
        </p:txBody>
      </p:sp>
      <p:sp>
        <p:nvSpPr>
          <p:cNvPr id="22" name="object 22"/>
          <p:cNvSpPr/>
          <p:nvPr/>
        </p:nvSpPr>
        <p:spPr>
          <a:xfrm>
            <a:off x="4012691" y="4634484"/>
            <a:ext cx="557784" cy="623315"/>
          </a:xfrm>
          <a:prstGeom prst="rect">
            <a:avLst/>
          </a:prstGeom>
          <a:blipFill>
            <a:blip r:embed="rId20" cstate="print"/>
            <a:stretch>
              <a:fillRect/>
            </a:stretch>
          </a:blipFill>
        </p:spPr>
        <p:txBody>
          <a:bodyPr wrap="square" lIns="0" tIns="0" rIns="0" bIns="0" rtlCol="0"/>
          <a:lstStyle/>
          <a:p>
            <a:endParaRPr/>
          </a:p>
        </p:txBody>
      </p:sp>
      <p:sp>
        <p:nvSpPr>
          <p:cNvPr id="23" name="object 23"/>
          <p:cNvSpPr/>
          <p:nvPr/>
        </p:nvSpPr>
        <p:spPr>
          <a:xfrm>
            <a:off x="4255008" y="4820411"/>
            <a:ext cx="352043" cy="426719"/>
          </a:xfrm>
          <a:prstGeom prst="rect">
            <a:avLst/>
          </a:prstGeom>
          <a:blipFill>
            <a:blip r:embed="rId21" cstate="print"/>
            <a:stretch>
              <a:fillRect/>
            </a:stretch>
          </a:blipFill>
        </p:spPr>
        <p:txBody>
          <a:bodyPr wrap="square" lIns="0" tIns="0" rIns="0" bIns="0" rtlCol="0"/>
          <a:lstStyle/>
          <a:p>
            <a:endParaRPr/>
          </a:p>
        </p:txBody>
      </p:sp>
      <p:sp>
        <p:nvSpPr>
          <p:cNvPr id="24" name="object 24"/>
          <p:cNvSpPr/>
          <p:nvPr/>
        </p:nvSpPr>
        <p:spPr>
          <a:xfrm>
            <a:off x="4291584" y="4634484"/>
            <a:ext cx="441960" cy="623315"/>
          </a:xfrm>
          <a:prstGeom prst="rect">
            <a:avLst/>
          </a:prstGeom>
          <a:blipFill>
            <a:blip r:embed="rId19" cstate="print"/>
            <a:stretch>
              <a:fillRect/>
            </a:stretch>
          </a:blipFill>
        </p:spPr>
        <p:txBody>
          <a:bodyPr wrap="square" lIns="0" tIns="0" rIns="0" bIns="0" rtlCol="0"/>
          <a:lstStyle/>
          <a:p>
            <a:endParaRPr/>
          </a:p>
        </p:txBody>
      </p:sp>
      <p:sp>
        <p:nvSpPr>
          <p:cNvPr id="25" name="object 25"/>
          <p:cNvSpPr/>
          <p:nvPr/>
        </p:nvSpPr>
        <p:spPr>
          <a:xfrm>
            <a:off x="4443984" y="4634484"/>
            <a:ext cx="822960" cy="62331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4977384" y="4634484"/>
            <a:ext cx="557784" cy="623315"/>
          </a:xfrm>
          <a:prstGeom prst="rect">
            <a:avLst/>
          </a:prstGeom>
          <a:blipFill>
            <a:blip r:embed="rId20" cstate="print"/>
            <a:stretch>
              <a:fillRect/>
            </a:stretch>
          </a:blipFill>
        </p:spPr>
        <p:txBody>
          <a:bodyPr wrap="square" lIns="0" tIns="0" rIns="0" bIns="0" rtlCol="0"/>
          <a:lstStyle/>
          <a:p>
            <a:endParaRPr/>
          </a:p>
        </p:txBody>
      </p:sp>
      <p:sp>
        <p:nvSpPr>
          <p:cNvPr id="27" name="object 27"/>
          <p:cNvSpPr/>
          <p:nvPr/>
        </p:nvSpPr>
        <p:spPr>
          <a:xfrm>
            <a:off x="5219700" y="4820411"/>
            <a:ext cx="353567" cy="426719"/>
          </a:xfrm>
          <a:prstGeom prst="rect">
            <a:avLst/>
          </a:prstGeom>
          <a:blipFill>
            <a:blip r:embed="rId23" cstate="print"/>
            <a:stretch>
              <a:fillRect/>
            </a:stretch>
          </a:blipFill>
        </p:spPr>
        <p:txBody>
          <a:bodyPr wrap="square" lIns="0" tIns="0" rIns="0" bIns="0" rtlCol="0"/>
          <a:lstStyle/>
          <a:p>
            <a:endParaRPr/>
          </a:p>
        </p:txBody>
      </p:sp>
      <p:sp>
        <p:nvSpPr>
          <p:cNvPr id="28" name="object 28"/>
          <p:cNvSpPr/>
          <p:nvPr/>
        </p:nvSpPr>
        <p:spPr>
          <a:xfrm>
            <a:off x="5340096" y="4634484"/>
            <a:ext cx="1406652" cy="623315"/>
          </a:xfrm>
          <a:prstGeom prst="rect">
            <a:avLst/>
          </a:prstGeom>
          <a:blipFill>
            <a:blip r:embed="rId24" cstate="print"/>
            <a:stretch>
              <a:fillRect/>
            </a:stretch>
          </a:blipFill>
        </p:spPr>
        <p:txBody>
          <a:bodyPr wrap="square" lIns="0" tIns="0" rIns="0" bIns="0" rtlCol="0"/>
          <a:lstStyle/>
          <a:p>
            <a:endParaRPr/>
          </a:p>
        </p:txBody>
      </p:sp>
      <p:sp>
        <p:nvSpPr>
          <p:cNvPr id="29" name="object 29"/>
          <p:cNvSpPr/>
          <p:nvPr/>
        </p:nvSpPr>
        <p:spPr>
          <a:xfrm>
            <a:off x="6457188" y="4634484"/>
            <a:ext cx="605028" cy="623315"/>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6774180" y="4634484"/>
            <a:ext cx="1150620" cy="623315"/>
          </a:xfrm>
          <a:prstGeom prst="rect">
            <a:avLst/>
          </a:prstGeom>
          <a:blipFill>
            <a:blip r:embed="rId25" cstate="print"/>
            <a:stretch>
              <a:fillRect/>
            </a:stretch>
          </a:blipFill>
        </p:spPr>
        <p:txBody>
          <a:bodyPr wrap="square" lIns="0" tIns="0" rIns="0" bIns="0" rtlCol="0"/>
          <a:lstStyle/>
          <a:p>
            <a:endParaRPr/>
          </a:p>
        </p:txBody>
      </p:sp>
      <p:sp>
        <p:nvSpPr>
          <p:cNvPr id="31" name="object 31"/>
          <p:cNvSpPr/>
          <p:nvPr/>
        </p:nvSpPr>
        <p:spPr>
          <a:xfrm>
            <a:off x="7635240" y="4634484"/>
            <a:ext cx="777240" cy="623315"/>
          </a:xfrm>
          <a:prstGeom prst="rect">
            <a:avLst/>
          </a:prstGeom>
          <a:blipFill>
            <a:blip r:embed="rId26" cstate="print"/>
            <a:stretch>
              <a:fillRect/>
            </a:stretch>
          </a:blipFill>
        </p:spPr>
        <p:txBody>
          <a:bodyPr wrap="square" lIns="0" tIns="0" rIns="0" bIns="0" rtlCol="0"/>
          <a:lstStyle/>
          <a:p>
            <a:endParaRPr/>
          </a:p>
        </p:txBody>
      </p:sp>
      <p:sp>
        <p:nvSpPr>
          <p:cNvPr id="32" name="object 32"/>
          <p:cNvSpPr/>
          <p:nvPr/>
        </p:nvSpPr>
        <p:spPr>
          <a:xfrm>
            <a:off x="729995" y="4969764"/>
            <a:ext cx="883919" cy="623316"/>
          </a:xfrm>
          <a:prstGeom prst="rect">
            <a:avLst/>
          </a:prstGeom>
          <a:blipFill>
            <a:blip r:embed="rId27" cstate="print"/>
            <a:stretch>
              <a:fillRect/>
            </a:stretch>
          </a:blipFill>
        </p:spPr>
        <p:txBody>
          <a:bodyPr wrap="square" lIns="0" tIns="0" rIns="0" bIns="0" rtlCol="0"/>
          <a:lstStyle/>
          <a:p>
            <a:endParaRPr/>
          </a:p>
        </p:txBody>
      </p:sp>
      <p:sp>
        <p:nvSpPr>
          <p:cNvPr id="33" name="object 33"/>
          <p:cNvSpPr/>
          <p:nvPr/>
        </p:nvSpPr>
        <p:spPr>
          <a:xfrm>
            <a:off x="1312163" y="4969764"/>
            <a:ext cx="754380" cy="623316"/>
          </a:xfrm>
          <a:prstGeom prst="rect">
            <a:avLst/>
          </a:prstGeom>
          <a:blipFill>
            <a:blip r:embed="rId28" cstate="print"/>
            <a:stretch>
              <a:fillRect/>
            </a:stretch>
          </a:blipFill>
        </p:spPr>
        <p:txBody>
          <a:bodyPr wrap="square" lIns="0" tIns="0" rIns="0" bIns="0" rtlCol="0"/>
          <a:lstStyle/>
          <a:p>
            <a:endParaRPr/>
          </a:p>
        </p:txBody>
      </p:sp>
      <p:sp>
        <p:nvSpPr>
          <p:cNvPr id="34" name="object 34"/>
          <p:cNvSpPr/>
          <p:nvPr/>
        </p:nvSpPr>
        <p:spPr>
          <a:xfrm>
            <a:off x="1764792" y="4969764"/>
            <a:ext cx="667512" cy="623316"/>
          </a:xfrm>
          <a:prstGeom prst="rect">
            <a:avLst/>
          </a:prstGeom>
          <a:blipFill>
            <a:blip r:embed="rId29" cstate="print"/>
            <a:stretch>
              <a:fillRect/>
            </a:stretch>
          </a:blipFill>
        </p:spPr>
        <p:txBody>
          <a:bodyPr wrap="square" lIns="0" tIns="0" rIns="0" bIns="0" rtlCol="0"/>
          <a:lstStyle/>
          <a:p>
            <a:endParaRPr/>
          </a:p>
        </p:txBody>
      </p:sp>
      <p:sp>
        <p:nvSpPr>
          <p:cNvPr id="35" name="object 35"/>
          <p:cNvSpPr/>
          <p:nvPr/>
        </p:nvSpPr>
        <p:spPr>
          <a:xfrm>
            <a:off x="2130551" y="4969764"/>
            <a:ext cx="1412748" cy="623316"/>
          </a:xfrm>
          <a:prstGeom prst="rect">
            <a:avLst/>
          </a:prstGeom>
          <a:blipFill>
            <a:blip r:embed="rId30" cstate="print"/>
            <a:stretch>
              <a:fillRect/>
            </a:stretch>
          </a:blipFill>
        </p:spPr>
        <p:txBody>
          <a:bodyPr wrap="square" lIns="0" tIns="0" rIns="0" bIns="0" rtlCol="0"/>
          <a:lstStyle/>
          <a:p>
            <a:endParaRPr/>
          </a:p>
        </p:txBody>
      </p:sp>
      <p:sp>
        <p:nvSpPr>
          <p:cNvPr id="36" name="object 36"/>
          <p:cNvSpPr/>
          <p:nvPr/>
        </p:nvSpPr>
        <p:spPr>
          <a:xfrm>
            <a:off x="3241548" y="4969764"/>
            <a:ext cx="667512" cy="623316"/>
          </a:xfrm>
          <a:prstGeom prst="rect">
            <a:avLst/>
          </a:prstGeom>
          <a:blipFill>
            <a:blip r:embed="rId31" cstate="print"/>
            <a:stretch>
              <a:fillRect/>
            </a:stretch>
          </a:blipFill>
        </p:spPr>
        <p:txBody>
          <a:bodyPr wrap="square" lIns="0" tIns="0" rIns="0" bIns="0" rtlCol="0"/>
          <a:lstStyle/>
          <a:p>
            <a:endParaRPr/>
          </a:p>
        </p:txBody>
      </p:sp>
      <p:sp>
        <p:nvSpPr>
          <p:cNvPr id="37" name="object 37"/>
          <p:cNvSpPr/>
          <p:nvPr/>
        </p:nvSpPr>
        <p:spPr>
          <a:xfrm>
            <a:off x="3605784" y="4969764"/>
            <a:ext cx="790956" cy="623316"/>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4094988" y="4969764"/>
            <a:ext cx="1147572" cy="623316"/>
          </a:xfrm>
          <a:prstGeom prst="rect">
            <a:avLst/>
          </a:prstGeom>
          <a:blipFill>
            <a:blip r:embed="rId12" cstate="print"/>
            <a:stretch>
              <a:fillRect/>
            </a:stretch>
          </a:blipFill>
        </p:spPr>
        <p:txBody>
          <a:bodyPr wrap="square" lIns="0" tIns="0" rIns="0" bIns="0" rtlCol="0"/>
          <a:lstStyle/>
          <a:p>
            <a:endParaRPr/>
          </a:p>
        </p:txBody>
      </p:sp>
      <p:sp>
        <p:nvSpPr>
          <p:cNvPr id="39" name="object 39"/>
          <p:cNvSpPr/>
          <p:nvPr/>
        </p:nvSpPr>
        <p:spPr>
          <a:xfrm>
            <a:off x="4940808" y="4969764"/>
            <a:ext cx="605027" cy="623316"/>
          </a:xfrm>
          <a:prstGeom prst="rect">
            <a:avLst/>
          </a:prstGeom>
          <a:blipFill>
            <a:blip r:embed="rId6" cstate="print"/>
            <a:stretch>
              <a:fillRect/>
            </a:stretch>
          </a:blipFill>
        </p:spPr>
        <p:txBody>
          <a:bodyPr wrap="square" lIns="0" tIns="0" rIns="0" bIns="0" rtlCol="0"/>
          <a:lstStyle/>
          <a:p>
            <a:endParaRPr/>
          </a:p>
        </p:txBody>
      </p:sp>
      <p:sp>
        <p:nvSpPr>
          <p:cNvPr id="40" name="object 40"/>
          <p:cNvSpPr/>
          <p:nvPr/>
        </p:nvSpPr>
        <p:spPr>
          <a:xfrm>
            <a:off x="5244084" y="4969764"/>
            <a:ext cx="897636" cy="623316"/>
          </a:xfrm>
          <a:prstGeom prst="rect">
            <a:avLst/>
          </a:prstGeom>
          <a:blipFill>
            <a:blip r:embed="rId32" cstate="print"/>
            <a:stretch>
              <a:fillRect/>
            </a:stretch>
          </a:blipFill>
        </p:spPr>
        <p:txBody>
          <a:bodyPr wrap="square" lIns="0" tIns="0" rIns="0" bIns="0" rtlCol="0"/>
          <a:lstStyle/>
          <a:p>
            <a:endParaRPr/>
          </a:p>
        </p:txBody>
      </p:sp>
      <p:sp>
        <p:nvSpPr>
          <p:cNvPr id="41" name="object 41"/>
          <p:cNvSpPr/>
          <p:nvPr/>
        </p:nvSpPr>
        <p:spPr>
          <a:xfrm>
            <a:off x="5843015" y="4969764"/>
            <a:ext cx="822960" cy="623316"/>
          </a:xfrm>
          <a:prstGeom prst="rect">
            <a:avLst/>
          </a:prstGeom>
          <a:blipFill>
            <a:blip r:embed="rId22" cstate="print"/>
            <a:stretch>
              <a:fillRect/>
            </a:stretch>
          </a:blipFill>
        </p:spPr>
        <p:txBody>
          <a:bodyPr wrap="square" lIns="0" tIns="0" rIns="0" bIns="0" rtlCol="0"/>
          <a:lstStyle/>
          <a:p>
            <a:endParaRPr/>
          </a:p>
        </p:txBody>
      </p:sp>
      <p:sp>
        <p:nvSpPr>
          <p:cNvPr id="42" name="object 42"/>
          <p:cNvSpPr/>
          <p:nvPr/>
        </p:nvSpPr>
        <p:spPr>
          <a:xfrm>
            <a:off x="6364223" y="4969764"/>
            <a:ext cx="1461516" cy="623316"/>
          </a:xfrm>
          <a:prstGeom prst="rect">
            <a:avLst/>
          </a:prstGeom>
          <a:blipFill>
            <a:blip r:embed="rId33" cstate="print"/>
            <a:stretch>
              <a:fillRect/>
            </a:stretch>
          </a:blipFill>
        </p:spPr>
        <p:txBody>
          <a:bodyPr wrap="square" lIns="0" tIns="0" rIns="0" bIns="0" rtlCol="0"/>
          <a:lstStyle/>
          <a:p>
            <a:endParaRPr/>
          </a:p>
        </p:txBody>
      </p:sp>
      <p:sp>
        <p:nvSpPr>
          <p:cNvPr id="43" name="object 43"/>
          <p:cNvSpPr/>
          <p:nvPr/>
        </p:nvSpPr>
        <p:spPr>
          <a:xfrm>
            <a:off x="729995" y="5372100"/>
            <a:ext cx="1132332" cy="623316"/>
          </a:xfrm>
          <a:prstGeom prst="rect">
            <a:avLst/>
          </a:prstGeom>
          <a:blipFill>
            <a:blip r:embed="rId34" cstate="print"/>
            <a:stretch>
              <a:fillRect/>
            </a:stretch>
          </a:blipFill>
        </p:spPr>
        <p:txBody>
          <a:bodyPr wrap="square" lIns="0" tIns="0" rIns="0" bIns="0" rtlCol="0"/>
          <a:lstStyle/>
          <a:p>
            <a:endParaRPr/>
          </a:p>
        </p:txBody>
      </p:sp>
      <p:sp>
        <p:nvSpPr>
          <p:cNvPr id="44" name="object 44"/>
          <p:cNvSpPr/>
          <p:nvPr/>
        </p:nvSpPr>
        <p:spPr>
          <a:xfrm>
            <a:off x="1560575" y="5372100"/>
            <a:ext cx="743712" cy="623316"/>
          </a:xfrm>
          <a:prstGeom prst="rect">
            <a:avLst/>
          </a:prstGeom>
          <a:blipFill>
            <a:blip r:embed="rId35" cstate="print"/>
            <a:stretch>
              <a:fillRect/>
            </a:stretch>
          </a:blipFill>
        </p:spPr>
        <p:txBody>
          <a:bodyPr wrap="square" lIns="0" tIns="0" rIns="0" bIns="0" rtlCol="0"/>
          <a:lstStyle/>
          <a:p>
            <a:endParaRPr/>
          </a:p>
        </p:txBody>
      </p:sp>
      <p:sp>
        <p:nvSpPr>
          <p:cNvPr id="45" name="object 45"/>
          <p:cNvSpPr/>
          <p:nvPr/>
        </p:nvSpPr>
        <p:spPr>
          <a:xfrm>
            <a:off x="2002535" y="5372100"/>
            <a:ext cx="1520952" cy="623316"/>
          </a:xfrm>
          <a:prstGeom prst="rect">
            <a:avLst/>
          </a:prstGeom>
          <a:blipFill>
            <a:blip r:embed="rId36" cstate="print"/>
            <a:stretch>
              <a:fillRect/>
            </a:stretch>
          </a:blipFill>
        </p:spPr>
        <p:txBody>
          <a:bodyPr wrap="square" lIns="0" tIns="0" rIns="0" bIns="0" rtlCol="0"/>
          <a:lstStyle/>
          <a:p>
            <a:endParaRPr/>
          </a:p>
        </p:txBody>
      </p:sp>
      <p:sp>
        <p:nvSpPr>
          <p:cNvPr id="46" name="object 46"/>
          <p:cNvSpPr/>
          <p:nvPr/>
        </p:nvSpPr>
        <p:spPr>
          <a:xfrm>
            <a:off x="3223260" y="5372100"/>
            <a:ext cx="605027" cy="623316"/>
          </a:xfrm>
          <a:prstGeom prst="rect">
            <a:avLst/>
          </a:prstGeom>
          <a:blipFill>
            <a:blip r:embed="rId6" cstate="print"/>
            <a:stretch>
              <a:fillRect/>
            </a:stretch>
          </a:blipFill>
        </p:spPr>
        <p:txBody>
          <a:bodyPr wrap="square" lIns="0" tIns="0" rIns="0" bIns="0" rtlCol="0"/>
          <a:lstStyle/>
          <a:p>
            <a:endParaRPr/>
          </a:p>
        </p:txBody>
      </p:sp>
      <p:sp>
        <p:nvSpPr>
          <p:cNvPr id="47" name="object 47"/>
          <p:cNvSpPr/>
          <p:nvPr/>
        </p:nvSpPr>
        <p:spPr>
          <a:xfrm>
            <a:off x="3526535" y="5372100"/>
            <a:ext cx="512063" cy="623316"/>
          </a:xfrm>
          <a:prstGeom prst="rect">
            <a:avLst/>
          </a:prstGeom>
          <a:blipFill>
            <a:blip r:embed="rId7" cstate="print"/>
            <a:stretch>
              <a:fillRect/>
            </a:stretch>
          </a:blipFill>
        </p:spPr>
        <p:txBody>
          <a:bodyPr wrap="square" lIns="0" tIns="0" rIns="0" bIns="0" rtlCol="0"/>
          <a:lstStyle/>
          <a:p>
            <a:endParaRPr/>
          </a:p>
        </p:txBody>
      </p:sp>
      <p:sp>
        <p:nvSpPr>
          <p:cNvPr id="48" name="object 48"/>
          <p:cNvSpPr/>
          <p:nvPr/>
        </p:nvSpPr>
        <p:spPr>
          <a:xfrm>
            <a:off x="3736847" y="5372100"/>
            <a:ext cx="960120" cy="623316"/>
          </a:xfrm>
          <a:prstGeom prst="rect">
            <a:avLst/>
          </a:prstGeom>
          <a:blipFill>
            <a:blip r:embed="rId37" cstate="print"/>
            <a:stretch>
              <a:fillRect/>
            </a:stretch>
          </a:blipFill>
        </p:spPr>
        <p:txBody>
          <a:bodyPr wrap="square" lIns="0" tIns="0" rIns="0" bIns="0" rtlCol="0"/>
          <a:lstStyle/>
          <a:p>
            <a:endParaRPr/>
          </a:p>
        </p:txBody>
      </p:sp>
      <p:sp>
        <p:nvSpPr>
          <p:cNvPr id="49" name="object 49"/>
          <p:cNvSpPr/>
          <p:nvPr/>
        </p:nvSpPr>
        <p:spPr>
          <a:xfrm>
            <a:off x="4325111" y="5372100"/>
            <a:ext cx="441960" cy="623316"/>
          </a:xfrm>
          <a:prstGeom prst="rect">
            <a:avLst/>
          </a:prstGeom>
          <a:blipFill>
            <a:blip r:embed="rId14" cstate="print"/>
            <a:stretch>
              <a:fillRect/>
            </a:stretch>
          </a:blipFill>
        </p:spPr>
        <p:txBody>
          <a:bodyPr wrap="square" lIns="0" tIns="0" rIns="0" bIns="0" rtlCol="0"/>
          <a:lstStyle/>
          <a:p>
            <a:endParaRPr/>
          </a:p>
        </p:txBody>
      </p:sp>
      <p:sp>
        <p:nvSpPr>
          <p:cNvPr id="50" name="object 50"/>
          <p:cNvSpPr txBox="1"/>
          <p:nvPr/>
        </p:nvSpPr>
        <p:spPr>
          <a:xfrm>
            <a:off x="865936" y="4368165"/>
            <a:ext cx="7388859" cy="1433830"/>
          </a:xfrm>
          <a:prstGeom prst="rect">
            <a:avLst/>
          </a:prstGeom>
        </p:spPr>
        <p:txBody>
          <a:bodyPr vert="horz" wrap="square" lIns="0" tIns="12065" rIns="0" bIns="0" rtlCol="0">
            <a:spAutoFit/>
          </a:bodyPr>
          <a:lstStyle/>
          <a:p>
            <a:pPr marL="38100" marR="30480" algn="just">
              <a:lnSpc>
                <a:spcPct val="100000"/>
              </a:lnSpc>
              <a:spcBef>
                <a:spcPts val="95"/>
              </a:spcBef>
            </a:pPr>
            <a:r>
              <a:rPr sz="2200" b="1" spc="-5" dirty="0">
                <a:solidFill>
                  <a:srgbClr val="17006F"/>
                </a:solidFill>
                <a:latin typeface="Times New Roman"/>
                <a:cs typeface="Times New Roman"/>
              </a:rPr>
              <a:t>Cycle: </a:t>
            </a:r>
            <a:r>
              <a:rPr sz="2200" b="1" spc="-5" dirty="0">
                <a:latin typeface="Times New Roman"/>
                <a:cs typeface="Times New Roman"/>
              </a:rPr>
              <a:t>The </a:t>
            </a:r>
            <a:r>
              <a:rPr sz="2200" b="1" dirty="0">
                <a:latin typeface="Times New Roman"/>
                <a:cs typeface="Times New Roman"/>
              </a:rPr>
              <a:t>portion of </a:t>
            </a:r>
            <a:r>
              <a:rPr sz="2200" b="1" spc="-5" dirty="0">
                <a:latin typeface="Times New Roman"/>
                <a:cs typeface="Times New Roman"/>
              </a:rPr>
              <a:t>a waveform contained in one period </a:t>
            </a:r>
            <a:r>
              <a:rPr sz="2200" b="1" dirty="0">
                <a:latin typeface="Times New Roman"/>
                <a:cs typeface="Times New Roman"/>
              </a:rPr>
              <a:t>of  </a:t>
            </a:r>
            <a:r>
              <a:rPr sz="2200" b="1" spc="-5" dirty="0">
                <a:latin typeface="Times New Roman"/>
                <a:cs typeface="Times New Roman"/>
              </a:rPr>
              <a:t>time. The cycles within </a:t>
            </a:r>
            <a:r>
              <a:rPr sz="2200" b="1" dirty="0">
                <a:latin typeface="Times New Roman"/>
                <a:cs typeface="Times New Roman"/>
              </a:rPr>
              <a:t>T</a:t>
            </a:r>
            <a:r>
              <a:rPr sz="2175" b="1" baseline="-21072" dirty="0">
                <a:latin typeface="Times New Roman"/>
                <a:cs typeface="Times New Roman"/>
              </a:rPr>
              <a:t>1</a:t>
            </a:r>
            <a:r>
              <a:rPr sz="2200" b="1" dirty="0">
                <a:latin typeface="Times New Roman"/>
                <a:cs typeface="Times New Roman"/>
              </a:rPr>
              <a:t>, T</a:t>
            </a:r>
            <a:r>
              <a:rPr sz="2175" b="1" baseline="-21072" dirty="0">
                <a:latin typeface="Times New Roman"/>
                <a:cs typeface="Times New Roman"/>
              </a:rPr>
              <a:t>2</a:t>
            </a:r>
            <a:r>
              <a:rPr sz="2200" b="1" dirty="0">
                <a:latin typeface="Times New Roman"/>
                <a:cs typeface="Times New Roman"/>
              </a:rPr>
              <a:t>, </a:t>
            </a:r>
            <a:r>
              <a:rPr sz="2200" b="1" spc="-5" dirty="0">
                <a:latin typeface="Times New Roman"/>
                <a:cs typeface="Times New Roman"/>
              </a:rPr>
              <a:t>and </a:t>
            </a:r>
            <a:r>
              <a:rPr sz="2200" b="1" dirty="0">
                <a:latin typeface="Times New Roman"/>
                <a:cs typeface="Times New Roman"/>
              </a:rPr>
              <a:t>T</a:t>
            </a:r>
            <a:r>
              <a:rPr sz="2175" b="1" baseline="-21072" dirty="0">
                <a:latin typeface="Times New Roman"/>
                <a:cs typeface="Times New Roman"/>
              </a:rPr>
              <a:t>3 </a:t>
            </a:r>
            <a:r>
              <a:rPr sz="2200" b="1" spc="-10" dirty="0">
                <a:latin typeface="Times New Roman"/>
                <a:cs typeface="Times New Roman"/>
              </a:rPr>
              <a:t>different </a:t>
            </a:r>
            <a:r>
              <a:rPr sz="2200" b="1" spc="-5" dirty="0">
                <a:latin typeface="Times New Roman"/>
                <a:cs typeface="Times New Roman"/>
              </a:rPr>
              <a:t>in </a:t>
            </a:r>
            <a:r>
              <a:rPr sz="2200" b="1" spc="-10" dirty="0">
                <a:latin typeface="Times New Roman"/>
                <a:cs typeface="Times New Roman"/>
              </a:rPr>
              <a:t>figure, </a:t>
            </a:r>
            <a:r>
              <a:rPr sz="2200" b="1" spc="-5" dirty="0">
                <a:latin typeface="Times New Roman"/>
                <a:cs typeface="Times New Roman"/>
              </a:rPr>
              <a:t>but  they </a:t>
            </a:r>
            <a:r>
              <a:rPr sz="2200" b="1" spc="-15" dirty="0">
                <a:latin typeface="Times New Roman"/>
                <a:cs typeface="Times New Roman"/>
              </a:rPr>
              <a:t>are </a:t>
            </a:r>
            <a:r>
              <a:rPr sz="2200" b="1" spc="-5" dirty="0">
                <a:latin typeface="Times New Roman"/>
                <a:cs typeface="Times New Roman"/>
              </a:rPr>
              <a:t>all bounded </a:t>
            </a:r>
            <a:r>
              <a:rPr sz="2200" b="1" dirty="0">
                <a:latin typeface="Times New Roman"/>
                <a:cs typeface="Times New Roman"/>
              </a:rPr>
              <a:t>by </a:t>
            </a:r>
            <a:r>
              <a:rPr sz="2200" b="1" spc="-5" dirty="0">
                <a:latin typeface="Times New Roman"/>
                <a:cs typeface="Times New Roman"/>
              </a:rPr>
              <a:t>one period </a:t>
            </a:r>
            <a:r>
              <a:rPr sz="2200" b="1" dirty="0">
                <a:latin typeface="Times New Roman"/>
                <a:cs typeface="Times New Roman"/>
              </a:rPr>
              <a:t>of </a:t>
            </a:r>
            <a:r>
              <a:rPr sz="2200" b="1" spc="-5" dirty="0">
                <a:latin typeface="Times New Roman"/>
                <a:cs typeface="Times New Roman"/>
              </a:rPr>
              <a:t>time and</a:t>
            </a:r>
            <a:r>
              <a:rPr sz="2200" b="1" spc="120" dirty="0">
                <a:latin typeface="Times New Roman"/>
                <a:cs typeface="Times New Roman"/>
              </a:rPr>
              <a:t> </a:t>
            </a:r>
            <a:r>
              <a:rPr sz="2200" b="1" spc="-15" dirty="0">
                <a:latin typeface="Times New Roman"/>
                <a:cs typeface="Times New Roman"/>
              </a:rPr>
              <a:t>therefore</a:t>
            </a:r>
            <a:endParaRPr sz="2200">
              <a:latin typeface="Times New Roman"/>
              <a:cs typeface="Times New Roman"/>
            </a:endParaRPr>
          </a:p>
          <a:p>
            <a:pPr marL="38100" algn="just">
              <a:lnSpc>
                <a:spcPct val="100000"/>
              </a:lnSpc>
              <a:spcBef>
                <a:spcPts val="530"/>
              </a:spcBef>
            </a:pPr>
            <a:r>
              <a:rPr sz="2200" b="1" spc="-5" dirty="0">
                <a:latin typeface="Times New Roman"/>
                <a:cs typeface="Times New Roman"/>
              </a:rPr>
              <a:t>satisfy the definition </a:t>
            </a:r>
            <a:r>
              <a:rPr sz="2200" b="1" dirty="0">
                <a:latin typeface="Times New Roman"/>
                <a:cs typeface="Times New Roman"/>
              </a:rPr>
              <a:t>of </a:t>
            </a:r>
            <a:r>
              <a:rPr sz="2200" b="1" spc="-5" dirty="0">
                <a:latin typeface="Times New Roman"/>
                <a:cs typeface="Times New Roman"/>
              </a:rPr>
              <a:t>a</a:t>
            </a:r>
            <a:r>
              <a:rPr sz="2200" b="1" spc="50" dirty="0">
                <a:latin typeface="Times New Roman"/>
                <a:cs typeface="Times New Roman"/>
              </a:rPr>
              <a:t> </a:t>
            </a:r>
            <a:r>
              <a:rPr sz="2200" b="1" spc="-5" dirty="0">
                <a:latin typeface="Times New Roman"/>
                <a:cs typeface="Times New Roman"/>
              </a:rPr>
              <a:t>cycle.</a:t>
            </a:r>
            <a:endParaRPr sz="2200">
              <a:latin typeface="Times New Roman"/>
              <a:cs typeface="Times New Roman"/>
            </a:endParaRPr>
          </a:p>
        </p:txBody>
      </p:sp>
      <p:sp>
        <p:nvSpPr>
          <p:cNvPr id="51" name="object 51"/>
          <p:cNvSpPr/>
          <p:nvPr/>
        </p:nvSpPr>
        <p:spPr>
          <a:xfrm>
            <a:off x="1682495" y="224027"/>
            <a:ext cx="5783580" cy="394716"/>
          </a:xfrm>
          <a:prstGeom prst="rect">
            <a:avLst/>
          </a:prstGeom>
          <a:blipFill>
            <a:blip r:embed="rId38" cstate="print"/>
            <a:stretch>
              <a:fillRect/>
            </a:stretch>
          </a:blipFill>
        </p:spPr>
        <p:txBody>
          <a:bodyPr wrap="square" lIns="0" tIns="0" rIns="0" bIns="0" rtlCol="0"/>
          <a:lstStyle/>
          <a:p>
            <a:endParaRPr/>
          </a:p>
        </p:txBody>
      </p:sp>
      <p:sp>
        <p:nvSpPr>
          <p:cNvPr id="52" name="object 52"/>
          <p:cNvSpPr/>
          <p:nvPr/>
        </p:nvSpPr>
        <p:spPr>
          <a:xfrm>
            <a:off x="313943" y="4416552"/>
            <a:ext cx="728472" cy="661416"/>
          </a:xfrm>
          <a:prstGeom prst="rect">
            <a:avLst/>
          </a:prstGeom>
          <a:blipFill>
            <a:blip r:embed="rId39" cstate="print"/>
            <a:stretch>
              <a:fillRect/>
            </a:stretch>
          </a:blipFill>
        </p:spPr>
        <p:txBody>
          <a:bodyPr wrap="square" lIns="0" tIns="0" rIns="0" bIns="0" rtlCol="0"/>
          <a:lstStyle/>
          <a:p>
            <a:endParaRPr/>
          </a:p>
        </p:txBody>
      </p:sp>
      <p:sp>
        <p:nvSpPr>
          <p:cNvPr id="53" name="object 53"/>
          <p:cNvSpPr/>
          <p:nvPr/>
        </p:nvSpPr>
        <p:spPr>
          <a:xfrm>
            <a:off x="7050023" y="2264664"/>
            <a:ext cx="1862327" cy="457200"/>
          </a:xfrm>
          <a:prstGeom prst="rect">
            <a:avLst/>
          </a:prstGeom>
          <a:blipFill>
            <a:blip r:embed="rId40" cstate="print"/>
            <a:stretch>
              <a:fillRect/>
            </a:stretch>
          </a:blipFill>
        </p:spPr>
        <p:txBody>
          <a:bodyPr wrap="square" lIns="0" tIns="0" rIns="0" bIns="0" rtlCol="0"/>
          <a:lstStyle/>
          <a:p>
            <a:endParaRPr/>
          </a:p>
        </p:txBody>
      </p:sp>
      <p:sp>
        <p:nvSpPr>
          <p:cNvPr id="54" name="object 54"/>
          <p:cNvSpPr/>
          <p:nvPr/>
        </p:nvSpPr>
        <p:spPr>
          <a:xfrm>
            <a:off x="7812023" y="2557272"/>
            <a:ext cx="946403" cy="457200"/>
          </a:xfrm>
          <a:prstGeom prst="rect">
            <a:avLst/>
          </a:prstGeom>
          <a:blipFill>
            <a:blip r:embed="rId41" cstate="print"/>
            <a:stretch>
              <a:fillRect/>
            </a:stretch>
          </a:blipFill>
        </p:spPr>
        <p:txBody>
          <a:bodyPr wrap="square" lIns="0" tIns="0" rIns="0" bIns="0" rtlCol="0"/>
          <a:lstStyle/>
          <a:p>
            <a:endParaRPr/>
          </a:p>
        </p:txBody>
      </p:sp>
      <p:sp>
        <p:nvSpPr>
          <p:cNvPr id="55" name="object 55"/>
          <p:cNvSpPr txBox="1"/>
          <p:nvPr/>
        </p:nvSpPr>
        <p:spPr>
          <a:xfrm>
            <a:off x="7166609" y="2264181"/>
            <a:ext cx="1612265" cy="610870"/>
          </a:xfrm>
          <a:prstGeom prst="rect">
            <a:avLst/>
          </a:prstGeom>
        </p:spPr>
        <p:txBody>
          <a:bodyPr vert="horz" wrap="square" lIns="0" tIns="61594" rIns="0" bIns="0" rtlCol="0">
            <a:spAutoFit/>
          </a:bodyPr>
          <a:lstStyle/>
          <a:p>
            <a:pPr marL="12700">
              <a:lnSpc>
                <a:spcPct val="100000"/>
              </a:lnSpc>
              <a:spcBef>
                <a:spcPts val="484"/>
              </a:spcBef>
            </a:pPr>
            <a:r>
              <a:rPr sz="1600" b="1" i="1" spc="-5" dirty="0">
                <a:latin typeface="Times New Roman"/>
                <a:cs typeface="Times New Roman"/>
              </a:rPr>
              <a:t>Figure:</a:t>
            </a:r>
            <a:r>
              <a:rPr sz="1600" b="1" i="1" spc="-30" dirty="0">
                <a:latin typeface="Times New Roman"/>
                <a:cs typeface="Times New Roman"/>
              </a:rPr>
              <a:t> </a:t>
            </a:r>
            <a:r>
              <a:rPr sz="1600" b="1" i="1" spc="-5" dirty="0">
                <a:latin typeface="Times New Roman"/>
                <a:cs typeface="Times New Roman"/>
              </a:rPr>
              <a:t>Sinusoidal</a:t>
            </a:r>
            <a:endParaRPr sz="1600">
              <a:latin typeface="Times New Roman"/>
              <a:cs typeface="Times New Roman"/>
            </a:endParaRPr>
          </a:p>
          <a:p>
            <a:pPr marL="774700">
              <a:lnSpc>
                <a:spcPct val="100000"/>
              </a:lnSpc>
              <a:spcBef>
                <a:spcPts val="380"/>
              </a:spcBef>
            </a:pPr>
            <a:r>
              <a:rPr sz="1600" b="1" i="1" spc="-30" dirty="0">
                <a:latin typeface="Times New Roman"/>
                <a:cs typeface="Times New Roman"/>
              </a:rPr>
              <a:t>Voltage</a:t>
            </a:r>
            <a:endParaRPr sz="1600">
              <a:latin typeface="Times New Roman"/>
              <a:cs typeface="Times New Roman"/>
            </a:endParaRPr>
          </a:p>
        </p:txBody>
      </p:sp>
      <p:sp>
        <p:nvSpPr>
          <p:cNvPr id="56" name="object 56"/>
          <p:cNvSpPr/>
          <p:nvPr/>
        </p:nvSpPr>
        <p:spPr>
          <a:xfrm>
            <a:off x="0" y="6455663"/>
            <a:ext cx="9144000" cy="402335"/>
          </a:xfrm>
          <a:prstGeom prst="rect">
            <a:avLst/>
          </a:prstGeom>
          <a:blipFill>
            <a:blip r:embed="rId42" cstate="print"/>
            <a:stretch>
              <a:fillRect/>
            </a:stretch>
          </a:blipFill>
        </p:spPr>
        <p:txBody>
          <a:bodyPr wrap="square" lIns="0" tIns="0" rIns="0" bIns="0" rtlCol="0"/>
          <a:lstStyle/>
          <a:p>
            <a:endParaRPr/>
          </a:p>
        </p:txBody>
      </p:sp>
      <p:sp>
        <p:nvSpPr>
          <p:cNvPr id="57" name="object 57"/>
          <p:cNvSpPr/>
          <p:nvPr/>
        </p:nvSpPr>
        <p:spPr>
          <a:xfrm>
            <a:off x="1598675" y="1149096"/>
            <a:ext cx="5265420" cy="2891028"/>
          </a:xfrm>
          <a:prstGeom prst="rect">
            <a:avLst/>
          </a:prstGeom>
          <a:blipFill>
            <a:blip r:embed="rId43" cstate="print"/>
            <a:stretch>
              <a:fillRect/>
            </a:stretch>
          </a:blipFill>
        </p:spPr>
        <p:txBody>
          <a:bodyPr wrap="square" lIns="0" tIns="0" rIns="0" bIns="0" rtlCol="0"/>
          <a:lstStyle/>
          <a:p>
            <a:endParaRPr/>
          </a:p>
        </p:txBody>
      </p:sp>
      <p:sp>
        <p:nvSpPr>
          <p:cNvPr id="58" name="object 58"/>
          <p:cNvSpPr/>
          <p:nvPr/>
        </p:nvSpPr>
        <p:spPr>
          <a:xfrm>
            <a:off x="1511808" y="4100829"/>
            <a:ext cx="5439410" cy="0"/>
          </a:xfrm>
          <a:custGeom>
            <a:avLst/>
            <a:gdLst/>
            <a:ahLst/>
            <a:cxnLst/>
            <a:rect l="l" t="t" r="r" b="b"/>
            <a:pathLst>
              <a:path w="5439409">
                <a:moveTo>
                  <a:pt x="0" y="0"/>
                </a:moveTo>
                <a:lnTo>
                  <a:pt x="5439156" y="0"/>
                </a:lnTo>
              </a:path>
            </a:pathLst>
          </a:custGeom>
          <a:ln w="53340">
            <a:solidFill>
              <a:srgbClr val="000000"/>
            </a:solidFill>
          </a:ln>
        </p:spPr>
        <p:txBody>
          <a:bodyPr wrap="square" lIns="0" tIns="0" rIns="0" bIns="0" rtlCol="0"/>
          <a:lstStyle/>
          <a:p>
            <a:endParaRPr/>
          </a:p>
        </p:txBody>
      </p:sp>
      <p:sp>
        <p:nvSpPr>
          <p:cNvPr id="59" name="object 59"/>
          <p:cNvSpPr/>
          <p:nvPr/>
        </p:nvSpPr>
        <p:spPr>
          <a:xfrm>
            <a:off x="1538350" y="1115060"/>
            <a:ext cx="0" cy="2959100"/>
          </a:xfrm>
          <a:custGeom>
            <a:avLst/>
            <a:gdLst/>
            <a:ahLst/>
            <a:cxnLst/>
            <a:rect l="l" t="t" r="r" b="b"/>
            <a:pathLst>
              <a:path h="2959100">
                <a:moveTo>
                  <a:pt x="0" y="0"/>
                </a:moveTo>
                <a:lnTo>
                  <a:pt x="0" y="2959100"/>
                </a:lnTo>
              </a:path>
            </a:pathLst>
          </a:custGeom>
          <a:ln w="53085">
            <a:solidFill>
              <a:srgbClr val="000000"/>
            </a:solidFill>
          </a:ln>
        </p:spPr>
        <p:txBody>
          <a:bodyPr wrap="square" lIns="0" tIns="0" rIns="0" bIns="0" rtlCol="0"/>
          <a:lstStyle/>
          <a:p>
            <a:endParaRPr/>
          </a:p>
        </p:txBody>
      </p:sp>
      <p:sp>
        <p:nvSpPr>
          <p:cNvPr id="60" name="object 60"/>
          <p:cNvSpPr/>
          <p:nvPr/>
        </p:nvSpPr>
        <p:spPr>
          <a:xfrm>
            <a:off x="1511808" y="1088389"/>
            <a:ext cx="5439410" cy="0"/>
          </a:xfrm>
          <a:custGeom>
            <a:avLst/>
            <a:gdLst/>
            <a:ahLst/>
            <a:cxnLst/>
            <a:rect l="l" t="t" r="r" b="b"/>
            <a:pathLst>
              <a:path w="5439409">
                <a:moveTo>
                  <a:pt x="0" y="0"/>
                </a:moveTo>
                <a:lnTo>
                  <a:pt x="5439156" y="0"/>
                </a:lnTo>
              </a:path>
            </a:pathLst>
          </a:custGeom>
          <a:ln w="53339">
            <a:solidFill>
              <a:srgbClr val="000000"/>
            </a:solidFill>
          </a:ln>
        </p:spPr>
        <p:txBody>
          <a:bodyPr wrap="square" lIns="0" tIns="0" rIns="0" bIns="0" rtlCol="0"/>
          <a:lstStyle/>
          <a:p>
            <a:endParaRPr/>
          </a:p>
        </p:txBody>
      </p:sp>
      <p:sp>
        <p:nvSpPr>
          <p:cNvPr id="61" name="object 61"/>
          <p:cNvSpPr/>
          <p:nvPr/>
        </p:nvSpPr>
        <p:spPr>
          <a:xfrm>
            <a:off x="6924420" y="1115313"/>
            <a:ext cx="0" cy="2959100"/>
          </a:xfrm>
          <a:custGeom>
            <a:avLst/>
            <a:gdLst/>
            <a:ahLst/>
            <a:cxnLst/>
            <a:rect l="l" t="t" r="r" b="b"/>
            <a:pathLst>
              <a:path h="2959100">
                <a:moveTo>
                  <a:pt x="0" y="0"/>
                </a:moveTo>
                <a:lnTo>
                  <a:pt x="0" y="2958592"/>
                </a:lnTo>
              </a:path>
            </a:pathLst>
          </a:custGeom>
          <a:ln w="53086">
            <a:solidFill>
              <a:srgbClr val="000000"/>
            </a:solidFill>
          </a:ln>
        </p:spPr>
        <p:txBody>
          <a:bodyPr wrap="square" lIns="0" tIns="0" rIns="0" bIns="0" rtlCol="0"/>
          <a:lstStyle/>
          <a:p>
            <a:endParaRPr/>
          </a:p>
        </p:txBody>
      </p:sp>
      <p:sp>
        <p:nvSpPr>
          <p:cNvPr id="62" name="object 62"/>
          <p:cNvSpPr/>
          <p:nvPr/>
        </p:nvSpPr>
        <p:spPr>
          <a:xfrm>
            <a:off x="1582547" y="4047490"/>
            <a:ext cx="5297805" cy="0"/>
          </a:xfrm>
          <a:custGeom>
            <a:avLst/>
            <a:gdLst/>
            <a:ahLst/>
            <a:cxnLst/>
            <a:rect l="l" t="t" r="r" b="b"/>
            <a:pathLst>
              <a:path w="5297805">
                <a:moveTo>
                  <a:pt x="0" y="0"/>
                </a:moveTo>
                <a:lnTo>
                  <a:pt x="5297678" y="0"/>
                </a:lnTo>
              </a:path>
            </a:pathLst>
          </a:custGeom>
          <a:ln w="17779">
            <a:solidFill>
              <a:srgbClr val="000000"/>
            </a:solidFill>
          </a:ln>
        </p:spPr>
        <p:txBody>
          <a:bodyPr wrap="square" lIns="0" tIns="0" rIns="0" bIns="0" rtlCol="0"/>
          <a:lstStyle/>
          <a:p>
            <a:endParaRPr/>
          </a:p>
        </p:txBody>
      </p:sp>
      <p:sp>
        <p:nvSpPr>
          <p:cNvPr id="63" name="object 63"/>
          <p:cNvSpPr/>
          <p:nvPr/>
        </p:nvSpPr>
        <p:spPr>
          <a:xfrm>
            <a:off x="1591373" y="1150619"/>
            <a:ext cx="0" cy="2887980"/>
          </a:xfrm>
          <a:custGeom>
            <a:avLst/>
            <a:gdLst/>
            <a:ahLst/>
            <a:cxnLst/>
            <a:rect l="l" t="t" r="r" b="b"/>
            <a:pathLst>
              <a:path h="2887979">
                <a:moveTo>
                  <a:pt x="0" y="0"/>
                </a:moveTo>
                <a:lnTo>
                  <a:pt x="0" y="2887980"/>
                </a:lnTo>
              </a:path>
            </a:pathLst>
          </a:custGeom>
          <a:ln w="17653">
            <a:solidFill>
              <a:srgbClr val="000000"/>
            </a:solidFill>
          </a:ln>
        </p:spPr>
        <p:txBody>
          <a:bodyPr wrap="square" lIns="0" tIns="0" rIns="0" bIns="0" rtlCol="0"/>
          <a:lstStyle/>
          <a:p>
            <a:endParaRPr/>
          </a:p>
        </p:txBody>
      </p:sp>
      <p:sp>
        <p:nvSpPr>
          <p:cNvPr id="64" name="object 64"/>
          <p:cNvSpPr/>
          <p:nvPr/>
        </p:nvSpPr>
        <p:spPr>
          <a:xfrm>
            <a:off x="1582547" y="1141730"/>
            <a:ext cx="5297805" cy="0"/>
          </a:xfrm>
          <a:custGeom>
            <a:avLst/>
            <a:gdLst/>
            <a:ahLst/>
            <a:cxnLst/>
            <a:rect l="l" t="t" r="r" b="b"/>
            <a:pathLst>
              <a:path w="5297805">
                <a:moveTo>
                  <a:pt x="0" y="0"/>
                </a:moveTo>
                <a:lnTo>
                  <a:pt x="5297678" y="0"/>
                </a:lnTo>
              </a:path>
            </a:pathLst>
          </a:custGeom>
          <a:ln w="17779">
            <a:solidFill>
              <a:srgbClr val="000000"/>
            </a:solidFill>
          </a:ln>
        </p:spPr>
        <p:txBody>
          <a:bodyPr wrap="square" lIns="0" tIns="0" rIns="0" bIns="0" rtlCol="0"/>
          <a:lstStyle/>
          <a:p>
            <a:endParaRPr/>
          </a:p>
        </p:txBody>
      </p:sp>
      <p:sp>
        <p:nvSpPr>
          <p:cNvPr id="65" name="object 65"/>
          <p:cNvSpPr/>
          <p:nvPr/>
        </p:nvSpPr>
        <p:spPr>
          <a:xfrm>
            <a:off x="6871398" y="1150619"/>
            <a:ext cx="0" cy="2887980"/>
          </a:xfrm>
          <a:custGeom>
            <a:avLst/>
            <a:gdLst/>
            <a:ahLst/>
            <a:cxnLst/>
            <a:rect l="l" t="t" r="r" b="b"/>
            <a:pathLst>
              <a:path h="2887979">
                <a:moveTo>
                  <a:pt x="0" y="0"/>
                </a:moveTo>
                <a:lnTo>
                  <a:pt x="0" y="2887979"/>
                </a:lnTo>
              </a:path>
            </a:pathLst>
          </a:custGeom>
          <a:ln w="17652">
            <a:solidFill>
              <a:srgbClr val="000000"/>
            </a:solidFill>
          </a:ln>
        </p:spPr>
        <p:txBody>
          <a:bodyPr wrap="square" lIns="0" tIns="0" rIns="0" bIns="0" rtlCol="0"/>
          <a:lstStyle/>
          <a:p>
            <a:endParaRPr/>
          </a:p>
        </p:txBody>
      </p:sp>
      <p:sp>
        <p:nvSpPr>
          <p:cNvPr id="66" name="object 66"/>
          <p:cNvSpPr txBox="1"/>
          <p:nvPr/>
        </p:nvSpPr>
        <p:spPr>
          <a:xfrm>
            <a:off x="51003" y="6562963"/>
            <a:ext cx="5435600" cy="222885"/>
          </a:xfrm>
          <a:prstGeom prst="rect">
            <a:avLst/>
          </a:prstGeom>
        </p:spPr>
        <p:txBody>
          <a:bodyPr vert="horz" wrap="square" lIns="0" tIns="0" rIns="0" bIns="0" rtlCol="0">
            <a:spAutoFit/>
          </a:bodyPr>
          <a:lstStyle/>
          <a:p>
            <a:pPr marL="12700">
              <a:lnSpc>
                <a:spcPts val="1630"/>
              </a:lnSpc>
            </a:pPr>
            <a:r>
              <a:rPr sz="1400" b="1" i="1" dirty="0">
                <a:solidFill>
                  <a:srgbClr val="FFFF00"/>
                </a:solidFill>
                <a:latin typeface="Times New Roman"/>
                <a:cs typeface="Times New Roman"/>
              </a:rPr>
              <a:t>Reference: Circuit Analysis by Robert Boylestad, </a:t>
            </a:r>
            <a:r>
              <a:rPr sz="1400" b="1" i="1" spc="-30" dirty="0">
                <a:solidFill>
                  <a:srgbClr val="FFFF00"/>
                </a:solidFill>
                <a:latin typeface="Times New Roman"/>
                <a:cs typeface="Times New Roman"/>
              </a:rPr>
              <a:t>Topic </a:t>
            </a:r>
            <a:r>
              <a:rPr sz="1400" b="1" i="1" dirty="0">
                <a:solidFill>
                  <a:srgbClr val="FFFF00"/>
                </a:solidFill>
                <a:latin typeface="Times New Roman"/>
                <a:cs typeface="Times New Roman"/>
              </a:rPr>
              <a:t>– 13.2, </a:t>
            </a:r>
            <a:r>
              <a:rPr sz="1400" b="1" i="1" spc="-5" dirty="0">
                <a:solidFill>
                  <a:srgbClr val="FFFF00"/>
                </a:solidFill>
                <a:latin typeface="Times New Roman"/>
                <a:cs typeface="Times New Roman"/>
              </a:rPr>
              <a:t>Page </a:t>
            </a:r>
            <a:r>
              <a:rPr sz="1400" b="1" i="1" dirty="0">
                <a:solidFill>
                  <a:srgbClr val="FFFF00"/>
                </a:solidFill>
                <a:latin typeface="Times New Roman"/>
                <a:cs typeface="Times New Roman"/>
              </a:rPr>
              <a:t>–</a:t>
            </a:r>
            <a:r>
              <a:rPr sz="1400" b="1" i="1" spc="-140" dirty="0">
                <a:solidFill>
                  <a:srgbClr val="FFFF00"/>
                </a:solidFill>
                <a:latin typeface="Times New Roman"/>
                <a:cs typeface="Times New Roman"/>
              </a:rPr>
              <a:t> </a:t>
            </a:r>
            <a:r>
              <a:rPr sz="1400" b="1" i="1" spc="5" dirty="0">
                <a:solidFill>
                  <a:srgbClr val="FFFF00"/>
                </a:solidFill>
                <a:latin typeface="Times New Roman"/>
                <a:cs typeface="Times New Roman"/>
              </a:rPr>
              <a:t>523</a:t>
            </a:r>
            <a:endParaRPr sz="1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1012</Words>
  <Application>Microsoft Office PowerPoint</Application>
  <PresentationFormat>On-screen Show (4:3)</PresentationFormat>
  <Paragraphs>89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Although elaboration of ac is alternating current, the terms ac  voltage and ac current is used for sinusoidal voltage and  sinusoidal current without any confusion. Other alternating  waveform patterns have descriptive term with them such as  square wave, triangular wave, saw-tooth wave etc.</vt:lpstr>
      <vt:lpstr>Slide 4</vt:lpstr>
      <vt:lpstr>Slide 5</vt:lpstr>
      <vt:lpstr>Slide 6</vt:lpstr>
      <vt:lpstr>Slide 7</vt:lpstr>
      <vt:lpstr>Slide 8</vt:lpstr>
      <vt:lpstr>Slide 9</vt:lpstr>
      <vt:lpstr>Slide 10</vt:lpstr>
      <vt:lpstr>Slide 11</vt:lpstr>
      <vt:lpstr>Math. Problem: Determine the frequency of the waveform as  shown in figure.</vt:lpstr>
      <vt:lpstr>Sinusoidal Wave: The  sinusoidal waveform is  alternating  waveform whose shape is unaffected</vt:lpstr>
      <vt:lpstr>Math. Problem: Determine (a) peak value (b) peak to  peak value (c) period (d) frequency (e) phase for the  following sinusoidal waves:</vt:lpstr>
      <vt:lpstr>the sinusoidal</vt:lpstr>
      <vt:lpstr>Slide 16</vt:lpstr>
      <vt:lpstr>d. i = – sin(ωt + 30°) and v = 2 sin(ωt + 10°)</vt:lpstr>
      <vt:lpstr>e. i = – 2 cos(ωt – 60°) and v = 3 sin(ωt – 150°)</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Satish</dc:creator>
  <cp:lastModifiedBy>Satish</cp:lastModifiedBy>
  <cp:revision>1</cp:revision>
  <dcterms:created xsi:type="dcterms:W3CDTF">2020-07-06T08:18:40Z</dcterms:created>
  <dcterms:modified xsi:type="dcterms:W3CDTF">2020-07-06T08:21:59Z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2015-02-21T00:00:00Z</vt:filetime>
  </property>
  <property fmtid="{D5CDD505-2E9C-101B-9397-08002B2CF9AE}" pid="3" name="Creator">
    <vt:lpwstr>Microsoft® PowerPoint® 2013</vt:lpwstr>
  </property>
  <property fmtid="{D5CDD505-2E9C-101B-9397-08002B2CF9AE}" pid="4" name="LastSaved">
    <vt:filetime>2020-07-06T00:00:00Z</vt:filetime>
  </property>
</Properties>
</file>