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72" r:id="rId14"/>
    <p:sldId id="271" r:id="rId15"/>
    <p:sldId id="270" r:id="rId16"/>
    <p:sldId id="269" r:id="rId17"/>
    <p:sldId id="273" r:id="rId18"/>
    <p:sldId id="274" r:id="rId19"/>
    <p:sldId id="275" r:id="rId20"/>
    <p:sldId id="280" r:id="rId21"/>
    <p:sldId id="281" r:id="rId22"/>
    <p:sldId id="279" r:id="rId23"/>
    <p:sldId id="282" r:id="rId24"/>
    <p:sldId id="278" r:id="rId25"/>
    <p:sldId id="283" r:id="rId26"/>
    <p:sldId id="290" r:id="rId27"/>
    <p:sldId id="291" r:id="rId28"/>
    <p:sldId id="288" r:id="rId29"/>
    <p:sldId id="292" r:id="rId30"/>
    <p:sldId id="286" r:id="rId31"/>
    <p:sldId id="285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circuitglobe.com/wp-content/uploads/2015/11/two-wattmeter-method-eq7-compressor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circuitglobe.com/wp-content/uploads/2015/11/TWO-WATTMETER-METHOD-OF-POWER-MESUREMENT-FIG-2-compressor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circuitglobe.com/wp-content/uploads/2015/11/two-wattmeter-method-eq14-compressor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magnetic-field/" TargetMode="External"/><Relationship Id="rId2" Type="http://schemas.openxmlformats.org/officeDocument/2006/relationships/hyperlink" Target="https://www.electrical4u.com/electromagnetic-the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www.electrical4u.com/electric-circuit-or-electrical-network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fleming-left-hand-rule-and-fleming-right-hand-rule/" TargetMode="External"/><Relationship Id="rId7" Type="http://schemas.openxmlformats.org/officeDocument/2006/relationships/hyperlink" Target="https://www.electrical4u.com/what-is-inductor-and-inductance-theory-of-inductor/" TargetMode="External"/><Relationship Id="rId2" Type="http://schemas.openxmlformats.org/officeDocument/2006/relationships/hyperlink" Target="https://www.electrical4u.com/lenz-law-of-electromagnetic-indu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ical4u.com/electric-generator/" TargetMode="External"/><Relationship Id="rId5" Type="http://schemas.openxmlformats.org/officeDocument/2006/relationships/hyperlink" Target="https://www.electrical4u.com/electrical-motor-types-classification-and-history-of-motor/" TargetMode="External"/><Relationship Id="rId4" Type="http://schemas.openxmlformats.org/officeDocument/2006/relationships/hyperlink" Target="https://www.electrical4u.com/what-is-transformer-definition-working-principle-of-transformer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easy.com/2012/12/armature-winding-of-dc-machine.html" TargetMode="External"/><Relationship Id="rId2" Type="http://schemas.openxmlformats.org/officeDocument/2006/relationships/hyperlink" Target="https://www.electricaleasy.com/p/electrical-machin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easy.com/2012/12/emf-and-torque-equation-of-dc-machine.html" TargetMode="External"/><Relationship Id="rId2" Type="http://schemas.openxmlformats.org/officeDocument/2006/relationships/hyperlink" Target="https://www.electricaleasy.com/2014/02/faradays-law-and-lenzs-law-of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icaleasy.com/2014/03/flemings-left-and-right-hand-rul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easy.com/2012/12/armature-winding-of-dc-machine.html" TargetMode="External"/><Relationship Id="rId2" Type="http://schemas.openxmlformats.org/officeDocument/2006/relationships/hyperlink" Target="https://www.electricaleasy.com/2012/12/basic-construction-and-working-of-d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ectricaleasy.com/2012/12/basic-construction-and-working-of-dc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ectricaleasy.com/2012/12/classifications-of-dc-machine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29600" cy="14509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 of Balanced three phase system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Measurement of Power by Two Wattmeter Method in Star Connection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228599" y="990600"/>
            <a:ext cx="876904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-wattmeter-method-eq7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09600"/>
            <a:ext cx="7086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Measurement of Power by Two Wattmeter Method in Delta Connection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Considering the delta connected circuit shown in the figure below.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WO-WATTMETER-METHOD-OF-POWER-MESUREMENT-FIG-2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743200"/>
            <a:ext cx="7315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9820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6857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to obtain the total power measured by the Two Wattmeter the two equations, i.e. equation (3) and (4) has to be added.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wo-wattmeter-method-eq14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906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5029200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P is the total power absorbed in the three loads at any instant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Faraday’s law of electromagnetic induction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Faraday’s Law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Faraday’s law of electromagnetic induction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(referred to as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Faraday’s law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is a basic law of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electromagnetism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predicting how a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magnetic field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will interact with an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electric circuit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produce an electromotive force (EMF).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phenomenon is known as electromagnetic induction.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1981200"/>
            <a:ext cx="6992498" cy="340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" y="5486400"/>
            <a:ext cx="845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Faraday’s law states that a current will be induced in a conductor which is exposed to a changing magnetic field.</a:t>
            </a:r>
            <a:endParaRPr kumimoji="0" lang="en-US" sz="2800" b="0" i="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Lenz’s law of electromagnetic induction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Lenz’s law of electromagnetic induction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states that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direction of this induced current will be such that the magnetic field created by the induced current </a:t>
            </a: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opposes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initial changing magnetic field which produced it. 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direction of this current flow can be determined using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Fleming’s right-hand rule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Faraday’s law of induction explains the working principle of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transformers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motors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generators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7" tooltip="What is Inductor and Inductance?"/>
              </a:rPr>
              <a:t>inductors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Indused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two types</a:t>
            </a:r>
          </a:p>
          <a:p>
            <a:pPr lvl="1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Dynamically </a:t>
            </a:r>
            <a:r>
              <a:rPr lang="en-US" sz="3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indused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emf</a:t>
            </a:r>
            <a:endParaRPr lang="en-US" sz="36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Statically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indused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4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Mutually-induced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4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Self-induced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Dynamically 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http://www.electricalunits.com/Image/Basic-electrical/dynamicEM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46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28600" y="4343400"/>
            <a:ext cx="8915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 is lied within a uniform magnetic field whose flux density is a uniform magnetic field . and the flux density is B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this fig. the movement of the conductor is shown by arrow line. When the conductor A cuts across at right angles to the flux.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Delta Load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76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2400"/>
            <a:ext cx="2438400" cy="119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819400"/>
            <a:ext cx="51720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3733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Let, ‘l’= Length of the conductor lying within the field.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 And it moves a distance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in time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area swept by the conductor is =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ldx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Flux cut by the conductor =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l.dx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X B,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Change in Flux =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B.l.dx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weber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Time=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second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According to Faraday’s laws. The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induced in the conductor . And this 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known as dynamically 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www.electricalunits.com/Image/Basic-electrical/emf2.png"/>
          <p:cNvPicPr/>
          <p:nvPr/>
        </p:nvPicPr>
        <p:blipFill>
          <a:blip r:embed="rId2"/>
          <a:srcRect r="28155"/>
          <a:stretch>
            <a:fillRect/>
          </a:stretch>
        </p:blipFill>
        <p:spPr bwMode="auto">
          <a:xfrm>
            <a:off x="1524000" y="3962400"/>
            <a:ext cx="5638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electricalunits.com/Image/Basic-electrical/emf2.png"/>
          <p:cNvPicPr/>
          <p:nvPr/>
        </p:nvPicPr>
        <p:blipFill>
          <a:blip r:embed="rId2"/>
          <a:srcRect l="69903"/>
          <a:stretch>
            <a:fillRect/>
          </a:stretch>
        </p:blipFill>
        <p:spPr bwMode="auto">
          <a:xfrm>
            <a:off x="5638800" y="495300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conductor (A) moves at an angle θ with the direction of flux which is shown in (b).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www.electricalunits.com/Image/Basic-electrical/emf1.png"/>
          <p:cNvPicPr/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1219200" y="1676400"/>
            <a:ext cx="670369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Statically induced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b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447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Statically 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two types which are –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 Mutually-induced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ii) Self-induced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Mutually induced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7696200" cy="429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current will flow through the coil A and produce a magnetic field in which partly links with the coil B.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current through A is changed, the flux linked with B is also changed.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According to Faraday’s law, induced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produced in the coil B and This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know as mutually induce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Self-induced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Self-induced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is produced in the coil due to the change of its own flux linked with it.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the current of the coil is changed, then the flux linked with its own turns will also change which will produce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is called self-induced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200400"/>
            <a:ext cx="53816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DC Generator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dc generator is an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electrical machine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which converts mechanical energy into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direct current electricity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energy conversion is based on the principle of production of dynamically induced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6576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constructional parts of a DC machine are described below.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Yoke: 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Poles and pole shoes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Field winding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Armature core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Armature winding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Commutator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brushes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4.bp.blogspot.com/-UXMuF_e7Egw/VlFfQL-aUcI/AAAAAAAABos/b1zthJSlsRU/s1600/construction%2Bof%2Ba%2Bdc%2Bmachine%2B%2528generator%2Bor%2Bmotor%252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45028" cy="6430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06301" y="2819400"/>
            <a:ext cx="236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Armature core (rotor)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6" name="Picture 6" descr="https://4.bp.blogspot.com/-lLSSvpP-1aE/UM8uxA0e5pI/AAAAAAAAAI0/6C1VMNdVKsg/s1600/commuta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139" y="76200"/>
            <a:ext cx="3584461" cy="2819400"/>
          </a:xfrm>
          <a:prstGeom prst="rect">
            <a:avLst/>
          </a:prstGeom>
          <a:noFill/>
        </p:spPr>
      </p:pic>
      <p:pic>
        <p:nvPicPr>
          <p:cNvPr id="46090" name="Picture 10" descr="Pole core and pole shoe of Dc motor "/>
          <p:cNvPicPr>
            <a:picLocks noChangeAspect="1" noChangeArrowheads="1"/>
          </p:cNvPicPr>
          <p:nvPr/>
        </p:nvPicPr>
        <p:blipFill>
          <a:blip r:embed="rId3"/>
          <a:srcRect t="6054"/>
          <a:stretch>
            <a:fillRect/>
          </a:stretch>
        </p:blipFill>
        <p:spPr bwMode="auto">
          <a:xfrm>
            <a:off x="4343400" y="3276600"/>
            <a:ext cx="4768817" cy="2971800"/>
          </a:xfrm>
          <a:prstGeom prst="rect">
            <a:avLst/>
          </a:prstGeom>
          <a:noFill/>
        </p:spPr>
      </p:pic>
      <p:pic>
        <p:nvPicPr>
          <p:cNvPr id="46095" name="Picture 15"/>
          <p:cNvPicPr>
            <a:picLocks noChangeAspect="1" noChangeArrowheads="1"/>
          </p:cNvPicPr>
          <p:nvPr/>
        </p:nvPicPr>
        <p:blipFill>
          <a:blip r:embed="rId4"/>
          <a:srcRect r="50000" b="5162"/>
          <a:stretch>
            <a:fillRect/>
          </a:stretch>
        </p:blipFill>
        <p:spPr bwMode="auto">
          <a:xfrm>
            <a:off x="0" y="381000"/>
            <a:ext cx="45339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Working principle of a DC generator: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 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  <a:hlinkClick r:id="rId2"/>
              </a:rPr>
              <a:t>Faraday’s laws of electromagnetic induction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whenever a conductor is placed in a varying magnetic field (OR a conductor is moved in a magnetic field),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(electromotive force) gets induced in the conductor.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magnitude of induced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calculated from the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 equation of dc generator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the conductor is provided with a closed path, the induced current will circulate within the path.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a DC generator, field coils produce an electromagnetic field and the armature conductors are rotated into the field.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an electromagnetically induced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generated in the armature conductors. The direction of induced current is given by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Fleming’s right hand rule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EMF equation of a DC generator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a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DC generator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with the following parameters,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= number of field poles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Ø = flux produced per pole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 = total no. of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armature conductors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no. of parallel paths in armature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= rotational speed of armature in revolutions per min. (rpm)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generated per conductor is given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(Volts) ... eq. 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Flux cut by one conductor in one revolution 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PΦ….(Weber),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Number of revolutions per second (speed in RPS) =N/60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Therefore, time for one revolution 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60/N(Seconds)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eq. 1,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generated per conductor 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PΦN/60(Volts) …..(eq. 2)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conductors are connected in series per parallel path, and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across the generator terminals is equal to the generated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across any parallel path.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Therefore,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PΦNZ / 60A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2438400" cy="119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1066800"/>
            <a:ext cx="60007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characteristics of DC generators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Generally, following three characteristics of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DC generators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are taken into considerations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Open Circuit Characteristic (O.C.C.)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/I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Internal or Total Characteristic (E/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fontAlgn="base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External Characteristic (V/I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Open Circuit Characteristic (O.C.C.) (E</a:t>
            </a:r>
            <a:r>
              <a:rPr lang="en-US" sz="40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/I</a:t>
            </a:r>
            <a:r>
              <a:rPr lang="en-US" sz="4000" b="1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circuit characteristic is also known as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magnetic characteristic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no-load saturation characteristic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characteristic shows the relation between generated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 no load (E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and the field current (I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at a given fixed speed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O.C.C. curve is just the magnetization curve and it is practically similar for all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type of generators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for O.C.C. curve is obtained by operating the generator at no load and keeping a constant speed.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Field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is gradually increased and the corresponding terminal voltage is recorded.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connection arrangement to obtain O.C.C. curve is as shown in the figure below.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circuit characteristic of dc generator connection"/>
          <p:cNvPicPr>
            <a:picLocks noChangeAspect="1" noChangeArrowheads="1"/>
          </p:cNvPicPr>
          <p:nvPr/>
        </p:nvPicPr>
        <p:blipFill>
          <a:blip r:embed="rId2"/>
          <a:srcRect b="12820"/>
          <a:stretch>
            <a:fillRect/>
          </a:stretch>
        </p:blipFill>
        <p:spPr bwMode="auto">
          <a:xfrm>
            <a:off x="685800" y="0"/>
            <a:ext cx="7182961" cy="25908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514600"/>
            <a:ext cx="441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743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533401"/>
            <a:ext cx="8220075" cy="83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0"/>
            <a:ext cx="7810500" cy="399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 Load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915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732862"/>
            <a:ext cx="7315200" cy="389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30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200400"/>
            <a:ext cx="48291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Measurement of power by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watt meter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Two Wattmeter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Method can be employed to measure the power in a 3 phase, three wire star or delta connected the balanced or unbalanced load.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Two wattmeter method the current coils of the wattmeter are connected with any two lines, say R and Y and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potential coil of each wattmeter is joined on the same line, the third line i.e. B as shown below in figure (A).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WO-WATTMETER-METHOD-OF-POWER-MEASUREMENT-FIG-1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6019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49530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total instantaneous power absorbed by the three loads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and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are equal to the sum of the powers measured by the Two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wattmeters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420</Words>
  <Application>Microsoft Office PowerPoint</Application>
  <PresentationFormat>On-screen Show (4:3)</PresentationFormat>
  <Paragraphs>94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Analysis of Balanced three phase system </vt:lpstr>
      <vt:lpstr>Delta Load</vt:lpstr>
      <vt:lpstr>Slide 3</vt:lpstr>
      <vt:lpstr>Slide 4</vt:lpstr>
      <vt:lpstr>Slide 5</vt:lpstr>
      <vt:lpstr>Star Load</vt:lpstr>
      <vt:lpstr>Slide 7</vt:lpstr>
      <vt:lpstr>Measurement of power by  2 watt meter method</vt:lpstr>
      <vt:lpstr>Slide 9</vt:lpstr>
      <vt:lpstr>Measurement of Power by Two Wattmeter Method in Star Connection </vt:lpstr>
      <vt:lpstr>Slide 11</vt:lpstr>
      <vt:lpstr>Measurement of Power by Two Wattmeter Method in Delta Connection </vt:lpstr>
      <vt:lpstr>Slide 13</vt:lpstr>
      <vt:lpstr>Slide 14</vt:lpstr>
      <vt:lpstr>Faraday’s law of electromagnetic induction </vt:lpstr>
      <vt:lpstr>What is Faraday’s Law </vt:lpstr>
      <vt:lpstr>Lenz’s law of electromagnetic induction</vt:lpstr>
      <vt:lpstr>Slide 18</vt:lpstr>
      <vt:lpstr> Dynamically induced e.m.f</vt:lpstr>
      <vt:lpstr>Slide 20</vt:lpstr>
      <vt:lpstr>Slide 21</vt:lpstr>
      <vt:lpstr>Statically induced E.m.f:- </vt:lpstr>
      <vt:lpstr>Slide 23</vt:lpstr>
      <vt:lpstr>Self-induced e.m.f: </vt:lpstr>
      <vt:lpstr>DC Generator </vt:lpstr>
      <vt:lpstr>Slide 26</vt:lpstr>
      <vt:lpstr>Slide 27</vt:lpstr>
      <vt:lpstr>Working principle of a DC generator: </vt:lpstr>
      <vt:lpstr>EMF equation of a DC generator </vt:lpstr>
      <vt:lpstr>characteristics of DC generators</vt:lpstr>
      <vt:lpstr>Open Circuit Characteristic (O.C.C.) (E0/If) 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EEE</dc:creator>
  <cp:lastModifiedBy>EEE</cp:lastModifiedBy>
  <cp:revision>27</cp:revision>
  <dcterms:created xsi:type="dcterms:W3CDTF">2006-08-16T00:00:00Z</dcterms:created>
  <dcterms:modified xsi:type="dcterms:W3CDTF">2020-03-11T09:30:08Z</dcterms:modified>
</cp:coreProperties>
</file>