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voltage-regulation-of-transformer/" TargetMode="External"/><Relationship Id="rId2" Type="http://schemas.openxmlformats.org/officeDocument/2006/relationships/hyperlink" Target="https://www.electrical4u.com/equivalent-circuit-of-transformer-referred-to-primary-and-secondar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electrodynamometer-type-wattmeter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electrical4u.com/working-principle-of-voltmeter-and-types-of-voltmet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ical4u.com/what-is-auto-transformer/" TargetMode="External"/><Relationship Id="rId5" Type="http://schemas.openxmlformats.org/officeDocument/2006/relationships/hyperlink" Target="https://www.electrical4u.com/voltage-or-electric-potential-difference/" TargetMode="External"/><Relationship Id="rId4" Type="http://schemas.openxmlformats.org/officeDocument/2006/relationships/hyperlink" Target="https://www.electrical4u.com/ammet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what-is-transformer-definition-working-principle-of-transformer/" TargetMode="External"/><Relationship Id="rId2" Type="http://schemas.openxmlformats.org/officeDocument/2006/relationships/hyperlink" Target="https://www.electrical4u.com/electric-current-and-theory-of-electricit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ical4u.com/hysteresis-eddy-current-iron-or-core-losses-and-copper-loss-in-transformer/" TargetMode="External"/><Relationship Id="rId5" Type="http://schemas.openxmlformats.org/officeDocument/2006/relationships/hyperlink" Target="https://www.electrical4u.com/electrodynamometer-type-wattmeter/" TargetMode="External"/><Relationship Id="rId4" Type="http://schemas.openxmlformats.org/officeDocument/2006/relationships/hyperlink" Target="https://www.electrical4u.com/voltage-drop-calcul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electrodynamometer-type-wattmeter/" TargetMode="External"/><Relationship Id="rId2" Type="http://schemas.openxmlformats.org/officeDocument/2006/relationships/hyperlink" Target="https://www.electrical4u.com/what-is-auto-transform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electrical4u.com/working-principle-of-voltmeter-and-types-of-voltmeter/" TargetMode="External"/><Relationship Id="rId4" Type="http://schemas.openxmlformats.org/officeDocument/2006/relationships/hyperlink" Target="https://www.electrical4u.com/ammete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voltage-or-electric-potential-difference/" TargetMode="External"/><Relationship Id="rId2" Type="http://schemas.openxmlformats.org/officeDocument/2006/relationships/hyperlink" Target="https://www.electrical4u.com/hysteresis-eddy-current-iron-or-core-losses-and-copper-loss-in-transform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electrical4u.com/electrical-resistance-and-laws-of-resista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Open and Short Circuit Test of Transformer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 and short circuit tests are performed on a transformer to determine the: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Equivalent circuit of transformer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Voltage regulation of transformer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Efficiency of transformer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power required for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open circuit tests and short circuit tests on a transformer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equal to the power loss occurring in the transformer.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Open Circuit Test on Transformer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7338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connection diagram for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open circuit test on transformer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shown in the figure.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voltmeter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wattmeter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ammeter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connected in LV side of the transformer as shown.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 tooltip="Voltage or Electric Potential Difference"/>
              </a:rPr>
              <a:t>voltage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at rated frequency is applied to that LV side with the help of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variac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variable ratio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6"/>
              </a:rPr>
              <a:t>auto transformer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HV side of the transformer is kept open.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Now with the help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variac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applied voltage gets slowly increased until the voltmeter gives reading equal to the rated voltage of the LV side.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reaching rated LV side voltage, we record all the three instruments reading (Voltmeter, Ammeter and Wattmeter readings).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AutoShape 2" descr="open circuit tes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/>
          <a:srcRect t="13889" b="11111"/>
          <a:stretch>
            <a:fillRect/>
          </a:stretch>
        </p:blipFill>
        <p:spPr bwMode="auto">
          <a:xfrm>
            <a:off x="2590800" y="47244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ammeter reading gives the no load current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As no load current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quite small compared to rated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tooltip="Electric Current"/>
              </a:rPr>
              <a:t>current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transformer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voltage drops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due to this current that can be taken as negligible.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 voltmeter reading 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considered equal to the secondary induced voltage of the transformer,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wattmeter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reading indicates the input power during the test.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As the transformer is open circuited, there is no output, hence the input power here consists of core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6" tooltip="Losses in Transformer"/>
              </a:rPr>
              <a:t>losses in transformer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copper loss in transformer during no load condition.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as said earlier, the no-load current in the transformer is quite small compared to the full load current so, we can neglect the copper loss due to the no-load current.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Hence, can take the wattmeter reading as equal to the core losses in the transformer.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 Circuit Test on Transformer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connection diagram for the short circuit test on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transformer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shown in the figure below.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voltmeter, wattmeter, and an ammeter are connected in HV side of the transformer as shown.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low voltage of around 5-10% is applied to that HV side with the help of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variac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(i.e. a variable ratio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auto transformer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short-circuit the LV side of the transformer. Now with the help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variac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applied voltage is slowly increased until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wattmeter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ammeter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gives reading equal to the rated current of the HV side.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reaching the rated current of the HV side, we record all the three instrument readings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Voltmeter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Ammeter and Watt-meter readings). 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6"/>
          <a:srcRect t="13889" b="5556"/>
          <a:stretch>
            <a:fillRect/>
          </a:stretch>
        </p:blipFill>
        <p:spPr bwMode="auto">
          <a:xfrm>
            <a:off x="2819400" y="4648200"/>
            <a:ext cx="3276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6248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ammeter reading gives the primary equivalent of full load current IL.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the voltage applied for full load current in a short circuit test on the transformer is quite small compared to the rated primary voltage of the transformer, the core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losses in the transformer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be taken as negligible here.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say, voltmeter reading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sc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The watt-meter reading indicates the input power during the test.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we have short-circuited the transformer, there is no output; hence the input power here consists of copper losses in the transformer.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Since the applied voltage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sc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short circuit voltage in the transformer and hence it is quite small compared to the rated voltage, so, we can neglect the core loss due to the small applied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tooltip="Voltage or Electric Potential Difference"/>
              </a:rPr>
              <a:t>voltage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Hence the wattmeter reading can be taken as equal to copper losses in the transformer. Let us consider wattmeter reading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sc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Where, R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equivalent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 tooltip="Know about the electrical resistance in detail."/>
              </a:rPr>
              <a:t>resistance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transformer.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short-circuit test of a transformer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used to determine copper losses in the transformer at full load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https://www.electrical4u.com/electrical/machine-equation/transformer-equation/open-and-short-circuit-test-on-transformer-4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www.electrical4u.com/electrical/machine-equation/transformer-equation/open-and-short-circuit-test-on-transformer-4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4114800"/>
            <a:ext cx="1828800" cy="76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657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Open and Short Circuit Test of Transformer </vt:lpstr>
      <vt:lpstr>Open Circuit Test on Transformer </vt:lpstr>
      <vt:lpstr>Slide 3</vt:lpstr>
      <vt:lpstr>Short Circuit Test on Transformer 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and Short Circuit Test of Transformer </dc:title>
  <dc:creator>Murali Krishna Raju</dc:creator>
  <cp:lastModifiedBy>Murali Krishna Raju</cp:lastModifiedBy>
  <cp:revision>3</cp:revision>
  <dcterms:created xsi:type="dcterms:W3CDTF">2006-08-16T00:00:00Z</dcterms:created>
  <dcterms:modified xsi:type="dcterms:W3CDTF">2020-05-16T09:29:52Z</dcterms:modified>
</cp:coreProperties>
</file>