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faraday-law-of-electromagnetic-induction/" TargetMode="External"/><Relationship Id="rId7" Type="http://schemas.openxmlformats.org/officeDocument/2006/relationships/hyperlink" Target="https://www.electrical4u.com/lenz-law-of-electromagnetic-induction/" TargetMode="External"/><Relationship Id="rId2" Type="http://schemas.openxmlformats.org/officeDocument/2006/relationships/hyperlink" Target="https://www.electrical4u.com/rotating-magnetic-fiel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ical4u.com/electric-current-and-theory-of-electricity/" TargetMode="External"/><Relationship Id="rId5" Type="http://schemas.openxmlformats.org/officeDocument/2006/relationships/hyperlink" Target="https://www.electrical4u.com/induction-motor-types-of-induction-motor/" TargetMode="External"/><Relationship Id="rId4" Type="http://schemas.openxmlformats.org/officeDocument/2006/relationships/hyperlink" Target="https://www.electrical4u.com/magnetic-flux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induction-motor-types-of-induction-motor/" TargetMode="External"/><Relationship Id="rId2" Type="http://schemas.openxmlformats.org/officeDocument/2006/relationships/hyperlink" Target="https://www.electrical4u.com/magnetic-fiel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ical4u.com/armature-reaction-in-synchronous-machine-alternator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magnetic-fiel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ical4u.com/electric-current-and-theory-of-electricity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electrical4u.com/magnetic-flu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Principle and Operation  of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3Ø Induction Motor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810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l="26891" t="13877" r="29412"/>
          <a:stretch>
            <a:fillRect/>
          </a:stretch>
        </p:blipFill>
        <p:spPr bwMode="auto">
          <a:xfrm>
            <a:off x="5943601" y="1037449"/>
            <a:ext cx="2514599" cy="3001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816398"/>
            <a:ext cx="3143250" cy="3041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14800" y="4164209"/>
            <a:ext cx="3733801" cy="2617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66060" y="1077259"/>
            <a:ext cx="3253740" cy="3189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8229600" cy="6324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stator of the motor consists of overlapping winding offset by an electrical angle of 120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When we connect the stator to a 3 phase AC source, it establishes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rotating magnetic field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which rotates at the synchronous speed.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According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Faraday’s law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induced in any circuit is due to the rate of change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magnetic flux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linkage through the circuit.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the rotor winding in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5" tooltip="Induction Motor"/>
              </a:rPr>
              <a:t>induction motor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closed and cut the stator rotating magnetic field, an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induced in the rotor copper bars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Due to this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6" tooltip="Electric Current"/>
              </a:rPr>
              <a:t>current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flows through the rotor conductor.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Here the relative speed between the rotating flux and static rotor conductor is the cause of current generation;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as per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7"/>
              </a:rPr>
              <a:t>Lenz’s law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the rotor will rotate in the same direction to reduce the cause, i.e., the relative velocity.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may be observed that the rotor speed should not reach the synchronous speed produced by the stator.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If the speeds become equal, there would be no such relative speed, so no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induced in the rotor, and no current would be flowing, and therefore no torque would be generated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Consequently, the rotor cannot reach the synchronous speed.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difference between the stator (synchronous speed) and rotor speeds is called the slip.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rotation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magnetic field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tooltip="Induction Motor"/>
              </a:rPr>
              <a:t>induction motor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has the advantage that no electrical connections need to be made to the rotor.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Thus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three phase induction motor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Self-starting.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armature reaction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brush sparking because of the absence of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commutators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brushes that may cause sparks.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Robust in construction.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Economical.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Easier to maintain.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Rotating Magnetic Field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057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When we apply a three-phase supply to a three-phase distributed winding of a rotating machine,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rotating magnetic field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produced which rotates in synchronous speed.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three-phase winding is physically distributed in the stator core in such a manner that winding of each phase is separated from other by 120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space.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774" r="5660"/>
          <a:stretch>
            <a:fillRect/>
          </a:stretch>
        </p:blipFill>
        <p:spPr bwMode="auto">
          <a:xfrm>
            <a:off x="5486400" y="2743200"/>
            <a:ext cx="3657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971801"/>
            <a:ext cx="58674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Although the vector sum of three currents in a balanced three-phase system is zero at any instant,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but the resultant of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hlinkClick r:id="rId3"/>
              </a:rPr>
              <a:t>magnetic fields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produced by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hlinkClick r:id="rId4"/>
              </a:rPr>
              <a:t>currents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is not zero rather it will have a constant non-zero value rotating in space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 respect to time.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8229600" cy="6019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>
                <a:hlinkClick r:id="rId2"/>
              </a:rPr>
              <a:t>magnetic flux</a:t>
            </a:r>
            <a:r>
              <a:rPr lang="en-US" sz="2000" dirty="0" smtClean="0"/>
              <a:t> produced by the current in each phase can be represented by the equations given below. 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/>
              <a:t>Where, </a:t>
            </a:r>
            <a:r>
              <a:rPr lang="en-US" sz="2000" dirty="0" err="1" smtClean="0"/>
              <a:t>φ</a:t>
            </a:r>
            <a:r>
              <a:rPr lang="en-US" sz="2000" baseline="-25000" dirty="0" err="1" smtClean="0"/>
              <a:t>R</a:t>
            </a:r>
            <a:r>
              <a:rPr lang="en-US" sz="2000" dirty="0" smtClean="0"/>
              <a:t>, </a:t>
            </a:r>
            <a:r>
              <a:rPr lang="en-US" sz="2000" dirty="0" err="1" smtClean="0"/>
              <a:t>φ</a:t>
            </a:r>
            <a:r>
              <a:rPr lang="en-US" sz="2000" baseline="-25000" dirty="0" err="1" smtClean="0"/>
              <a:t>Y</a:t>
            </a:r>
            <a:r>
              <a:rPr lang="en-US" sz="2000" dirty="0" smtClean="0"/>
              <a:t> and </a:t>
            </a:r>
            <a:r>
              <a:rPr lang="en-US" sz="2000" dirty="0" err="1" smtClean="0"/>
              <a:t>φ</a:t>
            </a:r>
            <a:r>
              <a:rPr lang="en-US" sz="2000" baseline="-25000" dirty="0" err="1" smtClean="0"/>
              <a:t>B</a:t>
            </a:r>
            <a:r>
              <a:rPr lang="en-US" sz="2000" dirty="0" smtClean="0"/>
              <a:t> are the instantaneous flux of corresponding Red, Yellow and Blue phase winding, </a:t>
            </a:r>
            <a:r>
              <a:rPr lang="en-US" sz="2000" dirty="0" err="1" smtClean="0"/>
              <a:t>φ</a:t>
            </a:r>
            <a:r>
              <a:rPr lang="en-US" sz="2000" baseline="-25000" dirty="0" err="1" smtClean="0"/>
              <a:t>m</a:t>
            </a:r>
            <a:r>
              <a:rPr lang="en-US" sz="2000" dirty="0" smtClean="0"/>
              <a:t> amplitude of the flux wave. The flux wave in the space can be represented as shown below.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6428" y="1171575"/>
            <a:ext cx="301057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556837"/>
            <a:ext cx="3971925" cy="269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7746"/>
          <a:stretch>
            <a:fillRect/>
          </a:stretch>
        </p:blipFill>
        <p:spPr bwMode="auto">
          <a:xfrm>
            <a:off x="304800" y="381000"/>
            <a:ext cx="858284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590800"/>
            <a:ext cx="4352544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 l="26891" t="13877" r="29412"/>
          <a:stretch>
            <a:fillRect/>
          </a:stretch>
        </p:blipFill>
        <p:spPr bwMode="auto">
          <a:xfrm>
            <a:off x="2590800" y="2674576"/>
            <a:ext cx="3505200" cy="418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0"/>
            <a:ext cx="8534400" cy="282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8831749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514600"/>
            <a:ext cx="4495800" cy="435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0"/>
            <a:ext cx="8776097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2971800"/>
            <a:ext cx="4524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467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Principle and Operation  of  3Ø Induction Motor </vt:lpstr>
      <vt:lpstr>Slide 2</vt:lpstr>
      <vt:lpstr>Slide 3</vt:lpstr>
      <vt:lpstr>Rotating Magnetic Field 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and Operation  of  3Ø Induction Motor </dc:title>
  <dc:creator>Murali Krishna Raju</dc:creator>
  <cp:lastModifiedBy>Murali Krishna Raju</cp:lastModifiedBy>
  <cp:revision>5</cp:revision>
  <dcterms:created xsi:type="dcterms:W3CDTF">2006-08-16T00:00:00Z</dcterms:created>
  <dcterms:modified xsi:type="dcterms:W3CDTF">2020-05-21T02:27:02Z</dcterms:modified>
</cp:coreProperties>
</file>