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59" r:id="rId3"/>
    <p:sldId id="260" r:id="rId4"/>
    <p:sldId id="265" r:id="rId5"/>
    <p:sldId id="266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531AB-C8EA-45B1-B9B5-91C4B79A7E58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96233-C216-47B8-ACE4-26947D218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0C60-93C3-40A8-9ADE-D4A99FA60B4C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F0B8-70D9-4B20-85C6-2D8E7CD36FD9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278B-9B7B-4221-ABB4-D43A543620C4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9AAC-349B-4F1A-BE26-5F75672B1658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50-CAD6-4D48-AEA1-E46479B4408E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30B7-AC1E-4413-91A7-1F96A3DFEFC1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589-E35C-436E-8EA8-6899B6CF74AF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8145-91D5-44D9-9B2D-1064B24C2707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18C9-E7A3-4B10-B2C3-4CFF48420412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A834-D7C0-4908-9D53-B4FC5ECE486A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8AA1-999C-4BA7-9B8E-64C689BF89D3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BF67-B455-4803-B979-EB1616D63A53}" type="datetime1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lectrical4u.com/working-principle-of-three-phase-induction-mo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Torque Equation of Three Phase Induction Motor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torque produced by three phase induction motor depends upon the following three factors: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Firstly the magnitude of rotor current,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secondly the flux which interact with the rotor of three phase induction motor and is responsible for producing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rotor part of induction motor,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lastly the power factor of rotor of the three phase induction motor.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Combining all these factors, we get the equation of torque as-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4133850"/>
            <a:ext cx="65055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614" b="17544"/>
          <a:stretch>
            <a:fillRect/>
          </a:stretch>
        </p:blipFill>
        <p:spPr bwMode="auto">
          <a:xfrm>
            <a:off x="304800" y="228600"/>
            <a:ext cx="87111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33800"/>
            <a:ext cx="807948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905000"/>
            <a:ext cx="8477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0" y="838200"/>
            <a:ext cx="90217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Equation of Starting Torque of 3Ø Induction Motor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4422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Maximum Torque Condition for 3Ø Induction Motor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equation of torque,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rotor resistance, rotor inductive reactance and synchronous speed of induction motor remain constant.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supply voltage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Working Principle of Three Phase Induction Motor"/>
              </a:rPr>
              <a:t>three phase 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usually rated and remains constant, so the stator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also remains the constant.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define the transformation ratio as the ratio of rotor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that of stator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if stator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remains constant, then rotor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also remains constant.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want to find the maximum value of some quantity, then we have to differentiate that quantity concerning some variable parameter and then put it equal to zero.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7287" y="1676400"/>
            <a:ext cx="30555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case, we have to find the condition for maximum torque, so we have to differentiate torque concerning some variable quantity which is the slip, s in this case as all other parameters in the equation of torque remains constant.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for torque to be maximum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differentiate the above equation by using division rule of differentiation. On differentiating and after putting the terms equal to zero we get,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when slip s =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 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torque will be maximum and this slip is called maximum slip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it is defined as the ratio of rotor resistance to that of rotor reactance.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At starting S = 1, so the maximum starting torque occur when rotor resistance is equal to rotor reactance.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1066801"/>
            <a:ext cx="3639600" cy="14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323690"/>
            <a:ext cx="1066800" cy="79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1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Equation of Maximum Torque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45" y="1066800"/>
            <a:ext cx="868565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From the above equation it is concluded that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maximum torque is directly proportional to square of rotor induced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the standstill.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maximum torque is inversely proportional to rotor reactance.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maximum torque is independent of rotor resistance.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slip at which maximum torque occur depends upon rotor resistance,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by varying the rotor resistance, maximum torque can be obtained at any required slip.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Torque Equation of Three Phase Induction Motor</vt:lpstr>
      <vt:lpstr>Slide 2</vt:lpstr>
      <vt:lpstr>Slide 3</vt:lpstr>
      <vt:lpstr>Equation of Starting Torque of 3Ø Induction Motor </vt:lpstr>
      <vt:lpstr>Maximum Torque Condition for 3Ø Induction Motor 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Torque Equation of Three Phase Induction Motor </dc:title>
  <dc:creator>Murali Krishna Raju</dc:creator>
  <cp:lastModifiedBy>Murali Krishna Raju</cp:lastModifiedBy>
  <cp:revision>4</cp:revision>
  <dcterms:created xsi:type="dcterms:W3CDTF">2006-08-16T00:00:00Z</dcterms:created>
  <dcterms:modified xsi:type="dcterms:W3CDTF">2020-05-21T10:30:30Z</dcterms:modified>
</cp:coreProperties>
</file>