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60" r:id="rId5"/>
    <p:sldId id="261" r:id="rId6"/>
    <p:sldId id="266" r:id="rId7"/>
    <p:sldId id="267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22-May-20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what-is-electrical-resistance/" TargetMode="External"/><Relationship Id="rId2" Type="http://schemas.openxmlformats.org/officeDocument/2006/relationships/hyperlink" Target="https://www.electrical4u.com/hysteresis-eddy-current-iron-or-core-losses-and-copper-loss-in-transform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4u.com/eddy-currents-theory-and-application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working-principle-of-three-phase-induction-moto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induction-motor-types-of-induction-motor/" TargetMode="External"/><Relationship Id="rId2" Type="http://schemas.openxmlformats.org/officeDocument/2006/relationships/hyperlink" Target="https://www.electrical4u.com/electric-current-and-theory-of-electric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www.electrical4u.com/power-syste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4u.com/electrical-power-factor/" TargetMode="External"/><Relationship Id="rId2" Type="http://schemas.openxmlformats.org/officeDocument/2006/relationships/hyperlink" Target="https://www.electrical4u.com/voltage-or-electric-potential-dif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ical4u.com/power-syste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ectrical4u.com/electric-current-and-theory-of-electricity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Losses and Efficiency of Induction Motor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There are two types of losses occur in three phase induction motor. These losses are,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Constant or fixed losses,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Variable losses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1.Constant or Fixed Losses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Constant losses are those losses which are considered to remain constant over normal working range of induction motor. The fixed losses can be easily obtained by performing no-load test on the three phase induction motor. These losses are further classified as-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Iron or core losses,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Mechanical losses,</a:t>
            </a:r>
          </a:p>
          <a:p>
            <a:pPr lvl="2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Brush friction losses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7200"/>
            <a:ext cx="8229600" cy="6019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Iron or Core Losses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Iron or core losses are further divided into hysteresis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Eddy Current"/>
              </a:rPr>
              <a:t>eddy current losses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Eddy current losses are minimized by using lamination on core. Since by laminating the core, area decreases and hence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/>
              </a:rPr>
              <a:t>resistance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increases, which results in decrease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eddy currents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Hysteresis losses are minimized by using high grade silicon steel.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core losses depend upon frequency of the supply voltage.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frequency of stator is always supply frequency, f and the frequency of rotor is slip times the supply frequency, (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which is always less than the stator frequency.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stator frequency of 50 Hz, rotor frequency is about 1.5 Hz because under normal running condition slip is of the order of 3 %.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Hence the rotor core loss is very small as compared to stator core loss and is usually neglected in running conditions.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Mechanical and Brush Friction Losses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Mechanical losses occur at the bearing and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brush friction loss occurs in wound rotor induction motor.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losses are zero at start and with increase in speed these losses increases.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/>
              </a:rPr>
              <a:t>three phase 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speed usually remains constant.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Hence these losses almost remains constant.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1"/>
            <a:ext cx="8763000" cy="3886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variable losses: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losses are also called copper losses.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These losses occur due to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Electric Current"/>
              </a:rPr>
              <a:t>current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flowing in stator and rotor windings.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As the load changes, the current flowing in rotor and stator winding also changes and hence these losses also changes.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Therefore these losses are called variable losses.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copper losses are obtained by performing blocked rotor test on three phase induction motor.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main function of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tooltip="Induction Motor"/>
              </a:rPr>
              <a:t>induction motor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to convert 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electrical power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into mechanical power.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/>
          <a:srcRect l="20848" t="12057"/>
          <a:stretch>
            <a:fillRect/>
          </a:stretch>
        </p:blipFill>
        <p:spPr bwMode="auto">
          <a:xfrm>
            <a:off x="2854288" y="3124200"/>
            <a:ext cx="4918112" cy="3657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63246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power flowing through different stages is shown by power flow diagram.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Let,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electrical power supplied to the stator of three phase induction motor,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line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Voltage or Electric Potential Difference"/>
              </a:rPr>
              <a:t>voltage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supplied to the stator of three phase induction motor,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= line current,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Cosφ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3" tooltip="Electrical Power Factor "/>
              </a:rPr>
              <a:t>power factor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 three phase induction motor.</a:t>
            </a: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4"/>
              </a:rPr>
              <a:t>Electrical power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input to the stator,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√3V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cosφ</a:t>
            </a:r>
          </a:p>
          <a:p>
            <a:pPr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part of this power input is used to supply stator losses which are stator iron loss and stator copper loss.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remaining power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(input electrical power – stator losses) are supplied to rotor as rotor input.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rotor input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stator losses (stator copper loss and stator iron loss).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62484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Now, the rotor has to convert this rotor input into mechanical energy but this complete input cannot be converted into mechanical output as it has to supply rotor losses.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As explained earlier the rotor losses are of two types rotor iron loss and rotor copper loss.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Since the iron loss depends upon the rotor frequency, which is very small when the rotor rotates, so it is usually neglected.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So, the rotor has only rotor copper loss. Therefore the rotor input has to supply these rotor copper losses.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After supplying the rotor copper losses, the remaining part of Rotor input,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converted into mechanical power,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Let  	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the rotor copper loss,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be the rotor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hlinkClick r:id="rId2" tooltip="Electric Current"/>
              </a:rPr>
              <a:t>current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under running condition,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rotor resistance,</a:t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the gross mechanical power developed.</a:t>
            </a: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3I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Now this mechanical power developed is given to the load by the shaft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but there occur some mechanical losses like friction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losses.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So, the gross mechanical power developed has to be supplied to these losses. Therefore the net output power developed at the shaft, which is finally given to the load is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= 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– Mechanical losses (friction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windage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losses).</a:t>
            </a:r>
          </a:p>
          <a:p>
            <a:pPr algn="ctr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aseline="-25000" dirty="0" smtClean="0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called the shaft power or useful power.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Efficiency of 3Ø Induction Motor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9" y="1219200"/>
            <a:ext cx="883731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592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Losses and Efficiency of Induction Motor</vt:lpstr>
      <vt:lpstr>Slide 2</vt:lpstr>
      <vt:lpstr>Slide 3</vt:lpstr>
      <vt:lpstr>Slide 4</vt:lpstr>
      <vt:lpstr>Slide 5</vt:lpstr>
      <vt:lpstr>Slide 6</vt:lpstr>
      <vt:lpstr>Slide 7</vt:lpstr>
      <vt:lpstr>Efficiency of 3Ø Induction Motor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Losses and Efficiency of Induction Motor</dc:title>
  <dc:creator>Murali Krishna Raju</dc:creator>
  <cp:lastModifiedBy>Murali Krishna Raju</cp:lastModifiedBy>
  <cp:revision>5</cp:revision>
  <dcterms:created xsi:type="dcterms:W3CDTF">2006-08-16T00:00:00Z</dcterms:created>
  <dcterms:modified xsi:type="dcterms:W3CDTF">2020-05-22T03:24:46Z</dcterms:modified>
</cp:coreProperties>
</file>