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Characteristics of UJT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Unijunction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Transistor (UJT)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UJT stands for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ransistor. It is a three terminal semiconductor switching device.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Unijunction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Transistor is a simple device that consists of a bar of n-type silicon material with a non-rectifying contact at either end (base 1 and base 2), and with a rectifying contact (emitter) alloyed into the bar part way along its length, to form the only junction within the device (hence the name 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Unijunction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’).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Unijunction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Transistor is also known as Double Base Diode.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Unijunction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Transistor, the PN Junction is formed by lightly doped N type silicon bar with heavily doped P type material on one side.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ohmic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contact on either ends of the silicon bar is termed as Base 1 (B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and Base 2 (B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and P-type terminal is named as emitter.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emitter junction is placed such that it is more close to terminal Base 2 than Base 1.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symbols of both UJT and JFET resemble the same except the emitter arrowhead represents the direction in which conventional current flow, but they operate differently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" name="AutoShape 2" descr="Basic Construction and Symbol of Unijunctin Transistor (UJT)"/>
          <p:cNvSpPr>
            <a:spLocks noChangeAspect="1" noChangeArrowheads="1"/>
          </p:cNvSpPr>
          <p:nvPr/>
        </p:nvSpPr>
        <p:spPr bwMode="auto">
          <a:xfrm>
            <a:off x="63500" y="-136525"/>
            <a:ext cx="6096000" cy="2514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855" y="3352800"/>
            <a:ext cx="775854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r="50001"/>
          <a:stretch>
            <a:fillRect/>
          </a:stretch>
        </p:blipFill>
        <p:spPr bwMode="auto">
          <a:xfrm>
            <a:off x="7620000" y="4267200"/>
            <a:ext cx="879231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 l="26250" r="35000"/>
          <a:stretch>
            <a:fillRect/>
          </a:stretch>
        </p:blipFill>
        <p:spPr bwMode="auto">
          <a:xfrm>
            <a:off x="6477000" y="3782347"/>
            <a:ext cx="2667000" cy="3075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1"/>
            <a:ext cx="8229600" cy="37337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How does a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Unijunction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Transistor (UJT) works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simplified equivalent circuit shows that N-type channel consists of two resistors RB2 and RB1 in series with an equivalent diode, D representing the PN junction.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emitter PN junction is fixed along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ohmic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channel during its manufacturing process.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variable resistance RB1 is provided between the terminals Emitter (E) and Base 1 (B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RB2 between the terminals Emitter (E) and Base 2 (B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Since the PN junction is more close to B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value of RB2 will be less than the variable resistance RB1.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343400"/>
            <a:ext cx="64008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voltage divider network is formed by the series resistances RB2 and RB1.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When a voltage is applied across the semiconductor device, the potential will be in proportion to the position of base points along the channel.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Emitter (E) will act as input when employed in a circuit, as the terminal B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will be grounded.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terminal B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will be positive biased to B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when a voltage (V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applied across the terminals B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B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the emitter input is zero, the voltage across resistance RB1 of the voltage divider circuit is calculated by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important parameter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Unijunction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Transistor is ‘intrinsic stand-off ratio’ (η), which is resistive ratio of R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B1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R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BB.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UJT’s have η value ranging from 0.5 to 0.8.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PN junction is reverse biased; when small amount of voltage which is less than voltage developed across resistance R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B1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ηV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is applied across the terminal emitter (E).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743200"/>
            <a:ext cx="3600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4102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Thus a very high impedance is developed prompting device to move into non-conducting state i.e., it will be switched off and no current flows through it.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UJT begins to conduct when the PN junction is forward biased.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forward biased is achieved when voltage applied across emitter terminal is increased and becomes more than VRB1.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This results in larger flow of emitter current from emitter region to base region.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Increase in emitter current reduces the resistance between emitter and Base 1, resulting in negative resistance at emitter terminal.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Unijunction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Transistor (UJT) will act as voltage breakdown device, when the input applied between emitter and base 1 reduces below breakdown value i.e., RB1 increases to a higher value. This shows that RB1 depends on the emitter current and it is variable.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Characteristics Curve of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Unijunction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Transistor (UJT)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characteristics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Unijunction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Transistor (UJT) can be explained by three parameters: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Cutoff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Negative Resistance Region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Saturation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743200"/>
            <a:ext cx="60960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Cutoff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Cutoff region is the area where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Unijunction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Transistor (UJT) doesn’t get sufficient voltage to turn on.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applied voltage hasn’t reached the triggering voltage, thus making transistor to be in off state.</a:t>
            </a:r>
          </a:p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Negative Resistance Region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the transistor reaches the triggering voltage, 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TRIG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Unijunction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Transistor (UJT) will turn on.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a certain time, if the applied voltage increases to the emitter lead, it will reach out at 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PEAK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voltage drops from 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PEAK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Valley Point even though the current increases (negative resistance).</a:t>
            </a:r>
          </a:p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Saturation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Saturation region is the area where the current and voltage raises, if the applied voltage to emitter terminal increases.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Applications of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Unijunction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Transistor (UJT)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Unijunction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Transistor can be employed in variety of applications such as: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Switching Device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Triggering Device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Triacs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SCR’s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Timing Circuits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phase control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sawtooth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generators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simple  relaxation oscillators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Advantages of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Unijunction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Transistor (UJT)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advantages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Unijunction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Transistor include: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 cost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negative resistance characteristics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Requires low value of triggering current.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stable triggering voltage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 power absorbing device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Disadvantage of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Unijunction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Transistor (UJT)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disadvantage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Unijunction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Transistor is its inability to provide appropriate amplification.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800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Characteristics of UJT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UJT</dc:title>
  <dc:creator>Murali Krishna Raju</dc:creator>
  <cp:lastModifiedBy>EEE</cp:lastModifiedBy>
  <cp:revision>4</cp:revision>
  <dcterms:created xsi:type="dcterms:W3CDTF">2006-08-16T00:00:00Z</dcterms:created>
  <dcterms:modified xsi:type="dcterms:W3CDTF">2020-06-02T05:00:43Z</dcterms:modified>
</cp:coreProperties>
</file>