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1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Control rectifiers with R,L,C loads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4267200" cy="411480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Load current or output current io is assumed continuous over the working range ; this means that load is always connected to the ac voltage source through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thyristors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Between wt = 0 and wt = α; T1, T2 are forward biased through already conducting SCRs T3 and T4 and block the forward voltage.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continuous current,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thyristors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T3, T4 conduct after wt= 0 even though these are reverse biased. 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8143" y="304800"/>
            <a:ext cx="454965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572000"/>
            <a:ext cx="8382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When forward biased SCR T1, T2 are triggered at wt =</a:t>
            </a:r>
            <a:r>
              <a:rPr kumimoji="0" lang="el-G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α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 they get turned on.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As a result, supply voltage V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sin</a:t>
            </a:r>
            <a:r>
              <a:rPr kumimoji="0" lang="el-G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α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immediately appears across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thyristors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T3, T4 as a reverse bias, these are therefore turned off by natural, or line, commutation.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At the same time, load current i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flowing through T3, T4 is transferred to T1, T2 at wt = </a:t>
            </a:r>
            <a:r>
              <a:rPr kumimoji="0" lang="el-G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α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4419600" cy="563880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Note that when T1, T2 are gated at wt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these SCRS will get turned on only if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Thyristors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T1, T2 conduct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wt = α  to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other words, T1, T2 conduct for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radians.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Likewise, waveform of current i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through T1 (or i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T2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through T2) is shown to flow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radians in Fig.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wt=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forward biased SCRs T3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,T4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 triggered.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supply voltage turns off T1, T2 by natural commutation and the load current is transferred from T1, T2 to T3, T4.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24000" y="1447800"/>
          <a:ext cx="1549400" cy="457200"/>
        </p:xfrm>
        <a:graphic>
          <a:graphicData uri="http://schemas.openxmlformats.org/presentationml/2006/ole">
            <p:oleObj spid="_x0000_s22530" name="Equation" r:id="rId3" imgW="774360" imgH="228600" progId="Equation.3">
              <p:embed/>
            </p:oleObj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18143" y="304800"/>
            <a:ext cx="454965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3810000" cy="365760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α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90°, Vo is negative. This is illustrated in Fig.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shown greater than 90°. In this figure, average terminal voltage Vo is negative.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If the load circuit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 is reversed, this source E will feed power back to ac supply.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operation of full converter known as inverter operation of the converter.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7357" y="0"/>
            <a:ext cx="4435967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3962400"/>
            <a:ext cx="82296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full converter with firing angle delay greater than 90° is called line-commutated inverter.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During 0 to </a:t>
            </a:r>
            <a:r>
              <a:rPr kumimoji="0" lang="el-G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α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ac source voltage v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 positive but ac source current i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negative, power therefore flows from dc source to ac source.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From α to </a:t>
            </a:r>
            <a:r>
              <a:rPr kumimoji="0" lang="el-G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π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both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are positive, power therefore, flows from ac source to de source.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But the net power flow is from dc source to ac source, because </a:t>
            </a:r>
            <a:r>
              <a:rPr kumimoji="0" lang="el-G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π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0" lang="el-G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α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&lt; </a:t>
            </a:r>
            <a:r>
              <a:rPr kumimoji="0" lang="el-G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α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 Fig.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converter operation, the average value of output voltage Vo must be greater than load circuit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During inverter operation, load circuit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when inverted to ac must be more than ac supply voltage.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other words, dc source voltage E must be more than inverter voltage Vo only then power would flow from dc source to ac supply system.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But in both converter and inverter modes,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thyristors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must be forward biased and current through SCR must flow in the same direction as these are unidirectional devices.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is the reason output current io is shown positive in Fig.</a:t>
            </a:r>
          </a:p>
          <a:p>
            <a:pPr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Single-phase Half-wave Circuit with RL Load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single-phase half-wave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thyristor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circuit with RL load is shown in Fig.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057400"/>
            <a:ext cx="4181475" cy="4030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39316" y="228600"/>
            <a:ext cx="5004684" cy="5497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4114800" cy="556260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 wt =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thyristor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turned on by gating signal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load voltage v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at once becomes equal to source voltage v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as shown.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But the inductance L forces the load, or output, current i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to rise gradually.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After some time, i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reaches maximum value and then begins to decrease.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 wt =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V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is zero but i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is not zero because of the load inductance L.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After wt =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, SCR is subjected to reverse anode voltage but it will not be turned off as load current i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is not less than the holding current. 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724400" y="304800"/>
            <a:ext cx="4419600" cy="6183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5334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At some angle </a:t>
            </a:r>
            <a:r>
              <a:rPr kumimoji="0" lang="el-G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β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&gt;</a:t>
            </a:r>
            <a:r>
              <a:rPr kumimoji="0" lang="el-G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π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, io reduces to zero and SCR is turned off as it is already reverse biased.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After wt =</a:t>
            </a:r>
            <a:r>
              <a:rPr kumimoji="0" lang="el-G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β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v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= 0 and i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= 0.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At wt = 2</a:t>
            </a:r>
            <a:r>
              <a:rPr kumimoji="0" lang="el-G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π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0" lang="el-G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α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SCR is triggered again, v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 applied to the load and load current develops as before.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Angle </a:t>
            </a:r>
            <a:r>
              <a:rPr kumimoji="0" lang="el-G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β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is called the extinction angle and (β-</a:t>
            </a:r>
            <a:r>
              <a:rPr kumimoji="0" lang="el-G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α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 = </a:t>
            </a:r>
            <a:r>
              <a:rPr kumimoji="0" lang="el-G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γ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 called the conduction angle.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voltage equation for the circuit of Fig. when T is on, is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762000" y="5562600"/>
          <a:ext cx="2438400" cy="693738"/>
        </p:xfrm>
        <a:graphic>
          <a:graphicData uri="http://schemas.openxmlformats.org/presentationml/2006/ole">
            <p:oleObj spid="_x0000_s16386" name="Equation" r:id="rId4" imgW="138420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Single-phase Half-wave Circuit with RLE Load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single-phase half-wave controlled converter with RLE load is shown in Fig. </a:t>
            </a:r>
          </a:p>
          <a:p>
            <a:pPr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/>
          <a:srcRect l="6119" t="5517" r="14340"/>
          <a:stretch>
            <a:fillRect/>
          </a:stretch>
        </p:blipFill>
        <p:spPr bwMode="auto">
          <a:xfrm>
            <a:off x="2286000" y="2438400"/>
            <a:ext cx="39624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 b="28852"/>
          <a:stretch>
            <a:fillRect/>
          </a:stretch>
        </p:blipFill>
        <p:spPr bwMode="auto">
          <a:xfrm>
            <a:off x="4502150" y="304800"/>
            <a:ext cx="46418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4343400" cy="609600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counter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 in the load may be due to a battery or a dc motor.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minimum value of firing angle is obtained from the relation 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This is shown to occur at an angle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in Fig, where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case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thyristor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 is fired at an angle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then E&gt;Vs SCR is reverse biased and therefore it will not turn on.</a:t>
            </a:r>
          </a:p>
          <a:p>
            <a:pPr lvl="0" algn="just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Similarly, maximum value of firing angle is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During the interval load current i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is zero, load voltage v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E and during the time io is not zero, vo, follows v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curve. </a:t>
            </a:r>
          </a:p>
          <a:p>
            <a:pPr lvl="0" algn="just"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928813" y="1809750"/>
          <a:ext cx="1552575" cy="725488"/>
        </p:xfrm>
        <a:graphic>
          <a:graphicData uri="http://schemas.openxmlformats.org/presentationml/2006/ole">
            <p:oleObj spid="_x0000_s18438" name="Equation" r:id="rId4" imgW="838080" imgH="457200" progId="Equation.3">
              <p:embed/>
            </p:oleObj>
          </a:graphicData>
        </a:graphic>
      </p:graphicFrame>
      <p:graphicFrame>
        <p:nvGraphicFramePr>
          <p:cNvPr id="18439" name="Object 2"/>
          <p:cNvGraphicFramePr>
            <a:graphicFrameLocks noChangeAspect="1"/>
          </p:cNvGraphicFramePr>
          <p:nvPr/>
        </p:nvGraphicFramePr>
        <p:xfrm>
          <a:off x="2428875" y="2362200"/>
          <a:ext cx="1381125" cy="709286"/>
        </p:xfrm>
        <a:graphic>
          <a:graphicData uri="http://schemas.openxmlformats.org/presentationml/2006/ole">
            <p:oleObj spid="_x0000_s18439" name="Equation" r:id="rId5" imgW="939600" imgH="482400" progId="Equation.3">
              <p:embed/>
            </p:oleObj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4876800" y="4648200"/>
            <a:ext cx="3886200" cy="124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For the circuit of Fig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with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SCR T on, KVL gives the voltage differential equation as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5626100" y="5791200"/>
          <a:ext cx="2832100" cy="685800"/>
        </p:xfrm>
        <a:graphic>
          <a:graphicData uri="http://schemas.openxmlformats.org/presentationml/2006/ole">
            <p:oleObj spid="_x0000_s18440" name="Equation" r:id="rId6" imgW="162540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2191" y="1143000"/>
            <a:ext cx="2649409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Full-wave Converter with RL load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6096000" cy="25146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circuit diagram of a single-phase full-wave converter using a centre-tapped transformer is shown in Fig.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When terminal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positive with respect to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terminal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positive with respect to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Therefore, van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vnb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or van = 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vbn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as n is the mid-point of secondary winding. 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3352800" y="4419600"/>
            <a:ext cx="5715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Equivalent circuit of this arrangement is shown in Fig.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It is assumed here that load, or output, current is continuous and turns ratio from primary to each secondary is unity.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962400"/>
            <a:ext cx="3124200" cy="2700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41148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Thyristors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T1 and T2 are forward biased during positive and negative half cycles respectively ; these are therefore triggered accordingly.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Suppose T2 is already conducting. After wt = 0, Van is positive, T1 is therefore forward biased and when triggered at delay angle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T1 gets turned on.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 this firing angle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supply voltage 2Vmsin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reverse biased T2, this SCR is therefore turned off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304800"/>
            <a:ext cx="4392319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44958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Here T1 is called the incoming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thyristor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and T2 the outgoing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thyristor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incoming SCR is triggered, ac supply voltage applies reverse bias across the outgoing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thyristor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and turns it off.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Load current is also transferred from outgoing SCR to incoming SCR.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This process of SCR turn off by natural reversal of ac supply voltage is called natural or  line commutation.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Full-wave Converter with RLE load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305800" cy="21336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single-phase full converter bridge using four SCRs is shown in Fig.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load is assumed to be of RLE type, where is the load circuit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Voltage E may be due to a battery in the load circuit or may be generated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a dc motor. </a:t>
            </a: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Thyristor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pair T1, T2 is simultaneously triggered and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radians later, pair T3, T4 is gated together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 r="3756"/>
          <a:stretch>
            <a:fillRect/>
          </a:stretch>
        </p:blipFill>
        <p:spPr bwMode="auto">
          <a:xfrm>
            <a:off x="5105400" y="3106460"/>
            <a:ext cx="3905250" cy="344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3429000"/>
            <a:ext cx="49530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When a is positive with respect to b, supply voltage waveform is shown as v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ab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in Fig.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When b is positive with respect to a, supply voltage waveform is shown dotted as v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Obviously, v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ab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= - v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ba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current directions and voltage polarities shown in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Fig.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treated as positive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1224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Equation</vt:lpstr>
      <vt:lpstr>Microsoft Equation 3.0</vt:lpstr>
      <vt:lpstr>Control rectifiers with R,L,C loads</vt:lpstr>
      <vt:lpstr>Single-phase Half-wave Circuit with RL Load</vt:lpstr>
      <vt:lpstr>Slide 3</vt:lpstr>
      <vt:lpstr>Slide 4</vt:lpstr>
      <vt:lpstr>Single-phase Half-wave Circuit with RLE Load</vt:lpstr>
      <vt:lpstr>Slide 6</vt:lpstr>
      <vt:lpstr>Full-wave Converter with RL load</vt:lpstr>
      <vt:lpstr>Slide 8</vt:lpstr>
      <vt:lpstr>Full-wave Converter with RLE load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EEE</dc:creator>
  <cp:lastModifiedBy>EEE</cp:lastModifiedBy>
  <cp:revision>23</cp:revision>
  <dcterms:created xsi:type="dcterms:W3CDTF">2006-08-16T00:00:00Z</dcterms:created>
  <dcterms:modified xsi:type="dcterms:W3CDTF">2020-06-05T06:30:34Z</dcterms:modified>
</cp:coreProperties>
</file>