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7" r:id="rId11"/>
    <p:sldId id="278" r:id="rId12"/>
    <p:sldId id="279" r:id="rId13"/>
    <p:sldId id="280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The p-region has a greater concentration of __________ as compared to the n-region in a P-N junction.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 holes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electrons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c) both holes &amp; electrons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d) phonons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diodes are also known as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a) Voltage regulators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b) Forward bias diode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c) Breakdown diode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d) None of the mentioned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11. Which of the following is true about the resistance of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diode?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a) It has an incremental resistance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b) It has dynamic resistance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c) The value of the resistance is the inverse of the slope of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-v characteristics of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diode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d) All of the mentioned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12. Which of the following can be used in series with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diode so that combination has almost zero temperature coefficient?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a) Diode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b) Resistor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c) Transistor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d) MOSFET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13.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diode, for currents greater than the knee current, the v-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curve is almost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a) Almost a straight line parallel to y-axis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b) Almost a straight line parallel to x-axis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c) Equally inclined to both the axes with a positive slope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d) Equally inclined to both the axes with a negative slop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14.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Zener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diodes can be effectively used in voltage regulator. However, they are these days being replaced by more efficient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a) Operational Amplifier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b) MOSFET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c) Integrated Circuits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d) None of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mentioned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A p-type semiconductor material is doped with ____________ impurities whereas a n-type semiconductor material is doped with __________ impurities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a) acceptor, donor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b) acceptor, acceptor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c) donor, donor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d) donor, acceptor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In the p &amp; n regions of the p-n junction the _________ &amp; the ___________ are the majority charge carriers respectively.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a) holes, holes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b) electrons, electrons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c) holes, electrons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d) electrons, holes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4.The n-region has a greater concentration of _________ as compared to the p-region in a P-N junction diode.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a) holes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b) electrons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c) both holes &amp; electrons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d) phonons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Which of the below mentioned statements is false regarding a p-n junction diode?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a) Diode are uncontrolled devices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b) Diodes are rectifying devices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c) Diodes are unidirectional devices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d) Diodes have three terminals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 In the p &amp; n regions of the p-n junction the _________ &amp; the ___________ are the minority charge carriers respectively.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a) holes, holes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b) electrons, electrons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c) holes, electrons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d) electrons, holes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7. When a physical contact between a p-region &amp; n-region is established which of the following is most likely to take place?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a) Electrons from N-region diffuse to P-region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b) Holes from P-region diffuse to N-region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c) Both of the above mentioned statements are true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d) Nothing will happen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8. Which of the following is true in case of an unbiased p-n junction diode?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a) Diffusion does not take place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b) Diffusion of electrons &amp; holes goes on infinitely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c) There is zero electrical potential across the junctions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d) Charges establish an electric field across the junctions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9. Which of the following is true in case of a forward biased p-n junction diode?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a) The positive terminal of the battery sucks electrons from the p-region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b) The positive terminal of the battery injects electrons into the p-region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c) The negative terminal of the battery sucks electrons from the p-region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d) None of the above mentioned statements are true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On-screen Show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Murali Krishna Raju</dc:creator>
  <cp:lastModifiedBy>Murali Krishna Raju</cp:lastModifiedBy>
  <cp:revision>2</cp:revision>
  <dcterms:created xsi:type="dcterms:W3CDTF">2006-08-16T00:00:00Z</dcterms:created>
  <dcterms:modified xsi:type="dcterms:W3CDTF">2020-05-29T01:48:05Z</dcterms:modified>
</cp:coreProperties>
</file>