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72" r:id="rId14"/>
    <p:sldId id="271" r:id="rId15"/>
    <p:sldId id="270" r:id="rId16"/>
    <p:sldId id="269" r:id="rId17"/>
    <p:sldId id="273" r:id="rId18"/>
    <p:sldId id="274" r:id="rId19"/>
    <p:sldId id="275" r:id="rId20"/>
    <p:sldId id="280" r:id="rId21"/>
    <p:sldId id="281" r:id="rId22"/>
    <p:sldId id="279" r:id="rId23"/>
    <p:sldId id="282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circuitglobe.com/wp-content/uploads/2015/11/two-wattmeter-method-eq7-compressor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circuitglobe.com/wp-content/uploads/2015/11/TWO-WATTMETER-METHOD-OF-POWER-MESUREMENT-FIG-2-compressor.jp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s://circuitglobe.com/wp-content/uploads/2015/11/two-wattmeter-method-eq14-compressor.jp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magnetic-field/" TargetMode="External"/><Relationship Id="rId2" Type="http://schemas.openxmlformats.org/officeDocument/2006/relationships/hyperlink" Target="https://www.electrical4u.com/electromagnetic-theor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www.electrical4u.com/electric-circuit-or-electrical-network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fleming-left-hand-rule-and-fleming-right-hand-rule/" TargetMode="External"/><Relationship Id="rId7" Type="http://schemas.openxmlformats.org/officeDocument/2006/relationships/hyperlink" Target="https://www.electrical4u.com/what-is-inductor-and-inductance-theory-of-inductor/" TargetMode="External"/><Relationship Id="rId2" Type="http://schemas.openxmlformats.org/officeDocument/2006/relationships/hyperlink" Target="https://www.electrical4u.com/lenz-law-of-electromagnetic-inducti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ical4u.com/electric-generator/" TargetMode="External"/><Relationship Id="rId5" Type="http://schemas.openxmlformats.org/officeDocument/2006/relationships/hyperlink" Target="https://www.electrical4u.com/electrical-motor-types-classification-and-history-of-motor/" TargetMode="External"/><Relationship Id="rId4" Type="http://schemas.openxmlformats.org/officeDocument/2006/relationships/hyperlink" Target="https://www.electrical4u.com/what-is-transformer-definition-working-principle-of-transformer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14509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 of Balanced three phase system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Measurement of Power by Two Wattmeter Method in Star Connection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lum bright="-10000" contrast="40000"/>
          </a:blip>
          <a:srcRect/>
          <a:stretch>
            <a:fillRect/>
          </a:stretch>
        </p:blipFill>
        <p:spPr bwMode="auto">
          <a:xfrm>
            <a:off x="228599" y="990600"/>
            <a:ext cx="876904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wo-wattmeter-method-eq7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09600"/>
            <a:ext cx="7086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Measurement of Power by Two Wattmeter Method in Delta Connection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Considering the delta connected circuit shown in the figure below.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WO-WATTMETER-METHOD-OF-POWER-MESUREMENT-FIG-2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743200"/>
            <a:ext cx="7315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62000"/>
            <a:ext cx="89820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229600" cy="6857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Hence, to obtain the total power measured by the Two Wattmeter the two equations, i.e. equation (3) and (4) has to be added.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wo-wattmeter-method-eq14">
            <a:hlinkClick r:id="rId2"/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990600"/>
            <a:ext cx="7772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" y="5029200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Where P is the total power absorbed in the three loads at any instant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Faraday’s law of electromagnetic induction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is Faraday’s Law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2296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Faraday’s law of electromagnetic induction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(referred to as 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Faraday’s law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 is a basic law of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electromagnetism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predicting how a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magnetic field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interact with an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electric circuit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to produce an electromotive force (EMF).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phenomenon is known as electromagnetic induction.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1981200"/>
            <a:ext cx="6992498" cy="340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228600" y="5486400"/>
            <a:ext cx="84582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Faraday’s law states that a current will be induced in a conductor which is exposed to a changing magnetic field.</a:t>
            </a:r>
            <a:endParaRPr kumimoji="0" lang="en-US" sz="2800" b="0" i="0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Lenz’s law of electromagnetic induction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657599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Lenz’s law of electromagnetic induction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states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direction of this induced current will be such that the magnetic field created by the induced current </a:t>
            </a: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opposes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initial changing magnetic field which produced it. </a:t>
            </a: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direction of this current flow can be determined using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Fleming’s right-hand rule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Faraday’s law of induction explains the working principle of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transformers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motors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generators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  <a:hlinkClick r:id="rId7" tooltip="What is Inductor and Inductance?"/>
              </a:rPr>
              <a:t>inductors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Indused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types</a:t>
            </a:r>
            <a:endParaRPr lang="en-US" sz="40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Dynamically </a:t>
            </a:r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indused</a:t>
            </a:r>
            <a:r>
              <a:rPr lang="en-US" sz="36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endParaRPr lang="en-US" sz="36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Statically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indused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emf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Mutually-induced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4"/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Self-induced </a:t>
            </a:r>
            <a:r>
              <a:rPr lang="en-US" sz="28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sz="28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Dynamically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 descr="http://www.electricalunits.com/Image/Basic-electrical/dynamicEM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219200"/>
            <a:ext cx="7467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228600" y="4343400"/>
            <a:ext cx="8915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 is lied within a uniform magnetic field whose flux density is a uniform magnetic field . and the flux density is B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2400" b="0" i="0" u="none" strike="noStrike" cap="none" normalizeH="0" baseline="3000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this fig. the movement of the conductor is shown by arrow line. When the conductor A cuts across at right angles to the flux.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Delta 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71600"/>
            <a:ext cx="876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962400"/>
            <a:ext cx="2438400" cy="11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5200" y="2819400"/>
            <a:ext cx="517207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3733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Let, ‘l’= Length of the conductor lying within the field.</a:t>
            </a:r>
          </a:p>
          <a:p>
            <a:pPr>
              <a:buNone/>
            </a:pP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 And it moves a distance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in time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area swept by the conductor is =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Flux cut by the conductor =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l.dx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X B,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Change in Flux =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B.l.dx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weber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Time= 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 second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According to Faraday’s laws. The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induced in the conductor . And this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known as dynamically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www.electricalunits.com/Image/Basic-electrical/emf2.png"/>
          <p:cNvPicPr/>
          <p:nvPr/>
        </p:nvPicPr>
        <p:blipFill>
          <a:blip r:embed="rId2"/>
          <a:srcRect r="28155"/>
          <a:stretch>
            <a:fillRect/>
          </a:stretch>
        </p:blipFill>
        <p:spPr bwMode="auto">
          <a:xfrm>
            <a:off x="1524000" y="3962400"/>
            <a:ext cx="5638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http://www.electricalunits.com/Image/Basic-electrical/emf2.png"/>
          <p:cNvPicPr/>
          <p:nvPr/>
        </p:nvPicPr>
        <p:blipFill>
          <a:blip r:embed="rId2"/>
          <a:srcRect l="69903"/>
          <a:stretch>
            <a:fillRect/>
          </a:stretch>
        </p:blipFill>
        <p:spPr bwMode="auto">
          <a:xfrm>
            <a:off x="5638800" y="4953000"/>
            <a:ext cx="2362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conductor (A) moves at an angle θ with the direction of flux which is shown in (b).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http://www.electricalunits.com/Image/Basic-electrical/emf1.png"/>
          <p:cNvPicPr/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1219200" y="1676400"/>
            <a:ext cx="6703695" cy="216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Statically induced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:-</a:t>
            </a:r>
            <a:b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447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Statically 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two types which are –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 Mutually-induced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ii) Self-induced </a:t>
            </a:r>
            <a:r>
              <a:rPr lang="en-US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Mutually induced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:-</a:t>
            </a:r>
          </a:p>
          <a:p>
            <a:endParaRPr lang="en-US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0"/>
            <a:ext cx="7696200" cy="4297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45259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current will flow through the coil A and produce a magnetic field in which partly links with the coil B.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current through A is changed, the flux linked with B is also changed.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According to Faraday’s law, 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produced in the coil B and This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know as mutually induce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Self-induced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2438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Self-induced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which is produced in the coil due to the change of its own flux linked with it.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 current of the coil is changed, then the flux linked with its own turns will also change which will produce 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is called self-induced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e.m.f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200400"/>
            <a:ext cx="53816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057400"/>
            <a:ext cx="2438400" cy="1190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0" y="1066800"/>
            <a:ext cx="60007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1295400"/>
            <a:ext cx="37433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5" y="533401"/>
            <a:ext cx="8220075" cy="83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0"/>
            <a:ext cx="8763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86000"/>
            <a:ext cx="7810500" cy="3994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 Load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8915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732862"/>
            <a:ext cx="7315200" cy="389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8305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3200400"/>
            <a:ext cx="48291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Measurement of power by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 watt meter method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Two Wattmeter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Method can be employed to measure the power in a 3 phase, three wire star or delta connected the balanced or unbalanced load.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Two wattmeter method the current coils of the wattmeter are connected with any two lines, say R and Y and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potential coil of each wattmeter is joined on the same line, the third line i.e. B as shown below in figure (A).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WO-WATTMETER-METHOD-OF-POWER-MEASUREMENT-FIG-1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81000"/>
            <a:ext cx="6019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4953000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total instantaneous power absorbed by the three loads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and Z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are equal to the sum of the powers measured by the Two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wattmeters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W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352</Words>
  <Application>Microsoft Office PowerPoint</Application>
  <PresentationFormat>On-screen Show (4:3)</PresentationFormat>
  <Paragraphs>52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Analysis of Balanced three phase system </vt:lpstr>
      <vt:lpstr>Delta Load</vt:lpstr>
      <vt:lpstr>Slide 3</vt:lpstr>
      <vt:lpstr>Slide 4</vt:lpstr>
      <vt:lpstr>Slide 5</vt:lpstr>
      <vt:lpstr>Star Load</vt:lpstr>
      <vt:lpstr>Slide 7</vt:lpstr>
      <vt:lpstr>Measurement of power by  2 watt meter method</vt:lpstr>
      <vt:lpstr>Slide 9</vt:lpstr>
      <vt:lpstr>Measurement of Power by Two Wattmeter Method in Star Connection </vt:lpstr>
      <vt:lpstr>Slide 11</vt:lpstr>
      <vt:lpstr>Measurement of Power by Two Wattmeter Method in Delta Connection </vt:lpstr>
      <vt:lpstr>Slide 13</vt:lpstr>
      <vt:lpstr>Slide 14</vt:lpstr>
      <vt:lpstr>Faraday’s law of electromagnetic induction </vt:lpstr>
      <vt:lpstr>What is Faraday’s Law </vt:lpstr>
      <vt:lpstr>Lenz’s law of electromagnetic induction</vt:lpstr>
      <vt:lpstr>Slide 18</vt:lpstr>
      <vt:lpstr> Dynamically induced e.m.f</vt:lpstr>
      <vt:lpstr>Slide 20</vt:lpstr>
      <vt:lpstr>Slide 21</vt:lpstr>
      <vt:lpstr>Statically induced E.m.f:- </vt:lpstr>
      <vt:lpstr>Slide 23</vt:lpstr>
      <vt:lpstr>Self-induced e.m.f: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EEE</dc:creator>
  <cp:lastModifiedBy>EEE</cp:lastModifiedBy>
  <cp:revision>19</cp:revision>
  <dcterms:created xsi:type="dcterms:W3CDTF">2006-08-16T00:00:00Z</dcterms:created>
  <dcterms:modified xsi:type="dcterms:W3CDTF">2020-03-11T09:34:45Z</dcterms:modified>
</cp:coreProperties>
</file>