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82" r:id="rId12"/>
    <p:sldId id="281" r:id="rId13"/>
    <p:sldId id="265" r:id="rId14"/>
    <p:sldId id="266" r:id="rId15"/>
    <p:sldId id="267" r:id="rId16"/>
    <p:sldId id="268" r:id="rId17"/>
    <p:sldId id="269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FAD2-D2F8-4A46-BCAA-F56665D297F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627995"/>
            <a:ext cx="7924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UNIT – I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Introduction: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Basic concept of simple control system – open loop – closed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loopcontrol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systems. Effect of feedback on overall gain – stability sensitivity and external noise.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Types of feedback control systems – Liner time invariant, time variant systems and nonlinear control systems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Mathematical models and Transfer functions of Physical systems: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Differentialequations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– impulse response and transfer functions – translational and rotational mechanical systems. Transfer functions and open loop and closed loop systems. Block diagram representation of control systems – block diagram algebra – signal flow graph –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Mason’s gain formula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Components of control systems: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DC servo motor – AC servo motor –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synchrotransmitter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&amp; receiver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1471613"/>
            <a:ext cx="72961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819150"/>
            <a:ext cx="72866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923925"/>
            <a:ext cx="72580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1285875"/>
            <a:ext cx="72580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519113"/>
            <a:ext cx="7258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304800"/>
            <a:ext cx="64103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1795463"/>
            <a:ext cx="76390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0" y="1190625"/>
            <a:ext cx="66675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3013" y="1933575"/>
            <a:ext cx="66579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400050"/>
            <a:ext cx="85725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"/>
            <a:ext cx="70008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4812284"/>
            <a:ext cx="7658100" cy="105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209675"/>
            <a:ext cx="84296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942975"/>
            <a:ext cx="75723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304800"/>
            <a:ext cx="6924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0613" y="2133600"/>
            <a:ext cx="6910387" cy="22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075" y="4772025"/>
            <a:ext cx="6943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16573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90925"/>
            <a:ext cx="73247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685800"/>
            <a:ext cx="16573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1419225"/>
            <a:ext cx="86772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116</Words>
  <Application>Microsoft Office PowerPoint</Application>
  <PresentationFormat>On-screen Show (4:3)</PresentationFormat>
  <Paragraphs>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34</cp:revision>
  <dcterms:created xsi:type="dcterms:W3CDTF">2020-08-21T02:11:43Z</dcterms:created>
  <dcterms:modified xsi:type="dcterms:W3CDTF">2020-09-09T09:43:42Z</dcterms:modified>
</cp:coreProperties>
</file>