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3" r:id="rId4"/>
    <p:sldId id="284" r:id="rId5"/>
    <p:sldId id="285" r:id="rId6"/>
    <p:sldId id="292" r:id="rId7"/>
    <p:sldId id="293" r:id="rId8"/>
    <p:sldId id="286" r:id="rId9"/>
    <p:sldId id="294" r:id="rId10"/>
    <p:sldId id="287" r:id="rId11"/>
    <p:sldId id="288" r:id="rId12"/>
    <p:sldId id="289" r:id="rId13"/>
    <p:sldId id="290" r:id="rId14"/>
    <p:sldId id="291" r:id="rId15"/>
    <p:sldId id="295" r:id="rId16"/>
    <p:sldId id="296" r:id="rId17"/>
    <p:sldId id="297" r:id="rId18"/>
    <p:sldId id="29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6FAD2-D2F8-4A46-BCAA-F56665D297FB}" type="datetimeFigureOut">
              <a:rPr lang="en-US" smtClean="0"/>
              <a:pPr/>
              <a:t>9/12/2020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01010-8D16-4B4C-A3C7-B42C61F26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609600" y="627995"/>
            <a:ext cx="79248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UNIT – I</a:t>
            </a: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Introduction: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Basic concept of simple control system – open loop – closed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loopcontrol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systems. Effect of feedback on overall gain – stability sensitivity and external noise.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Types of feedback control systems – Liner time invariant, time variant systems and nonlinear control systems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Mathematical models and Transfer functions of Physical systems: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Differentialequations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– impulse response and transfer functions – translational and rotational mechanical systems. Transfer functions and open loop and closed loop systems. Block diagram representation of control systems – block diagram algebra – signal flow graph –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Mason’s gain formula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Components of control systems: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DC servo motor – AC servo motor –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synchrotransmitter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&amp; receiver</a:t>
            </a:r>
            <a:endParaRPr kumimoji="0" lang="en-US" sz="3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8725" y="152400"/>
            <a:ext cx="654367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3" y="1147763"/>
            <a:ext cx="882967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" y="257175"/>
            <a:ext cx="8648700" cy="634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" y="547688"/>
            <a:ext cx="8763000" cy="576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63" y="1076325"/>
            <a:ext cx="8753475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975" y="923925"/>
            <a:ext cx="725805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28600"/>
            <a:ext cx="7715250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214313"/>
            <a:ext cx="830580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447800"/>
            <a:ext cx="86677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3" y="738188"/>
            <a:ext cx="8715375" cy="538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116</Words>
  <Application>Microsoft Office PowerPoint</Application>
  <PresentationFormat>On-screen Show (4:3)</PresentationFormat>
  <Paragraphs>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Satish</dc:creator>
  <cp:lastModifiedBy>Satish</cp:lastModifiedBy>
  <cp:revision>42</cp:revision>
  <dcterms:created xsi:type="dcterms:W3CDTF">2020-08-21T02:11:43Z</dcterms:created>
  <dcterms:modified xsi:type="dcterms:W3CDTF">2020-09-12T05:36:45Z</dcterms:modified>
</cp:coreProperties>
</file>