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A7FC3-BB70-40AF-8183-A5FC16052E4C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F6D9-030C-42C1-B2ED-91820DF545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549" y="-494"/>
            <a:ext cx="7619451" cy="685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27" y="1676400"/>
            <a:ext cx="8728973" cy="303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350" y="514350"/>
            <a:ext cx="73533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43200"/>
            <a:ext cx="7362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1438275"/>
            <a:ext cx="73628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076325"/>
            <a:ext cx="73437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92696" cy="487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28600"/>
            <a:ext cx="73342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4248150"/>
            <a:ext cx="7324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066800"/>
            <a:ext cx="8854693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6775" y="1257300"/>
            <a:ext cx="7410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962025"/>
            <a:ext cx="73914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19145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1295400"/>
            <a:ext cx="73247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485900"/>
            <a:ext cx="74295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3" y="785813"/>
            <a:ext cx="73818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</cp:revision>
  <dcterms:created xsi:type="dcterms:W3CDTF">2020-08-19T09:19:20Z</dcterms:created>
  <dcterms:modified xsi:type="dcterms:W3CDTF">2020-08-19T09:39:20Z</dcterms:modified>
</cp:coreProperties>
</file>