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71" r:id="rId19"/>
    <p:sldId id="272" r:id="rId20"/>
    <p:sldId id="273" r:id="rId21"/>
    <p:sldId id="274" r:id="rId22"/>
    <p:sldId id="275" r:id="rId23"/>
    <p:sldId id="277" r:id="rId24"/>
    <p:sldId id="278" r:id="rId25"/>
    <p:sldId id="279" r:id="rId26"/>
    <p:sldId id="28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FAD2-D2F8-4A46-BCAA-F56665D297FB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1010-8D16-4B4C-A3C7-B42C61F26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FAD2-D2F8-4A46-BCAA-F56665D297FB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1010-8D16-4B4C-A3C7-B42C61F26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FAD2-D2F8-4A46-BCAA-F56665D297FB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1010-8D16-4B4C-A3C7-B42C61F26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FAD2-D2F8-4A46-BCAA-F56665D297FB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1010-8D16-4B4C-A3C7-B42C61F26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FAD2-D2F8-4A46-BCAA-F56665D297FB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1010-8D16-4B4C-A3C7-B42C61F26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FAD2-D2F8-4A46-BCAA-F56665D297FB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1010-8D16-4B4C-A3C7-B42C61F26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FAD2-D2F8-4A46-BCAA-F56665D297FB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1010-8D16-4B4C-A3C7-B42C61F26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FAD2-D2F8-4A46-BCAA-F56665D297FB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1010-8D16-4B4C-A3C7-B42C61F26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FAD2-D2F8-4A46-BCAA-F56665D297FB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1010-8D16-4B4C-A3C7-B42C61F26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FAD2-D2F8-4A46-BCAA-F56665D297FB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1010-8D16-4B4C-A3C7-B42C61F26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FAD2-D2F8-4A46-BCAA-F56665D297FB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1010-8D16-4B4C-A3C7-B42C61F26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6FAD2-D2F8-4A46-BCAA-F56665D297FB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01010-8D16-4B4C-A3C7-B42C61F26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609600" y="627995"/>
            <a:ext cx="79248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UNIT – I</a:t>
            </a:r>
            <a:endParaRPr kumimoji="0" lang="en-US" sz="12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Introduction: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Basic concept of simple control system – open loop – closed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loopcontrol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 systems. Effect of feedback on overall gain – stability sensitivity and external noise.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Types of feedback control systems – Liner time invariant, time variant systems and nonlinear control systems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Mathematical models and Transfer functions of Physical systems: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Differentialequations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 – impulse response and transfer functions –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translational and rotational mechanical systems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. Transfer functions and open loop and closed loop systems. Block diagram representation of control systems – block diagram algebra – signal flow graph – Mason’s gain formula</a:t>
            </a:r>
            <a:endParaRPr kumimoji="0" lang="en-US" sz="12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Components of control systems: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DC servo motor – AC servo motor –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synchrotransmitter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 &amp; receiver</a:t>
            </a:r>
            <a:endParaRPr kumimoji="0" lang="en-US" sz="32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914400"/>
            <a:ext cx="244792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0" y="933450"/>
            <a:ext cx="22193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2619375"/>
            <a:ext cx="2505075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62400" y="2990850"/>
            <a:ext cx="35433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14400" y="4733925"/>
            <a:ext cx="239077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191000" y="5181600"/>
            <a:ext cx="20764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819400" y="152400"/>
            <a:ext cx="38766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85800"/>
            <a:ext cx="237172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0" y="1066800"/>
            <a:ext cx="33147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2895600"/>
            <a:ext cx="23145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3124200"/>
            <a:ext cx="16954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538" y="1104900"/>
            <a:ext cx="8924925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" y="1652588"/>
            <a:ext cx="8458200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5" y="1143000"/>
            <a:ext cx="897255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76388"/>
            <a:ext cx="883920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3825" y="1243013"/>
            <a:ext cx="8896350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00263" y="881063"/>
            <a:ext cx="4943475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0513" y="1214438"/>
            <a:ext cx="8562975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2413" y="500063"/>
            <a:ext cx="8639175" cy="585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381000"/>
            <a:ext cx="227647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76775" y="923925"/>
            <a:ext cx="355282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2105025"/>
            <a:ext cx="376237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24400" y="2971800"/>
            <a:ext cx="33242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52400" y="4495800"/>
            <a:ext cx="369570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410200" y="4953000"/>
            <a:ext cx="19431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590800" y="228600"/>
            <a:ext cx="40481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0513" y="104775"/>
            <a:ext cx="856297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1463" y="1447800"/>
            <a:ext cx="8601075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5" y="909638"/>
            <a:ext cx="8629650" cy="503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6225" y="1181100"/>
            <a:ext cx="859155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6225" y="4495800"/>
            <a:ext cx="859155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6225" y="1123950"/>
            <a:ext cx="8591550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5" y="28575"/>
            <a:ext cx="8629650" cy="680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6225" y="885825"/>
            <a:ext cx="859155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09538"/>
            <a:ext cx="8686800" cy="663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52400"/>
            <a:ext cx="3533775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5800" y="990600"/>
            <a:ext cx="343852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2514600"/>
            <a:ext cx="35528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77000" y="2895600"/>
            <a:ext cx="157162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9575" y="704850"/>
            <a:ext cx="8324850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6713" y="1143000"/>
            <a:ext cx="8410575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813" y="1019175"/>
            <a:ext cx="9096375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3825" y="971550"/>
            <a:ext cx="8896350" cy="49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8" y="1209675"/>
            <a:ext cx="8886825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90625" y="762000"/>
            <a:ext cx="676275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116</Words>
  <Application>Microsoft Office PowerPoint</Application>
  <PresentationFormat>On-screen Show (4:3)</PresentationFormat>
  <Paragraphs>7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Satish</dc:creator>
  <cp:lastModifiedBy>Satish</cp:lastModifiedBy>
  <cp:revision>20</cp:revision>
  <dcterms:created xsi:type="dcterms:W3CDTF">2020-08-21T02:11:43Z</dcterms:created>
  <dcterms:modified xsi:type="dcterms:W3CDTF">2020-08-25T08:37:03Z</dcterms:modified>
</cp:coreProperties>
</file>