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1"/>
  </p:notesMasterIdLst>
  <p:handoutMasterIdLst>
    <p:handoutMasterId r:id="rId122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431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43" r:id="rId93"/>
    <p:sldId id="444" r:id="rId94"/>
    <p:sldId id="445" r:id="rId95"/>
    <p:sldId id="446" r:id="rId96"/>
    <p:sldId id="447" r:id="rId97"/>
    <p:sldId id="448" r:id="rId98"/>
    <p:sldId id="449" r:id="rId99"/>
    <p:sldId id="450" r:id="rId100"/>
    <p:sldId id="451" r:id="rId101"/>
    <p:sldId id="452" r:id="rId102"/>
    <p:sldId id="453" r:id="rId103"/>
    <p:sldId id="454" r:id="rId104"/>
    <p:sldId id="455" r:id="rId105"/>
    <p:sldId id="456" r:id="rId106"/>
    <p:sldId id="457" r:id="rId107"/>
    <p:sldId id="458" r:id="rId108"/>
    <p:sldId id="459" r:id="rId109"/>
    <p:sldId id="460" r:id="rId110"/>
    <p:sldId id="461" r:id="rId111"/>
    <p:sldId id="462" r:id="rId112"/>
    <p:sldId id="463" r:id="rId113"/>
    <p:sldId id="464" r:id="rId114"/>
    <p:sldId id="465" r:id="rId115"/>
    <p:sldId id="466" r:id="rId116"/>
    <p:sldId id="467" r:id="rId117"/>
    <p:sldId id="468" r:id="rId118"/>
    <p:sldId id="469" r:id="rId119"/>
    <p:sldId id="470" r:id="rId1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3D57D-2C25-4CD5-B0CC-FE7883C0D2A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5592C-9E42-4D98-AFF6-D8F5D5CD8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53C6-22FE-4A2C-B50E-876860D1959C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A4275-94BC-482C-81A1-24C025508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smtClean="0"/>
              <a:t>8/1/2020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4397" y="6418797"/>
            <a:ext cx="36893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emia.edu/6729369/EC2255-_Control_System_Notes_solved_problems_" TargetMode="External"/><Relationship Id="rId2" Type="http://schemas.openxmlformats.org/officeDocument/2006/relationships/hyperlink" Target="http://www.electrical4u.com/control-engineering-historical-review-and-types-of-control-engine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136347"/>
            <a:ext cx="7120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4978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C4BC96"/>
                </a:solidFill>
                <a:latin typeface="Calibri"/>
                <a:cs typeface="Calibri"/>
              </a:rPr>
              <a:t>Diagram</a:t>
            </a:r>
            <a:r>
              <a:rPr sz="2400" b="1" spc="-15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5" smtClean="0">
                <a:solidFill>
                  <a:srgbClr val="C4BC96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Block </a:t>
            </a:r>
            <a:r>
              <a:rPr sz="2000" b="1" spc="-15" dirty="0">
                <a:latin typeface="Calibri"/>
                <a:cs typeface="Calibri"/>
              </a:rPr>
              <a:t>Diagram </a:t>
            </a:r>
            <a:r>
              <a:rPr sz="2000" b="1" spc="-5" dirty="0">
                <a:latin typeface="Calibri"/>
                <a:cs typeface="Calibri"/>
              </a:rPr>
              <a:t>Reduction </a:t>
            </a:r>
            <a:r>
              <a:rPr sz="2000" b="1" spc="-20" dirty="0">
                <a:latin typeface="Calibri"/>
                <a:cs typeface="Calibri"/>
              </a:rPr>
              <a:t>Technique: </a:t>
            </a:r>
            <a:r>
              <a:rPr sz="2000" b="1" dirty="0">
                <a:latin typeface="Calibri"/>
                <a:cs typeface="Calibri"/>
              </a:rPr>
              <a:t>Need, </a:t>
            </a:r>
            <a:r>
              <a:rPr sz="2000" b="1" spc="-5" dirty="0">
                <a:latin typeface="Calibri"/>
                <a:cs typeface="Calibri"/>
              </a:rPr>
              <a:t>Reduction </a:t>
            </a:r>
            <a:r>
              <a:rPr sz="2000" b="1" dirty="0">
                <a:latin typeface="Calibri"/>
                <a:cs typeface="Calibri"/>
              </a:rPr>
              <a:t>Rules</a:t>
            </a:r>
            <a:r>
              <a:rPr sz="2000" b="1">
                <a:latin typeface="Calibri"/>
                <a:cs typeface="Calibri"/>
              </a:rPr>
              <a:t>,</a:t>
            </a:r>
            <a:r>
              <a:rPr sz="2000" b="1" spc="-60">
                <a:latin typeface="Calibri"/>
                <a:cs typeface="Calibri"/>
              </a:rPr>
              <a:t> </a:t>
            </a:r>
            <a:r>
              <a:rPr sz="2000" b="1" spc="-5" smtClean="0">
                <a:latin typeface="Calibri"/>
                <a:cs typeface="Calibri"/>
              </a:rPr>
              <a:t>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spc="-3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spc="-40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spc="3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2361" y="14528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5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161" y="14528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13220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7609" y="1322019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5561" y="2743961"/>
            <a:ext cx="721360" cy="990600"/>
          </a:xfrm>
          <a:custGeom>
            <a:avLst/>
            <a:gdLst/>
            <a:ahLst/>
            <a:cxnLst/>
            <a:rect l="l" t="t" r="r" b="b"/>
            <a:pathLst>
              <a:path w="721360" h="990600">
                <a:moveTo>
                  <a:pt x="0" y="630174"/>
                </a:moveTo>
                <a:lnTo>
                  <a:pt x="180212" y="630174"/>
                </a:lnTo>
                <a:lnTo>
                  <a:pt x="180212" y="0"/>
                </a:lnTo>
                <a:lnTo>
                  <a:pt x="540638" y="0"/>
                </a:lnTo>
                <a:lnTo>
                  <a:pt x="540638" y="630174"/>
                </a:lnTo>
                <a:lnTo>
                  <a:pt x="720851" y="630174"/>
                </a:lnTo>
                <a:lnTo>
                  <a:pt x="360425" y="990600"/>
                </a:lnTo>
                <a:lnTo>
                  <a:pt x="0" y="630174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6813" y="2236978"/>
            <a:ext cx="207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5961" y="4572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95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2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2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71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1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8" y="85744"/>
                </a:lnTo>
                <a:lnTo>
                  <a:pt x="1612918" y="71901"/>
                </a:lnTo>
                <a:close/>
              </a:path>
              <a:path w="1677034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4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4" h="144145">
                <a:moveTo>
                  <a:pt x="1636648" y="58058"/>
                </a:moveTo>
                <a:lnTo>
                  <a:pt x="1612918" y="71901"/>
                </a:lnTo>
                <a:lnTo>
                  <a:pt x="1636648" y="85744"/>
                </a:lnTo>
                <a:lnTo>
                  <a:pt x="1636648" y="58058"/>
                </a:lnTo>
                <a:close/>
              </a:path>
              <a:path w="1677034" h="144145">
                <a:moveTo>
                  <a:pt x="1644777" y="58058"/>
                </a:moveTo>
                <a:lnTo>
                  <a:pt x="1636648" y="58058"/>
                </a:lnTo>
                <a:lnTo>
                  <a:pt x="1636648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4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1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8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644" y="467601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5209" y="46760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239" y="344902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15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767" y="3449020"/>
            <a:ext cx="7412990" cy="0"/>
          </a:xfrm>
          <a:custGeom>
            <a:avLst/>
            <a:gdLst/>
            <a:ahLst/>
            <a:cxnLst/>
            <a:rect l="l" t="t" r="r" b="b"/>
            <a:pathLst>
              <a:path w="7412990">
                <a:moveTo>
                  <a:pt x="0" y="0"/>
                </a:moveTo>
                <a:lnTo>
                  <a:pt x="7412572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3768" y="2942479"/>
            <a:ext cx="918844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00" i="1" spc="-100" dirty="0">
                <a:latin typeface="Times New Roman"/>
                <a:cs typeface="Times New Roman"/>
              </a:rPr>
              <a:t>C</a:t>
            </a:r>
            <a:r>
              <a:rPr sz="2800" spc="-100" dirty="0">
                <a:latin typeface="Times New Roman"/>
                <a:cs typeface="Times New Roman"/>
              </a:rPr>
              <a:t>(s)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4200" spc="-254" baseline="-34722" dirty="0">
                <a:latin typeface="Symbol"/>
                <a:cs typeface="Symbol"/>
              </a:rPr>
              <a:t></a:t>
            </a:r>
            <a:endParaRPr sz="4200" baseline="-34722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7491" y="2942479"/>
            <a:ext cx="215963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85" dirty="0">
                <a:latin typeface="Times New Roman"/>
                <a:cs typeface="Times New Roman"/>
              </a:rPr>
              <a:t>G1</a:t>
            </a:r>
            <a:r>
              <a:rPr sz="2800" i="1" spc="-185" dirty="0">
                <a:latin typeface="Times New Roman"/>
                <a:cs typeface="Times New Roman"/>
              </a:rPr>
              <a:t>G</a:t>
            </a:r>
            <a:r>
              <a:rPr sz="2800" spc="-185" dirty="0">
                <a:latin typeface="Times New Roman"/>
                <a:cs typeface="Times New Roman"/>
              </a:rPr>
              <a:t>4(G</a:t>
            </a:r>
            <a:r>
              <a:rPr sz="2800" spc="-39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3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564" y="3447169"/>
            <a:ext cx="55943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-125" dirty="0">
                <a:latin typeface="Times New Roman"/>
                <a:cs typeface="Times New Roman"/>
              </a:rPr>
              <a:t>R</a:t>
            </a:r>
            <a:r>
              <a:rPr sz="2800" spc="-125" dirty="0">
                <a:latin typeface="Times New Roman"/>
                <a:cs typeface="Times New Roman"/>
              </a:rPr>
              <a:t>(</a:t>
            </a:r>
            <a:r>
              <a:rPr sz="2800" spc="-110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2997" y="3447169"/>
            <a:ext cx="743521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55" dirty="0">
                <a:latin typeface="Times New Roman"/>
                <a:cs typeface="Times New Roman"/>
              </a:rPr>
              <a:t>1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4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H1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i="1" spc="-225" dirty="0">
                <a:latin typeface="Times New Roman"/>
                <a:cs typeface="Times New Roman"/>
              </a:rPr>
              <a:t>G</a:t>
            </a:r>
            <a:r>
              <a:rPr sz="2800" spc="-225" dirty="0">
                <a:latin typeface="Times New Roman"/>
                <a:cs typeface="Times New Roman"/>
              </a:rPr>
              <a:t>1</a:t>
            </a:r>
            <a:r>
              <a:rPr sz="2800" i="1" spc="-225" dirty="0">
                <a:latin typeface="Times New Roman"/>
                <a:cs typeface="Times New Roman"/>
              </a:rPr>
              <a:t>G</a:t>
            </a:r>
            <a:r>
              <a:rPr sz="2800" spc="-225" dirty="0">
                <a:latin typeface="Times New Roman"/>
                <a:cs typeface="Times New Roman"/>
              </a:rPr>
              <a:t>2</a:t>
            </a:r>
            <a:r>
              <a:rPr sz="2800" i="1" spc="-225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1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2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4</a:t>
            </a:r>
            <a:r>
              <a:rPr sz="2800" i="1" spc="-200" dirty="0">
                <a:latin typeface="Times New Roman"/>
                <a:cs typeface="Times New Roman"/>
              </a:rPr>
              <a:t>H</a:t>
            </a:r>
            <a:r>
              <a:rPr sz="2800" spc="-200" dirty="0">
                <a:latin typeface="Times New Roman"/>
                <a:cs typeface="Times New Roman"/>
              </a:rPr>
              <a:t>1</a:t>
            </a:r>
            <a:r>
              <a:rPr sz="2800" i="1" spc="-200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4(G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3)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769" y="1671637"/>
            <a:ext cx="2910205" cy="3209925"/>
            <a:chOff x="1203769" y="1671637"/>
            <a:chExt cx="2910205" cy="3209925"/>
          </a:xfrm>
        </p:grpSpPr>
        <p:sp>
          <p:nvSpPr>
            <p:cNvPr id="3" name="object 3"/>
            <p:cNvSpPr/>
            <p:nvPr/>
          </p:nvSpPr>
          <p:spPr>
            <a:xfrm>
              <a:off x="1828800" y="1676400"/>
              <a:ext cx="2280285" cy="3200400"/>
            </a:xfrm>
            <a:custGeom>
              <a:avLst/>
              <a:gdLst/>
              <a:ahLst/>
              <a:cxnLst/>
              <a:rect l="l" t="t" r="r" b="b"/>
              <a:pathLst>
                <a:path w="2280285" h="3200400">
                  <a:moveTo>
                    <a:pt x="1899920" y="0"/>
                  </a:moveTo>
                  <a:lnTo>
                    <a:pt x="379983" y="0"/>
                  </a:lnTo>
                  <a:lnTo>
                    <a:pt x="332330" y="2961"/>
                  </a:lnTo>
                  <a:lnTo>
                    <a:pt x="286440" y="11608"/>
                  </a:lnTo>
                  <a:lnTo>
                    <a:pt x="242670" y="25584"/>
                  </a:lnTo>
                  <a:lnTo>
                    <a:pt x="201376" y="44531"/>
                  </a:lnTo>
                  <a:lnTo>
                    <a:pt x="162915" y="68095"/>
                  </a:lnTo>
                  <a:lnTo>
                    <a:pt x="127643" y="95918"/>
                  </a:lnTo>
                  <a:lnTo>
                    <a:pt x="95918" y="127643"/>
                  </a:lnTo>
                  <a:lnTo>
                    <a:pt x="68095" y="162915"/>
                  </a:lnTo>
                  <a:lnTo>
                    <a:pt x="44531" y="201376"/>
                  </a:lnTo>
                  <a:lnTo>
                    <a:pt x="25584" y="242670"/>
                  </a:lnTo>
                  <a:lnTo>
                    <a:pt x="11608" y="286440"/>
                  </a:lnTo>
                  <a:lnTo>
                    <a:pt x="2961" y="332330"/>
                  </a:lnTo>
                  <a:lnTo>
                    <a:pt x="0" y="379984"/>
                  </a:lnTo>
                  <a:lnTo>
                    <a:pt x="0" y="2820416"/>
                  </a:lnTo>
                  <a:lnTo>
                    <a:pt x="2961" y="2868069"/>
                  </a:lnTo>
                  <a:lnTo>
                    <a:pt x="11608" y="2913959"/>
                  </a:lnTo>
                  <a:lnTo>
                    <a:pt x="25584" y="2957729"/>
                  </a:lnTo>
                  <a:lnTo>
                    <a:pt x="44531" y="2999023"/>
                  </a:lnTo>
                  <a:lnTo>
                    <a:pt x="68095" y="3037484"/>
                  </a:lnTo>
                  <a:lnTo>
                    <a:pt x="95918" y="3072756"/>
                  </a:lnTo>
                  <a:lnTo>
                    <a:pt x="127643" y="3104481"/>
                  </a:lnTo>
                  <a:lnTo>
                    <a:pt x="162915" y="3132304"/>
                  </a:lnTo>
                  <a:lnTo>
                    <a:pt x="201376" y="3155868"/>
                  </a:lnTo>
                  <a:lnTo>
                    <a:pt x="242670" y="3174815"/>
                  </a:lnTo>
                  <a:lnTo>
                    <a:pt x="286440" y="3188791"/>
                  </a:lnTo>
                  <a:lnTo>
                    <a:pt x="332330" y="3197438"/>
                  </a:lnTo>
                  <a:lnTo>
                    <a:pt x="379983" y="3200400"/>
                  </a:lnTo>
                  <a:lnTo>
                    <a:pt x="1899920" y="3200400"/>
                  </a:lnTo>
                  <a:lnTo>
                    <a:pt x="1947573" y="3197438"/>
                  </a:lnTo>
                  <a:lnTo>
                    <a:pt x="1993463" y="3188791"/>
                  </a:lnTo>
                  <a:lnTo>
                    <a:pt x="2037233" y="3174815"/>
                  </a:lnTo>
                  <a:lnTo>
                    <a:pt x="2078527" y="3155868"/>
                  </a:lnTo>
                  <a:lnTo>
                    <a:pt x="2116988" y="3132304"/>
                  </a:lnTo>
                  <a:lnTo>
                    <a:pt x="2152260" y="3104481"/>
                  </a:lnTo>
                  <a:lnTo>
                    <a:pt x="2183985" y="3072756"/>
                  </a:lnTo>
                  <a:lnTo>
                    <a:pt x="2211808" y="3037484"/>
                  </a:lnTo>
                  <a:lnTo>
                    <a:pt x="2235372" y="2999023"/>
                  </a:lnTo>
                  <a:lnTo>
                    <a:pt x="2254319" y="2957729"/>
                  </a:lnTo>
                  <a:lnTo>
                    <a:pt x="2268295" y="2913959"/>
                  </a:lnTo>
                  <a:lnTo>
                    <a:pt x="2276942" y="2868069"/>
                  </a:lnTo>
                  <a:lnTo>
                    <a:pt x="2279904" y="2820416"/>
                  </a:lnTo>
                  <a:lnTo>
                    <a:pt x="2279904" y="379984"/>
                  </a:lnTo>
                  <a:lnTo>
                    <a:pt x="2276942" y="332330"/>
                  </a:lnTo>
                  <a:lnTo>
                    <a:pt x="2268295" y="286440"/>
                  </a:lnTo>
                  <a:lnTo>
                    <a:pt x="2254319" y="242670"/>
                  </a:lnTo>
                  <a:lnTo>
                    <a:pt x="2235372" y="201376"/>
                  </a:lnTo>
                  <a:lnTo>
                    <a:pt x="2211808" y="162915"/>
                  </a:lnTo>
                  <a:lnTo>
                    <a:pt x="2183985" y="127643"/>
                  </a:lnTo>
                  <a:lnTo>
                    <a:pt x="2152260" y="95918"/>
                  </a:lnTo>
                  <a:lnTo>
                    <a:pt x="2116988" y="68095"/>
                  </a:lnTo>
                  <a:lnTo>
                    <a:pt x="2078527" y="44531"/>
                  </a:lnTo>
                  <a:lnTo>
                    <a:pt x="2037233" y="25584"/>
                  </a:lnTo>
                  <a:lnTo>
                    <a:pt x="1993463" y="11608"/>
                  </a:lnTo>
                  <a:lnTo>
                    <a:pt x="1947573" y="2961"/>
                  </a:lnTo>
                  <a:lnTo>
                    <a:pt x="18999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800" y="1676400"/>
              <a:ext cx="2280285" cy="3200400"/>
            </a:xfrm>
            <a:custGeom>
              <a:avLst/>
              <a:gdLst/>
              <a:ahLst/>
              <a:cxnLst/>
              <a:rect l="l" t="t" r="r" b="b"/>
              <a:pathLst>
                <a:path w="2280285" h="3200400">
                  <a:moveTo>
                    <a:pt x="0" y="379984"/>
                  </a:moveTo>
                  <a:lnTo>
                    <a:pt x="2961" y="332330"/>
                  </a:lnTo>
                  <a:lnTo>
                    <a:pt x="11608" y="286440"/>
                  </a:lnTo>
                  <a:lnTo>
                    <a:pt x="25584" y="242670"/>
                  </a:lnTo>
                  <a:lnTo>
                    <a:pt x="44531" y="201376"/>
                  </a:lnTo>
                  <a:lnTo>
                    <a:pt x="68095" y="162915"/>
                  </a:lnTo>
                  <a:lnTo>
                    <a:pt x="95918" y="127643"/>
                  </a:lnTo>
                  <a:lnTo>
                    <a:pt x="127643" y="95918"/>
                  </a:lnTo>
                  <a:lnTo>
                    <a:pt x="162915" y="68095"/>
                  </a:lnTo>
                  <a:lnTo>
                    <a:pt x="201376" y="44531"/>
                  </a:lnTo>
                  <a:lnTo>
                    <a:pt x="242670" y="25584"/>
                  </a:lnTo>
                  <a:lnTo>
                    <a:pt x="286440" y="11608"/>
                  </a:lnTo>
                  <a:lnTo>
                    <a:pt x="332330" y="2961"/>
                  </a:lnTo>
                  <a:lnTo>
                    <a:pt x="379983" y="0"/>
                  </a:lnTo>
                  <a:lnTo>
                    <a:pt x="1899920" y="0"/>
                  </a:lnTo>
                  <a:lnTo>
                    <a:pt x="1947573" y="2961"/>
                  </a:lnTo>
                  <a:lnTo>
                    <a:pt x="1993463" y="11608"/>
                  </a:lnTo>
                  <a:lnTo>
                    <a:pt x="2037233" y="25584"/>
                  </a:lnTo>
                  <a:lnTo>
                    <a:pt x="2078527" y="44531"/>
                  </a:lnTo>
                  <a:lnTo>
                    <a:pt x="2116988" y="68095"/>
                  </a:lnTo>
                  <a:lnTo>
                    <a:pt x="2152260" y="95918"/>
                  </a:lnTo>
                  <a:lnTo>
                    <a:pt x="2183985" y="127643"/>
                  </a:lnTo>
                  <a:lnTo>
                    <a:pt x="2211808" y="162915"/>
                  </a:lnTo>
                  <a:lnTo>
                    <a:pt x="2235372" y="201376"/>
                  </a:lnTo>
                  <a:lnTo>
                    <a:pt x="2254319" y="242670"/>
                  </a:lnTo>
                  <a:lnTo>
                    <a:pt x="2268295" y="286440"/>
                  </a:lnTo>
                  <a:lnTo>
                    <a:pt x="2276942" y="332330"/>
                  </a:lnTo>
                  <a:lnTo>
                    <a:pt x="2279904" y="379984"/>
                  </a:lnTo>
                  <a:lnTo>
                    <a:pt x="2279904" y="2820416"/>
                  </a:lnTo>
                  <a:lnTo>
                    <a:pt x="2276942" y="2868069"/>
                  </a:lnTo>
                  <a:lnTo>
                    <a:pt x="2268295" y="2913959"/>
                  </a:lnTo>
                  <a:lnTo>
                    <a:pt x="2254319" y="2957729"/>
                  </a:lnTo>
                  <a:lnTo>
                    <a:pt x="2235372" y="2999023"/>
                  </a:lnTo>
                  <a:lnTo>
                    <a:pt x="2211808" y="3037484"/>
                  </a:lnTo>
                  <a:lnTo>
                    <a:pt x="2183985" y="3072756"/>
                  </a:lnTo>
                  <a:lnTo>
                    <a:pt x="2152260" y="3104481"/>
                  </a:lnTo>
                  <a:lnTo>
                    <a:pt x="2116988" y="3132304"/>
                  </a:lnTo>
                  <a:lnTo>
                    <a:pt x="2078527" y="3155868"/>
                  </a:lnTo>
                  <a:lnTo>
                    <a:pt x="2037233" y="3174815"/>
                  </a:lnTo>
                  <a:lnTo>
                    <a:pt x="1993463" y="3188791"/>
                  </a:lnTo>
                  <a:lnTo>
                    <a:pt x="1947573" y="3197438"/>
                  </a:lnTo>
                  <a:lnTo>
                    <a:pt x="1899920" y="3200400"/>
                  </a:lnTo>
                  <a:lnTo>
                    <a:pt x="379983" y="3200400"/>
                  </a:lnTo>
                  <a:lnTo>
                    <a:pt x="332330" y="3197438"/>
                  </a:lnTo>
                  <a:lnTo>
                    <a:pt x="286440" y="3188791"/>
                  </a:lnTo>
                  <a:lnTo>
                    <a:pt x="242670" y="3174815"/>
                  </a:lnTo>
                  <a:lnTo>
                    <a:pt x="201376" y="3155868"/>
                  </a:lnTo>
                  <a:lnTo>
                    <a:pt x="162915" y="3132304"/>
                  </a:lnTo>
                  <a:lnTo>
                    <a:pt x="127643" y="3104481"/>
                  </a:lnTo>
                  <a:lnTo>
                    <a:pt x="95918" y="3072756"/>
                  </a:lnTo>
                  <a:lnTo>
                    <a:pt x="68095" y="3037484"/>
                  </a:lnTo>
                  <a:lnTo>
                    <a:pt x="44531" y="2999023"/>
                  </a:lnTo>
                  <a:lnTo>
                    <a:pt x="25584" y="2957729"/>
                  </a:lnTo>
                  <a:lnTo>
                    <a:pt x="11608" y="2913959"/>
                  </a:lnTo>
                  <a:lnTo>
                    <a:pt x="2961" y="2868069"/>
                  </a:lnTo>
                  <a:lnTo>
                    <a:pt x="0" y="2820416"/>
                  </a:lnTo>
                  <a:lnTo>
                    <a:pt x="0" y="379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8868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886834" h="2582545">
                <a:moveTo>
                  <a:pt x="1905254" y="71894"/>
                </a:moveTo>
                <a:lnTo>
                  <a:pt x="1877809" y="55892"/>
                </a:lnTo>
                <a:lnTo>
                  <a:pt x="1785493" y="2044"/>
                </a:lnTo>
                <a:lnTo>
                  <a:pt x="1779485" y="0"/>
                </a:lnTo>
                <a:lnTo>
                  <a:pt x="1773377" y="393"/>
                </a:lnTo>
                <a:lnTo>
                  <a:pt x="1767865" y="3086"/>
                </a:lnTo>
                <a:lnTo>
                  <a:pt x="1763649" y="7886"/>
                </a:lnTo>
                <a:lnTo>
                  <a:pt x="1761591" y="13893"/>
                </a:lnTo>
                <a:lnTo>
                  <a:pt x="1761972" y="20002"/>
                </a:lnTo>
                <a:lnTo>
                  <a:pt x="1764626" y="25514"/>
                </a:lnTo>
                <a:lnTo>
                  <a:pt x="1769364" y="29730"/>
                </a:lnTo>
                <a:lnTo>
                  <a:pt x="1814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814207" y="87896"/>
                </a:lnTo>
                <a:lnTo>
                  <a:pt x="1769364" y="114058"/>
                </a:lnTo>
                <a:lnTo>
                  <a:pt x="1764626" y="118287"/>
                </a:lnTo>
                <a:lnTo>
                  <a:pt x="1761972" y="123799"/>
                </a:lnTo>
                <a:lnTo>
                  <a:pt x="1761591" y="129908"/>
                </a:lnTo>
                <a:lnTo>
                  <a:pt x="1763649" y="135902"/>
                </a:lnTo>
                <a:lnTo>
                  <a:pt x="1767865" y="140716"/>
                </a:lnTo>
                <a:lnTo>
                  <a:pt x="1773377" y="143395"/>
                </a:lnTo>
                <a:lnTo>
                  <a:pt x="1779485" y="143802"/>
                </a:lnTo>
                <a:lnTo>
                  <a:pt x="1785493" y="141744"/>
                </a:lnTo>
                <a:lnTo>
                  <a:pt x="1877809" y="87896"/>
                </a:lnTo>
                <a:lnTo>
                  <a:pt x="1905254" y="71894"/>
                </a:lnTo>
                <a:close/>
              </a:path>
              <a:path w="3886834" h="2582545">
                <a:moveTo>
                  <a:pt x="2889377" y="1579892"/>
                </a:move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2889377" y="1611896"/>
                </a:lnTo>
                <a:lnTo>
                  <a:pt x="2889377" y="1579892"/>
                </a:lnTo>
                <a:close/>
              </a:path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2514727" y="55892"/>
                </a:lnTo>
                <a:lnTo>
                  <a:pt x="2514727" y="87896"/>
                </a:lnTo>
                <a:lnTo>
                  <a:pt x="3413125" y="87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794"/>
                </a:lnTo>
                <a:lnTo>
                  <a:pt x="3377209" y="2367127"/>
                </a:lnTo>
                <a:lnTo>
                  <a:pt x="3371062" y="2366734"/>
                </a:lnTo>
                <a:lnTo>
                  <a:pt x="3364992" y="2368778"/>
                </a:lnTo>
                <a:lnTo>
                  <a:pt x="3360255" y="2373007"/>
                </a:lnTo>
                <a:lnTo>
                  <a:pt x="3357600" y="2378532"/>
                </a:lnTo>
                <a:lnTo>
                  <a:pt x="3357219" y="2384653"/>
                </a:lnTo>
                <a:lnTo>
                  <a:pt x="3359277" y="2390660"/>
                </a:lnTo>
                <a:lnTo>
                  <a:pt x="3419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429127" y="2526296"/>
                </a:lnTo>
                <a:lnTo>
                  <a:pt x="3429127" y="2510371"/>
                </a:lnTo>
                <a:lnTo>
                  <a:pt x="3447643" y="2478621"/>
                </a:lnTo>
                <a:lnTo>
                  <a:pt x="3498977" y="2390660"/>
                </a:lnTo>
                <a:lnTo>
                  <a:pt x="3501021" y="2384653"/>
                </a:lnTo>
                <a:lnTo>
                  <a:pt x="3500628" y="2378532"/>
                </a:lnTo>
                <a:lnTo>
                  <a:pt x="3497935" y="2373007"/>
                </a:lnTo>
                <a:lnTo>
                  <a:pt x="3493135" y="2368778"/>
                </a:lnTo>
                <a:lnTo>
                  <a:pt x="3487128" y="2366734"/>
                </a:lnTo>
                <a:lnTo>
                  <a:pt x="3481019" y="2367127"/>
                </a:lnTo>
                <a:lnTo>
                  <a:pt x="3475507" y="2369794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525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46769" y="1813369"/>
            <a:ext cx="2226310" cy="2820035"/>
            <a:chOff x="2346769" y="1813369"/>
            <a:chExt cx="2226310" cy="2820035"/>
          </a:xfrm>
        </p:grpSpPr>
        <p:sp>
          <p:nvSpPr>
            <p:cNvPr id="16" name="object 16"/>
            <p:cNvSpPr/>
            <p:nvPr/>
          </p:nvSpPr>
          <p:spPr>
            <a:xfrm>
              <a:off x="34297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961" y="4512691"/>
              <a:ext cx="304800" cy="120650"/>
            </a:xfrm>
            <a:custGeom>
              <a:avLst/>
              <a:gdLst/>
              <a:ahLst/>
              <a:cxnLst/>
              <a:rect l="l" t="t" r="r" b="b"/>
              <a:pathLst>
                <a:path w="304800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3" y="111886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3"/>
                  </a:lnTo>
                  <a:lnTo>
                    <a:pt x="73496" y="73024"/>
                  </a:lnTo>
                  <a:lnTo>
                    <a:pt x="25653" y="73024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30480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4"/>
                  </a:lnTo>
                  <a:lnTo>
                    <a:pt x="73496" y="73024"/>
                  </a:lnTo>
                  <a:lnTo>
                    <a:pt x="70448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304800" h="120650">
                  <a:moveTo>
                    <a:pt x="304800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4"/>
                  </a:lnTo>
                  <a:lnTo>
                    <a:pt x="304800" y="73024"/>
                  </a:lnTo>
                  <a:lnTo>
                    <a:pt x="304800" y="47116"/>
                  </a:lnTo>
                  <a:close/>
                </a:path>
                <a:path w="30480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289" y="60070"/>
                  </a:lnTo>
                  <a:lnTo>
                    <a:pt x="32130" y="48894"/>
                  </a:lnTo>
                  <a:close/>
                </a:path>
                <a:path w="304800" h="120650">
                  <a:moveTo>
                    <a:pt x="51289" y="60070"/>
                  </a:moveTo>
                  <a:lnTo>
                    <a:pt x="32130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304800" h="12065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2962" y="1829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87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7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9231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23369" y="3032569"/>
            <a:ext cx="641985" cy="1845310"/>
            <a:chOff x="5623369" y="3032569"/>
            <a:chExt cx="641985" cy="1845310"/>
          </a:xfrm>
        </p:grpSpPr>
        <p:sp>
          <p:nvSpPr>
            <p:cNvPr id="25" name="object 25"/>
            <p:cNvSpPr/>
            <p:nvPr/>
          </p:nvSpPr>
          <p:spPr>
            <a:xfrm>
              <a:off x="56395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2460" y="3658235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71901" y="63608"/>
                  </a:moveTo>
                  <a:lnTo>
                    <a:pt x="55899" y="91040"/>
                  </a:ln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1219835">
                  <a:moveTo>
                    <a:pt x="71901" y="0"/>
                  </a:moveTo>
                  <a:lnTo>
                    <a:pt x="2051" y="119760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1219835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0"/>
                  </a:lnTo>
                  <a:lnTo>
                    <a:pt x="90419" y="31750"/>
                  </a:lnTo>
                  <a:close/>
                </a:path>
                <a:path w="144145" h="1219835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1219835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1219835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39161" y="4267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761" y="4267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09673" y="2062467"/>
            <a:ext cx="2371725" cy="2582545"/>
          </a:xfrm>
          <a:custGeom>
            <a:avLst/>
            <a:gdLst/>
            <a:ahLst/>
            <a:cxnLst/>
            <a:rect l="l" t="t" r="r" b="b"/>
            <a:pathLst>
              <a:path w="2371725" h="2582545">
                <a:moveTo>
                  <a:pt x="529615" y="71894"/>
                </a:moveTo>
                <a:lnTo>
                  <a:pt x="502170" y="55892"/>
                </a:lnTo>
                <a:lnTo>
                  <a:pt x="409854" y="2044"/>
                </a:lnTo>
                <a:lnTo>
                  <a:pt x="403847" y="0"/>
                </a:lnTo>
                <a:lnTo>
                  <a:pt x="397738" y="393"/>
                </a:lnTo>
                <a:lnTo>
                  <a:pt x="392226" y="3086"/>
                </a:lnTo>
                <a:lnTo>
                  <a:pt x="388010" y="7886"/>
                </a:lnTo>
                <a:lnTo>
                  <a:pt x="385953" y="13893"/>
                </a:lnTo>
                <a:lnTo>
                  <a:pt x="386334" y="20002"/>
                </a:lnTo>
                <a:lnTo>
                  <a:pt x="388988" y="25514"/>
                </a:lnTo>
                <a:lnTo>
                  <a:pt x="393725" y="29730"/>
                </a:lnTo>
                <a:lnTo>
                  <a:pt x="438569" y="55892"/>
                </a:lnTo>
                <a:lnTo>
                  <a:pt x="72288" y="55892"/>
                </a:lnTo>
                <a:lnTo>
                  <a:pt x="72288" y="71894"/>
                </a:lnTo>
                <a:lnTo>
                  <a:pt x="12217" y="174891"/>
                </a:lnTo>
                <a:lnTo>
                  <a:pt x="14249" y="182892"/>
                </a:lnTo>
                <a:lnTo>
                  <a:pt x="20472" y="186448"/>
                </a:lnTo>
                <a:lnTo>
                  <a:pt x="26568" y="190004"/>
                </a:lnTo>
                <a:lnTo>
                  <a:pt x="34569" y="187972"/>
                </a:lnTo>
                <a:lnTo>
                  <a:pt x="38125" y="181749"/>
                </a:lnTo>
                <a:lnTo>
                  <a:pt x="59334" y="145402"/>
                </a:lnTo>
                <a:lnTo>
                  <a:pt x="59334" y="1291094"/>
                </a:lnTo>
                <a:lnTo>
                  <a:pt x="66192" y="1291094"/>
                </a:lnTo>
                <a:lnTo>
                  <a:pt x="50190" y="1291221"/>
                </a:lnTo>
                <a:lnTo>
                  <a:pt x="56095" y="2419616"/>
                </a:lnTo>
                <a:lnTo>
                  <a:pt x="29616" y="2374785"/>
                </a:lnTo>
                <a:lnTo>
                  <a:pt x="25387" y="2370061"/>
                </a:lnTo>
                <a:lnTo>
                  <a:pt x="19875" y="2367407"/>
                </a:lnTo>
                <a:lnTo>
                  <a:pt x="13766" y="2367026"/>
                </a:lnTo>
                <a:lnTo>
                  <a:pt x="7772" y="2369070"/>
                </a:lnTo>
                <a:lnTo>
                  <a:pt x="3035" y="2373363"/>
                </a:lnTo>
                <a:lnTo>
                  <a:pt x="381" y="2378913"/>
                </a:lnTo>
                <a:lnTo>
                  <a:pt x="0" y="2385047"/>
                </a:lnTo>
                <a:lnTo>
                  <a:pt x="2057" y="2391041"/>
                </a:lnTo>
                <a:lnTo>
                  <a:pt x="72288" y="2510002"/>
                </a:lnTo>
                <a:lnTo>
                  <a:pt x="72288" y="2526296"/>
                </a:lnTo>
                <a:lnTo>
                  <a:pt x="438569" y="2526296"/>
                </a:lnTo>
                <a:lnTo>
                  <a:pt x="393725" y="2552458"/>
                </a:lnTo>
                <a:lnTo>
                  <a:pt x="388988" y="2556687"/>
                </a:lnTo>
                <a:lnTo>
                  <a:pt x="386334" y="2562199"/>
                </a:lnTo>
                <a:lnTo>
                  <a:pt x="385953" y="2568308"/>
                </a:lnTo>
                <a:lnTo>
                  <a:pt x="388010" y="2574302"/>
                </a:lnTo>
                <a:lnTo>
                  <a:pt x="392226" y="2579116"/>
                </a:lnTo>
                <a:lnTo>
                  <a:pt x="397738" y="2581795"/>
                </a:lnTo>
                <a:lnTo>
                  <a:pt x="403847" y="2582202"/>
                </a:lnTo>
                <a:lnTo>
                  <a:pt x="409854" y="2580144"/>
                </a:lnTo>
                <a:lnTo>
                  <a:pt x="502170" y="2526296"/>
                </a:lnTo>
                <a:lnTo>
                  <a:pt x="529615" y="2510294"/>
                </a:lnTo>
                <a:lnTo>
                  <a:pt x="502170" y="2494292"/>
                </a:lnTo>
                <a:lnTo>
                  <a:pt x="409854" y="2440444"/>
                </a:lnTo>
                <a:lnTo>
                  <a:pt x="403847" y="2438400"/>
                </a:lnTo>
                <a:lnTo>
                  <a:pt x="397738" y="2438793"/>
                </a:lnTo>
                <a:lnTo>
                  <a:pt x="392226" y="2441486"/>
                </a:lnTo>
                <a:lnTo>
                  <a:pt x="388010" y="2446286"/>
                </a:lnTo>
                <a:lnTo>
                  <a:pt x="385953" y="2452293"/>
                </a:lnTo>
                <a:lnTo>
                  <a:pt x="386334" y="2458402"/>
                </a:lnTo>
                <a:lnTo>
                  <a:pt x="388988" y="2463914"/>
                </a:lnTo>
                <a:lnTo>
                  <a:pt x="393725" y="2468130"/>
                </a:lnTo>
                <a:lnTo>
                  <a:pt x="438569" y="2494292"/>
                </a:lnTo>
                <a:lnTo>
                  <a:pt x="81826" y="2494292"/>
                </a:lnTo>
                <a:lnTo>
                  <a:pt x="90830" y="2478671"/>
                </a:lnTo>
                <a:lnTo>
                  <a:pt x="141757" y="2390279"/>
                </a:lnTo>
                <a:lnTo>
                  <a:pt x="143789" y="2384285"/>
                </a:lnTo>
                <a:lnTo>
                  <a:pt x="143357" y="2378176"/>
                </a:lnTo>
                <a:lnTo>
                  <a:pt x="140665" y="2372664"/>
                </a:lnTo>
                <a:lnTo>
                  <a:pt x="135915" y="2368435"/>
                </a:lnTo>
                <a:lnTo>
                  <a:pt x="129832" y="2366403"/>
                </a:lnTo>
                <a:lnTo>
                  <a:pt x="123698" y="2366835"/>
                </a:lnTo>
                <a:lnTo>
                  <a:pt x="118211" y="2369528"/>
                </a:lnTo>
                <a:lnTo>
                  <a:pt x="114071" y="2374277"/>
                </a:lnTo>
                <a:lnTo>
                  <a:pt x="88099" y="2419375"/>
                </a:lnTo>
                <a:lnTo>
                  <a:pt x="82194" y="1291094"/>
                </a:lnTo>
                <a:lnTo>
                  <a:pt x="85242" y="1291094"/>
                </a:lnTo>
                <a:lnTo>
                  <a:pt x="85242" y="145402"/>
                </a:lnTo>
                <a:lnTo>
                  <a:pt x="106451" y="181749"/>
                </a:lnTo>
                <a:lnTo>
                  <a:pt x="110007" y="187972"/>
                </a:lnTo>
                <a:lnTo>
                  <a:pt x="118008" y="190004"/>
                </a:lnTo>
                <a:lnTo>
                  <a:pt x="124104" y="186448"/>
                </a:lnTo>
                <a:lnTo>
                  <a:pt x="130327" y="182892"/>
                </a:lnTo>
                <a:lnTo>
                  <a:pt x="132359" y="174891"/>
                </a:lnTo>
                <a:lnTo>
                  <a:pt x="87249" y="97548"/>
                </a:lnTo>
                <a:lnTo>
                  <a:pt x="81610" y="87896"/>
                </a:lnTo>
                <a:lnTo>
                  <a:pt x="438569" y="87896"/>
                </a:lnTo>
                <a:lnTo>
                  <a:pt x="393725" y="114058"/>
                </a:lnTo>
                <a:lnTo>
                  <a:pt x="388988" y="118287"/>
                </a:lnTo>
                <a:lnTo>
                  <a:pt x="386334" y="123799"/>
                </a:lnTo>
                <a:lnTo>
                  <a:pt x="385953" y="129908"/>
                </a:lnTo>
                <a:lnTo>
                  <a:pt x="388010" y="135902"/>
                </a:lnTo>
                <a:lnTo>
                  <a:pt x="392226" y="140716"/>
                </a:lnTo>
                <a:lnTo>
                  <a:pt x="397738" y="143395"/>
                </a:lnTo>
                <a:lnTo>
                  <a:pt x="403847" y="143802"/>
                </a:lnTo>
                <a:lnTo>
                  <a:pt x="409854" y="141744"/>
                </a:lnTo>
                <a:lnTo>
                  <a:pt x="502170" y="87896"/>
                </a:lnTo>
                <a:lnTo>
                  <a:pt x="529615" y="71894"/>
                </a:lnTo>
                <a:close/>
              </a:path>
              <a:path w="2371725" h="2582545">
                <a:moveTo>
                  <a:pt x="1896783" y="1721535"/>
                </a:moveTo>
                <a:lnTo>
                  <a:pt x="1894738" y="1715528"/>
                </a:lnTo>
                <a:lnTo>
                  <a:pt x="1843405" y="1627517"/>
                </a:lnTo>
                <a:lnTo>
                  <a:pt x="1824888" y="1595767"/>
                </a:lnTo>
                <a:lnTo>
                  <a:pt x="1755038" y="1715528"/>
                </a:lnTo>
                <a:lnTo>
                  <a:pt x="1752981" y="1721535"/>
                </a:lnTo>
                <a:lnTo>
                  <a:pt x="1753387" y="1727644"/>
                </a:lnTo>
                <a:lnTo>
                  <a:pt x="1756067" y="1733156"/>
                </a:lnTo>
                <a:lnTo>
                  <a:pt x="1760880" y="1737372"/>
                </a:lnTo>
                <a:lnTo>
                  <a:pt x="1766874" y="1739430"/>
                </a:lnTo>
                <a:lnTo>
                  <a:pt x="1772983" y="1739049"/>
                </a:lnTo>
                <a:lnTo>
                  <a:pt x="1778495" y="1736394"/>
                </a:lnTo>
                <a:lnTo>
                  <a:pt x="1782724" y="1731657"/>
                </a:lnTo>
                <a:lnTo>
                  <a:pt x="1808886" y="1686814"/>
                </a:lnTo>
                <a:lnTo>
                  <a:pt x="1808886" y="2500896"/>
                </a:lnTo>
                <a:lnTo>
                  <a:pt x="1797570" y="2494292"/>
                </a:lnTo>
                <a:lnTo>
                  <a:pt x="1705254" y="2440444"/>
                </a:lnTo>
                <a:lnTo>
                  <a:pt x="1699247" y="2438400"/>
                </a:lnTo>
                <a:lnTo>
                  <a:pt x="1693138" y="2438793"/>
                </a:lnTo>
                <a:lnTo>
                  <a:pt x="1687626" y="2441486"/>
                </a:lnTo>
                <a:lnTo>
                  <a:pt x="1683410" y="2446286"/>
                </a:lnTo>
                <a:lnTo>
                  <a:pt x="1681353" y="2452293"/>
                </a:lnTo>
                <a:lnTo>
                  <a:pt x="1681734" y="2458402"/>
                </a:lnTo>
                <a:lnTo>
                  <a:pt x="1684388" y="2463914"/>
                </a:lnTo>
                <a:lnTo>
                  <a:pt x="1689125" y="2468130"/>
                </a:lnTo>
                <a:lnTo>
                  <a:pt x="1733969" y="2494292"/>
                </a:lnTo>
                <a:lnTo>
                  <a:pt x="1139088" y="2494292"/>
                </a:lnTo>
                <a:lnTo>
                  <a:pt x="1139088" y="2526296"/>
                </a:lnTo>
                <a:lnTo>
                  <a:pt x="1733969" y="2526296"/>
                </a:lnTo>
                <a:lnTo>
                  <a:pt x="1689125" y="2552458"/>
                </a:lnTo>
                <a:lnTo>
                  <a:pt x="1684388" y="2556687"/>
                </a:lnTo>
                <a:lnTo>
                  <a:pt x="1681734" y="2562199"/>
                </a:lnTo>
                <a:lnTo>
                  <a:pt x="1681353" y="2568308"/>
                </a:lnTo>
                <a:lnTo>
                  <a:pt x="1683410" y="2574302"/>
                </a:lnTo>
                <a:lnTo>
                  <a:pt x="1687626" y="2579116"/>
                </a:lnTo>
                <a:lnTo>
                  <a:pt x="1693138" y="2581795"/>
                </a:lnTo>
                <a:lnTo>
                  <a:pt x="1699247" y="2582202"/>
                </a:lnTo>
                <a:lnTo>
                  <a:pt x="1705254" y="2580144"/>
                </a:lnTo>
                <a:lnTo>
                  <a:pt x="1797570" y="2526296"/>
                </a:lnTo>
                <a:lnTo>
                  <a:pt x="1825015" y="2510294"/>
                </a:lnTo>
                <a:lnTo>
                  <a:pt x="1840890" y="2510294"/>
                </a:lnTo>
                <a:lnTo>
                  <a:pt x="1840890" y="1686814"/>
                </a:lnTo>
                <a:lnTo>
                  <a:pt x="1867052" y="1731657"/>
                </a:lnTo>
                <a:lnTo>
                  <a:pt x="1871268" y="1736394"/>
                </a:lnTo>
                <a:lnTo>
                  <a:pt x="1876780" y="1739049"/>
                </a:lnTo>
                <a:lnTo>
                  <a:pt x="1882889" y="1739430"/>
                </a:lnTo>
                <a:lnTo>
                  <a:pt x="1888896" y="1737372"/>
                </a:lnTo>
                <a:lnTo>
                  <a:pt x="1893697" y="1733156"/>
                </a:lnTo>
                <a:lnTo>
                  <a:pt x="1896389" y="1727644"/>
                </a:lnTo>
                <a:lnTo>
                  <a:pt x="1896783" y="1721535"/>
                </a:lnTo>
                <a:close/>
              </a:path>
              <a:path w="2371725" h="2582545">
                <a:moveTo>
                  <a:pt x="1896783" y="860666"/>
                </a:moveTo>
                <a:lnTo>
                  <a:pt x="1896389" y="854557"/>
                </a:lnTo>
                <a:lnTo>
                  <a:pt x="1893697" y="849045"/>
                </a:lnTo>
                <a:lnTo>
                  <a:pt x="1888896" y="844816"/>
                </a:lnTo>
                <a:lnTo>
                  <a:pt x="1882889" y="842772"/>
                </a:lnTo>
                <a:lnTo>
                  <a:pt x="1876780" y="843153"/>
                </a:lnTo>
                <a:lnTo>
                  <a:pt x="1871268" y="845807"/>
                </a:lnTo>
                <a:lnTo>
                  <a:pt x="1867052" y="850531"/>
                </a:lnTo>
                <a:lnTo>
                  <a:pt x="1840890" y="895388"/>
                </a:lnTo>
                <a:lnTo>
                  <a:pt x="1840890" y="71894"/>
                </a:lnTo>
                <a:lnTo>
                  <a:pt x="1825015" y="71894"/>
                </a:lnTo>
                <a:lnTo>
                  <a:pt x="1797570" y="55892"/>
                </a:lnTo>
                <a:lnTo>
                  <a:pt x="1705254" y="2044"/>
                </a:lnTo>
                <a:lnTo>
                  <a:pt x="1699247" y="0"/>
                </a:lnTo>
                <a:lnTo>
                  <a:pt x="1693138" y="393"/>
                </a:lnTo>
                <a:lnTo>
                  <a:pt x="1687626" y="3086"/>
                </a:lnTo>
                <a:lnTo>
                  <a:pt x="1683410" y="7886"/>
                </a:lnTo>
                <a:lnTo>
                  <a:pt x="1681353" y="13893"/>
                </a:lnTo>
                <a:lnTo>
                  <a:pt x="1681734" y="20002"/>
                </a:lnTo>
                <a:lnTo>
                  <a:pt x="1684388" y="25514"/>
                </a:lnTo>
                <a:lnTo>
                  <a:pt x="1689125" y="29730"/>
                </a:lnTo>
                <a:lnTo>
                  <a:pt x="1733969" y="55892"/>
                </a:lnTo>
                <a:lnTo>
                  <a:pt x="1062888" y="55892"/>
                </a:lnTo>
                <a:lnTo>
                  <a:pt x="1062888" y="87896"/>
                </a:lnTo>
                <a:lnTo>
                  <a:pt x="1733969" y="87896"/>
                </a:lnTo>
                <a:lnTo>
                  <a:pt x="1689125" y="114058"/>
                </a:lnTo>
                <a:lnTo>
                  <a:pt x="1684388" y="118287"/>
                </a:lnTo>
                <a:lnTo>
                  <a:pt x="1681734" y="123799"/>
                </a:lnTo>
                <a:lnTo>
                  <a:pt x="1681353" y="129908"/>
                </a:lnTo>
                <a:lnTo>
                  <a:pt x="1683410" y="135902"/>
                </a:lnTo>
                <a:lnTo>
                  <a:pt x="1687626" y="140716"/>
                </a:lnTo>
                <a:lnTo>
                  <a:pt x="1693138" y="143395"/>
                </a:lnTo>
                <a:lnTo>
                  <a:pt x="1699247" y="143802"/>
                </a:lnTo>
                <a:lnTo>
                  <a:pt x="1705254" y="141744"/>
                </a:lnTo>
                <a:lnTo>
                  <a:pt x="1797570" y="87896"/>
                </a:lnTo>
                <a:lnTo>
                  <a:pt x="1808886" y="81305"/>
                </a:lnTo>
                <a:lnTo>
                  <a:pt x="1808886" y="895388"/>
                </a:lnTo>
                <a:lnTo>
                  <a:pt x="1782724" y="850531"/>
                </a:lnTo>
                <a:lnTo>
                  <a:pt x="1778495" y="845807"/>
                </a:lnTo>
                <a:lnTo>
                  <a:pt x="1772983" y="843153"/>
                </a:lnTo>
                <a:lnTo>
                  <a:pt x="1766874" y="842772"/>
                </a:lnTo>
                <a:lnTo>
                  <a:pt x="1760880" y="844816"/>
                </a:lnTo>
                <a:lnTo>
                  <a:pt x="1756067" y="849045"/>
                </a:lnTo>
                <a:lnTo>
                  <a:pt x="1753387" y="854557"/>
                </a:lnTo>
                <a:lnTo>
                  <a:pt x="1752981" y="860666"/>
                </a:lnTo>
                <a:lnTo>
                  <a:pt x="1755038" y="866660"/>
                </a:lnTo>
                <a:lnTo>
                  <a:pt x="1824888" y="986421"/>
                </a:lnTo>
                <a:lnTo>
                  <a:pt x="1843405" y="954671"/>
                </a:lnTo>
                <a:lnTo>
                  <a:pt x="1894738" y="866660"/>
                </a:lnTo>
                <a:lnTo>
                  <a:pt x="1896783" y="860666"/>
                </a:lnTo>
                <a:close/>
              </a:path>
              <a:path w="2371725" h="2582545">
                <a:moveTo>
                  <a:pt x="2371115" y="2506865"/>
                </a:moveTo>
                <a:lnTo>
                  <a:pt x="2075815" y="1573758"/>
                </a:lnTo>
                <a:lnTo>
                  <a:pt x="2112289" y="1606816"/>
                </a:lnTo>
                <a:lnTo>
                  <a:pt x="2120544" y="1606435"/>
                </a:lnTo>
                <a:lnTo>
                  <a:pt x="2125370" y="1601101"/>
                </a:lnTo>
                <a:lnTo>
                  <a:pt x="2130069" y="1595767"/>
                </a:lnTo>
                <a:lnTo>
                  <a:pt x="2129688" y="1587639"/>
                </a:lnTo>
                <a:lnTo>
                  <a:pt x="2063978" y="1528089"/>
                </a:lnTo>
                <a:lnTo>
                  <a:pt x="2041296" y="1507515"/>
                </a:lnTo>
                <a:lnTo>
                  <a:pt x="2016658" y="1616849"/>
                </a:lnTo>
                <a:lnTo>
                  <a:pt x="2015007" y="1623834"/>
                </a:lnTo>
                <a:lnTo>
                  <a:pt x="2019452" y="1630819"/>
                </a:lnTo>
                <a:lnTo>
                  <a:pt x="2026437" y="1632343"/>
                </a:lnTo>
                <a:lnTo>
                  <a:pt x="2033422" y="1633994"/>
                </a:lnTo>
                <a:lnTo>
                  <a:pt x="2040280" y="1629549"/>
                </a:lnTo>
                <a:lnTo>
                  <a:pt x="2041931" y="1622564"/>
                </a:lnTo>
                <a:lnTo>
                  <a:pt x="2051151" y="1581442"/>
                </a:lnTo>
                <a:lnTo>
                  <a:pt x="2346477" y="2514739"/>
                </a:lnTo>
                <a:lnTo>
                  <a:pt x="2371115" y="2506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182234" y="3353434"/>
            <a:ext cx="2961640" cy="1524635"/>
            <a:chOff x="5182234" y="3353434"/>
            <a:chExt cx="2961640" cy="1524635"/>
          </a:xfrm>
        </p:grpSpPr>
        <p:sp>
          <p:nvSpPr>
            <p:cNvPr id="31" name="object 31"/>
            <p:cNvSpPr/>
            <p:nvPr/>
          </p:nvSpPr>
          <p:spPr>
            <a:xfrm>
              <a:off x="5344773" y="3353434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771" y="1076049"/>
                  </a:moveTo>
                  <a:lnTo>
                    <a:pt x="7768" y="1078102"/>
                  </a:lnTo>
                  <a:lnTo>
                    <a:pt x="3036" y="1082393"/>
                  </a:lnTo>
                  <a:lnTo>
                    <a:pt x="386" y="1087945"/>
                  </a:lnTo>
                  <a:lnTo>
                    <a:pt x="0" y="1094069"/>
                  </a:lnTo>
                  <a:lnTo>
                    <a:pt x="2053" y="1100073"/>
                  </a:lnTo>
                  <a:lnTo>
                    <a:pt x="72538" y="1219453"/>
                  </a:lnTo>
                  <a:lnTo>
                    <a:pt x="90830" y="1187703"/>
                  </a:lnTo>
                  <a:lnTo>
                    <a:pt x="56409" y="1187703"/>
                  </a:lnTo>
                  <a:lnTo>
                    <a:pt x="56100" y="1128638"/>
                  </a:lnTo>
                  <a:lnTo>
                    <a:pt x="29612" y="1083817"/>
                  </a:lnTo>
                  <a:lnTo>
                    <a:pt x="25396" y="1079085"/>
                  </a:lnTo>
                  <a:lnTo>
                    <a:pt x="19881" y="1076436"/>
                  </a:lnTo>
                  <a:lnTo>
                    <a:pt x="13771" y="1076049"/>
                  </a:lnTo>
                  <a:close/>
                </a:path>
                <a:path w="144145" h="1219835">
                  <a:moveTo>
                    <a:pt x="56100" y="1128638"/>
                  </a:moveTo>
                  <a:lnTo>
                    <a:pt x="56409" y="1187703"/>
                  </a:lnTo>
                  <a:lnTo>
                    <a:pt x="88413" y="1187577"/>
                  </a:lnTo>
                  <a:lnTo>
                    <a:pt x="88372" y="1179702"/>
                  </a:lnTo>
                  <a:lnTo>
                    <a:pt x="58568" y="1179702"/>
                  </a:lnTo>
                  <a:lnTo>
                    <a:pt x="72242" y="1155953"/>
                  </a:lnTo>
                  <a:lnTo>
                    <a:pt x="56100" y="1128638"/>
                  </a:lnTo>
                  <a:close/>
                </a:path>
                <a:path w="144145" h="1219835">
                  <a:moveTo>
                    <a:pt x="129837" y="1075434"/>
                  </a:moveTo>
                  <a:lnTo>
                    <a:pt x="123703" y="1075864"/>
                  </a:lnTo>
                  <a:lnTo>
                    <a:pt x="118213" y="1078557"/>
                  </a:lnTo>
                  <a:lnTo>
                    <a:pt x="114067" y="1083309"/>
                  </a:lnTo>
                  <a:lnTo>
                    <a:pt x="88103" y="1128405"/>
                  </a:lnTo>
                  <a:lnTo>
                    <a:pt x="88413" y="1187577"/>
                  </a:lnTo>
                  <a:lnTo>
                    <a:pt x="56409" y="1187703"/>
                  </a:lnTo>
                  <a:lnTo>
                    <a:pt x="90830" y="1187703"/>
                  </a:lnTo>
                  <a:lnTo>
                    <a:pt x="141753" y="1099312"/>
                  </a:lnTo>
                  <a:lnTo>
                    <a:pt x="143787" y="1093309"/>
                  </a:lnTo>
                  <a:lnTo>
                    <a:pt x="143357" y="1087199"/>
                  </a:lnTo>
                  <a:lnTo>
                    <a:pt x="140664" y="1081684"/>
                  </a:lnTo>
                  <a:lnTo>
                    <a:pt x="135911" y="1077467"/>
                  </a:lnTo>
                  <a:lnTo>
                    <a:pt x="129837" y="1075434"/>
                  </a:lnTo>
                  <a:close/>
                </a:path>
                <a:path w="144145" h="1219835">
                  <a:moveTo>
                    <a:pt x="72242" y="1155953"/>
                  </a:moveTo>
                  <a:lnTo>
                    <a:pt x="58568" y="1179702"/>
                  </a:lnTo>
                  <a:lnTo>
                    <a:pt x="86127" y="1179448"/>
                  </a:lnTo>
                  <a:lnTo>
                    <a:pt x="72242" y="1155953"/>
                  </a:lnTo>
                  <a:close/>
                </a:path>
                <a:path w="144145" h="1219835">
                  <a:moveTo>
                    <a:pt x="88103" y="1128405"/>
                  </a:moveTo>
                  <a:lnTo>
                    <a:pt x="72242" y="1155953"/>
                  </a:lnTo>
                  <a:lnTo>
                    <a:pt x="86127" y="1179448"/>
                  </a:lnTo>
                  <a:lnTo>
                    <a:pt x="58568" y="1179702"/>
                  </a:lnTo>
                  <a:lnTo>
                    <a:pt x="88372" y="1179702"/>
                  </a:lnTo>
                  <a:lnTo>
                    <a:pt x="88103" y="1128405"/>
                  </a:lnTo>
                  <a:close/>
                </a:path>
                <a:path w="144145" h="1219835">
                  <a:moveTo>
                    <a:pt x="82190" y="0"/>
                  </a:moveTo>
                  <a:lnTo>
                    <a:pt x="50186" y="253"/>
                  </a:lnTo>
                  <a:lnTo>
                    <a:pt x="56100" y="1128638"/>
                  </a:lnTo>
                  <a:lnTo>
                    <a:pt x="72242" y="1155953"/>
                  </a:lnTo>
                  <a:lnTo>
                    <a:pt x="88103" y="1128405"/>
                  </a:lnTo>
                  <a:lnTo>
                    <a:pt x="82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2234" y="4500859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99962" y="3353561"/>
              <a:ext cx="144145" cy="1524635"/>
            </a:xfrm>
            <a:custGeom>
              <a:avLst/>
              <a:gdLst/>
              <a:ahLst/>
              <a:cxnLst/>
              <a:rect l="l" t="t" r="r" b="b"/>
              <a:pathLst>
                <a:path w="144145" h="1524635">
                  <a:moveTo>
                    <a:pt x="13844" y="1380468"/>
                  </a:moveTo>
                  <a:lnTo>
                    <a:pt x="7768" y="1382521"/>
                  </a:lnTo>
                  <a:lnTo>
                    <a:pt x="3036" y="1386738"/>
                  </a:lnTo>
                  <a:lnTo>
                    <a:pt x="386" y="1392253"/>
                  </a:lnTo>
                  <a:lnTo>
                    <a:pt x="0" y="1398363"/>
                  </a:lnTo>
                  <a:lnTo>
                    <a:pt x="2053" y="1404365"/>
                  </a:lnTo>
                  <a:lnTo>
                    <a:pt x="71903" y="1524127"/>
                  </a:lnTo>
                  <a:lnTo>
                    <a:pt x="90495" y="1492250"/>
                  </a:lnTo>
                  <a:lnTo>
                    <a:pt x="55901" y="1492250"/>
                  </a:lnTo>
                  <a:lnTo>
                    <a:pt x="55901" y="1433086"/>
                  </a:lnTo>
                  <a:lnTo>
                    <a:pt x="29739" y="1388237"/>
                  </a:lnTo>
                  <a:lnTo>
                    <a:pt x="25521" y="1383504"/>
                  </a:lnTo>
                  <a:lnTo>
                    <a:pt x="19992" y="1380855"/>
                  </a:lnTo>
                  <a:lnTo>
                    <a:pt x="13844" y="1380468"/>
                  </a:lnTo>
                  <a:close/>
                </a:path>
                <a:path w="144145" h="1524635">
                  <a:moveTo>
                    <a:pt x="55901" y="1433086"/>
                  </a:moveTo>
                  <a:lnTo>
                    <a:pt x="55901" y="1492250"/>
                  </a:lnTo>
                  <a:lnTo>
                    <a:pt x="87905" y="1492250"/>
                  </a:lnTo>
                  <a:lnTo>
                    <a:pt x="87905" y="1484249"/>
                  </a:lnTo>
                  <a:lnTo>
                    <a:pt x="58060" y="1484249"/>
                  </a:lnTo>
                  <a:lnTo>
                    <a:pt x="71903" y="1460518"/>
                  </a:lnTo>
                  <a:lnTo>
                    <a:pt x="55901" y="1433086"/>
                  </a:lnTo>
                  <a:close/>
                </a:path>
                <a:path w="144145" h="1524635">
                  <a:moveTo>
                    <a:pt x="129909" y="1380468"/>
                  </a:moveTo>
                  <a:lnTo>
                    <a:pt x="123799" y="1380855"/>
                  </a:lnTo>
                  <a:lnTo>
                    <a:pt x="118284" y="1383504"/>
                  </a:lnTo>
                  <a:lnTo>
                    <a:pt x="114067" y="1388237"/>
                  </a:lnTo>
                  <a:lnTo>
                    <a:pt x="87905" y="1433086"/>
                  </a:lnTo>
                  <a:lnTo>
                    <a:pt x="87905" y="1492250"/>
                  </a:lnTo>
                  <a:lnTo>
                    <a:pt x="90495" y="1492250"/>
                  </a:lnTo>
                  <a:lnTo>
                    <a:pt x="141753" y="1404365"/>
                  </a:lnTo>
                  <a:lnTo>
                    <a:pt x="143805" y="1398363"/>
                  </a:lnTo>
                  <a:lnTo>
                    <a:pt x="143404" y="1392253"/>
                  </a:lnTo>
                  <a:lnTo>
                    <a:pt x="140717" y="1386738"/>
                  </a:lnTo>
                  <a:lnTo>
                    <a:pt x="135911" y="1382521"/>
                  </a:lnTo>
                  <a:lnTo>
                    <a:pt x="129909" y="1380468"/>
                  </a:lnTo>
                  <a:close/>
                </a:path>
                <a:path w="144145" h="1524635">
                  <a:moveTo>
                    <a:pt x="71903" y="1460518"/>
                  </a:moveTo>
                  <a:lnTo>
                    <a:pt x="58060" y="1484249"/>
                  </a:lnTo>
                  <a:lnTo>
                    <a:pt x="85746" y="1484249"/>
                  </a:lnTo>
                  <a:lnTo>
                    <a:pt x="71903" y="1460518"/>
                  </a:lnTo>
                  <a:close/>
                </a:path>
                <a:path w="144145" h="1524635">
                  <a:moveTo>
                    <a:pt x="87905" y="1433086"/>
                  </a:moveTo>
                  <a:lnTo>
                    <a:pt x="71903" y="1460518"/>
                  </a:lnTo>
                  <a:lnTo>
                    <a:pt x="85746" y="1484249"/>
                  </a:lnTo>
                  <a:lnTo>
                    <a:pt x="87905" y="1484249"/>
                  </a:lnTo>
                  <a:lnTo>
                    <a:pt x="87905" y="1433086"/>
                  </a:lnTo>
                  <a:close/>
                </a:path>
                <a:path w="144145" h="1524635">
                  <a:moveTo>
                    <a:pt x="87905" y="0"/>
                  </a:moveTo>
                  <a:lnTo>
                    <a:pt x="55901" y="0"/>
                  </a:lnTo>
                  <a:lnTo>
                    <a:pt x="55901" y="1433086"/>
                  </a:lnTo>
                  <a:lnTo>
                    <a:pt x="71903" y="1460518"/>
                  </a:lnTo>
                  <a:lnTo>
                    <a:pt x="87905" y="1433086"/>
                  </a:lnTo>
                  <a:lnTo>
                    <a:pt x="87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70630" y="2927730"/>
            <a:ext cx="733425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  <a:spcBef>
                <a:spcPts val="1880"/>
              </a:spcBef>
              <a:tabLst>
                <a:tab pos="609600" algn="l"/>
              </a:tabLst>
            </a:pPr>
            <a:r>
              <a:rPr sz="2400" dirty="0">
                <a:latin typeface="Tahoma"/>
                <a:cs typeface="Tahoma"/>
              </a:rPr>
              <a:t>+	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93010" y="1846834"/>
            <a:ext cx="1546225" cy="109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37" name="object 3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8028" y="2052827"/>
            <a:ext cx="2664460" cy="2752725"/>
            <a:chOff x="5558028" y="2052827"/>
            <a:chExt cx="2664460" cy="2752725"/>
          </a:xfrm>
        </p:grpSpPr>
        <p:sp>
          <p:nvSpPr>
            <p:cNvPr id="3" name="object 3"/>
            <p:cNvSpPr/>
            <p:nvPr/>
          </p:nvSpPr>
          <p:spPr>
            <a:xfrm>
              <a:off x="5562600" y="2057399"/>
              <a:ext cx="2654935" cy="2743200"/>
            </a:xfrm>
            <a:custGeom>
              <a:avLst/>
              <a:gdLst/>
              <a:ahLst/>
              <a:cxnLst/>
              <a:rect l="l" t="t" r="r" b="b"/>
              <a:pathLst>
                <a:path w="2654934" h="2743200">
                  <a:moveTo>
                    <a:pt x="2212340" y="0"/>
                  </a:moveTo>
                  <a:lnTo>
                    <a:pt x="442467" y="0"/>
                  </a:lnTo>
                  <a:lnTo>
                    <a:pt x="394259" y="2596"/>
                  </a:lnTo>
                  <a:lnTo>
                    <a:pt x="347554" y="10206"/>
                  </a:lnTo>
                  <a:lnTo>
                    <a:pt x="302621" y="22559"/>
                  </a:lnTo>
                  <a:lnTo>
                    <a:pt x="259731" y="39385"/>
                  </a:lnTo>
                  <a:lnTo>
                    <a:pt x="219154" y="60414"/>
                  </a:lnTo>
                  <a:lnTo>
                    <a:pt x="181160" y="85376"/>
                  </a:lnTo>
                  <a:lnTo>
                    <a:pt x="146019" y="114001"/>
                  </a:lnTo>
                  <a:lnTo>
                    <a:pt x="114001" y="146019"/>
                  </a:lnTo>
                  <a:lnTo>
                    <a:pt x="85376" y="181160"/>
                  </a:lnTo>
                  <a:lnTo>
                    <a:pt x="60414" y="219154"/>
                  </a:lnTo>
                  <a:lnTo>
                    <a:pt x="39385" y="259731"/>
                  </a:lnTo>
                  <a:lnTo>
                    <a:pt x="22559" y="302621"/>
                  </a:lnTo>
                  <a:lnTo>
                    <a:pt x="10206" y="347554"/>
                  </a:lnTo>
                  <a:lnTo>
                    <a:pt x="2596" y="394259"/>
                  </a:lnTo>
                  <a:lnTo>
                    <a:pt x="0" y="442467"/>
                  </a:lnTo>
                  <a:lnTo>
                    <a:pt x="0" y="2300732"/>
                  </a:lnTo>
                  <a:lnTo>
                    <a:pt x="2596" y="2348940"/>
                  </a:lnTo>
                  <a:lnTo>
                    <a:pt x="10206" y="2395645"/>
                  </a:lnTo>
                  <a:lnTo>
                    <a:pt x="22559" y="2440578"/>
                  </a:lnTo>
                  <a:lnTo>
                    <a:pt x="39385" y="2483468"/>
                  </a:lnTo>
                  <a:lnTo>
                    <a:pt x="60414" y="2524045"/>
                  </a:lnTo>
                  <a:lnTo>
                    <a:pt x="85376" y="2562039"/>
                  </a:lnTo>
                  <a:lnTo>
                    <a:pt x="114001" y="2597180"/>
                  </a:lnTo>
                  <a:lnTo>
                    <a:pt x="146019" y="2629198"/>
                  </a:lnTo>
                  <a:lnTo>
                    <a:pt x="181160" y="2657823"/>
                  </a:lnTo>
                  <a:lnTo>
                    <a:pt x="219154" y="2682785"/>
                  </a:lnTo>
                  <a:lnTo>
                    <a:pt x="259731" y="2703814"/>
                  </a:lnTo>
                  <a:lnTo>
                    <a:pt x="302621" y="2720640"/>
                  </a:lnTo>
                  <a:lnTo>
                    <a:pt x="347554" y="2732993"/>
                  </a:lnTo>
                  <a:lnTo>
                    <a:pt x="394259" y="2740603"/>
                  </a:lnTo>
                  <a:lnTo>
                    <a:pt x="442467" y="2743200"/>
                  </a:lnTo>
                  <a:lnTo>
                    <a:pt x="2212340" y="2743200"/>
                  </a:lnTo>
                  <a:lnTo>
                    <a:pt x="2260548" y="2740603"/>
                  </a:lnTo>
                  <a:lnTo>
                    <a:pt x="2307253" y="2732993"/>
                  </a:lnTo>
                  <a:lnTo>
                    <a:pt x="2352186" y="2720640"/>
                  </a:lnTo>
                  <a:lnTo>
                    <a:pt x="2395076" y="2703814"/>
                  </a:lnTo>
                  <a:lnTo>
                    <a:pt x="2435653" y="2682785"/>
                  </a:lnTo>
                  <a:lnTo>
                    <a:pt x="2473647" y="2657823"/>
                  </a:lnTo>
                  <a:lnTo>
                    <a:pt x="2508788" y="2629198"/>
                  </a:lnTo>
                  <a:lnTo>
                    <a:pt x="2540806" y="2597180"/>
                  </a:lnTo>
                  <a:lnTo>
                    <a:pt x="2569431" y="2562039"/>
                  </a:lnTo>
                  <a:lnTo>
                    <a:pt x="2594393" y="2524045"/>
                  </a:lnTo>
                  <a:lnTo>
                    <a:pt x="2615422" y="2483468"/>
                  </a:lnTo>
                  <a:lnTo>
                    <a:pt x="2632248" y="2440578"/>
                  </a:lnTo>
                  <a:lnTo>
                    <a:pt x="2644601" y="2395645"/>
                  </a:lnTo>
                  <a:lnTo>
                    <a:pt x="2652211" y="2348940"/>
                  </a:lnTo>
                  <a:lnTo>
                    <a:pt x="2654807" y="2300732"/>
                  </a:lnTo>
                  <a:lnTo>
                    <a:pt x="2654807" y="442467"/>
                  </a:lnTo>
                  <a:lnTo>
                    <a:pt x="2652211" y="394259"/>
                  </a:lnTo>
                  <a:lnTo>
                    <a:pt x="2644601" y="347554"/>
                  </a:lnTo>
                  <a:lnTo>
                    <a:pt x="2632248" y="302621"/>
                  </a:lnTo>
                  <a:lnTo>
                    <a:pt x="2615422" y="259731"/>
                  </a:lnTo>
                  <a:lnTo>
                    <a:pt x="2594393" y="219154"/>
                  </a:lnTo>
                  <a:lnTo>
                    <a:pt x="2569431" y="181160"/>
                  </a:lnTo>
                  <a:lnTo>
                    <a:pt x="2540806" y="146019"/>
                  </a:lnTo>
                  <a:lnTo>
                    <a:pt x="2508788" y="114001"/>
                  </a:lnTo>
                  <a:lnTo>
                    <a:pt x="2473647" y="85376"/>
                  </a:lnTo>
                  <a:lnTo>
                    <a:pt x="2435653" y="60414"/>
                  </a:lnTo>
                  <a:lnTo>
                    <a:pt x="2395076" y="39385"/>
                  </a:lnTo>
                  <a:lnTo>
                    <a:pt x="2352186" y="22559"/>
                  </a:lnTo>
                  <a:lnTo>
                    <a:pt x="2307253" y="10206"/>
                  </a:lnTo>
                  <a:lnTo>
                    <a:pt x="2260548" y="2596"/>
                  </a:lnTo>
                  <a:lnTo>
                    <a:pt x="22123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62600" y="2057399"/>
              <a:ext cx="2654935" cy="2743200"/>
            </a:xfrm>
            <a:custGeom>
              <a:avLst/>
              <a:gdLst/>
              <a:ahLst/>
              <a:cxnLst/>
              <a:rect l="l" t="t" r="r" b="b"/>
              <a:pathLst>
                <a:path w="2654934" h="2743200">
                  <a:moveTo>
                    <a:pt x="0" y="442467"/>
                  </a:moveTo>
                  <a:lnTo>
                    <a:pt x="2596" y="394259"/>
                  </a:lnTo>
                  <a:lnTo>
                    <a:pt x="10206" y="347554"/>
                  </a:lnTo>
                  <a:lnTo>
                    <a:pt x="22559" y="302621"/>
                  </a:lnTo>
                  <a:lnTo>
                    <a:pt x="39385" y="259731"/>
                  </a:lnTo>
                  <a:lnTo>
                    <a:pt x="60414" y="219154"/>
                  </a:lnTo>
                  <a:lnTo>
                    <a:pt x="85376" y="181160"/>
                  </a:lnTo>
                  <a:lnTo>
                    <a:pt x="114001" y="146019"/>
                  </a:lnTo>
                  <a:lnTo>
                    <a:pt x="146019" y="114001"/>
                  </a:lnTo>
                  <a:lnTo>
                    <a:pt x="181160" y="85376"/>
                  </a:lnTo>
                  <a:lnTo>
                    <a:pt x="219154" y="60414"/>
                  </a:lnTo>
                  <a:lnTo>
                    <a:pt x="259731" y="39385"/>
                  </a:lnTo>
                  <a:lnTo>
                    <a:pt x="302621" y="22559"/>
                  </a:lnTo>
                  <a:lnTo>
                    <a:pt x="347554" y="10206"/>
                  </a:lnTo>
                  <a:lnTo>
                    <a:pt x="394259" y="2596"/>
                  </a:lnTo>
                  <a:lnTo>
                    <a:pt x="442467" y="0"/>
                  </a:lnTo>
                  <a:lnTo>
                    <a:pt x="2212340" y="0"/>
                  </a:lnTo>
                  <a:lnTo>
                    <a:pt x="2260548" y="2596"/>
                  </a:lnTo>
                  <a:lnTo>
                    <a:pt x="2307253" y="10206"/>
                  </a:lnTo>
                  <a:lnTo>
                    <a:pt x="2352186" y="22559"/>
                  </a:lnTo>
                  <a:lnTo>
                    <a:pt x="2395076" y="39385"/>
                  </a:lnTo>
                  <a:lnTo>
                    <a:pt x="2435653" y="60414"/>
                  </a:lnTo>
                  <a:lnTo>
                    <a:pt x="2473647" y="85376"/>
                  </a:lnTo>
                  <a:lnTo>
                    <a:pt x="2508788" y="114001"/>
                  </a:lnTo>
                  <a:lnTo>
                    <a:pt x="2540806" y="146019"/>
                  </a:lnTo>
                  <a:lnTo>
                    <a:pt x="2569431" y="181160"/>
                  </a:lnTo>
                  <a:lnTo>
                    <a:pt x="2594393" y="219154"/>
                  </a:lnTo>
                  <a:lnTo>
                    <a:pt x="2615422" y="259731"/>
                  </a:lnTo>
                  <a:lnTo>
                    <a:pt x="2632248" y="302621"/>
                  </a:lnTo>
                  <a:lnTo>
                    <a:pt x="2644601" y="347554"/>
                  </a:lnTo>
                  <a:lnTo>
                    <a:pt x="2652211" y="394259"/>
                  </a:lnTo>
                  <a:lnTo>
                    <a:pt x="2654807" y="442467"/>
                  </a:lnTo>
                  <a:lnTo>
                    <a:pt x="2654807" y="2300732"/>
                  </a:lnTo>
                  <a:lnTo>
                    <a:pt x="2652211" y="2348940"/>
                  </a:lnTo>
                  <a:lnTo>
                    <a:pt x="2644601" y="2395645"/>
                  </a:lnTo>
                  <a:lnTo>
                    <a:pt x="2632248" y="2440578"/>
                  </a:lnTo>
                  <a:lnTo>
                    <a:pt x="2615422" y="2483468"/>
                  </a:lnTo>
                  <a:lnTo>
                    <a:pt x="2594393" y="2524045"/>
                  </a:lnTo>
                  <a:lnTo>
                    <a:pt x="2569431" y="2562039"/>
                  </a:lnTo>
                  <a:lnTo>
                    <a:pt x="2540806" y="2597180"/>
                  </a:lnTo>
                  <a:lnTo>
                    <a:pt x="2508788" y="2629198"/>
                  </a:lnTo>
                  <a:lnTo>
                    <a:pt x="2473647" y="2657823"/>
                  </a:lnTo>
                  <a:lnTo>
                    <a:pt x="2435653" y="2682785"/>
                  </a:lnTo>
                  <a:lnTo>
                    <a:pt x="2395076" y="2703814"/>
                  </a:lnTo>
                  <a:lnTo>
                    <a:pt x="2352186" y="2720640"/>
                  </a:lnTo>
                  <a:lnTo>
                    <a:pt x="2307253" y="2732993"/>
                  </a:lnTo>
                  <a:lnTo>
                    <a:pt x="2260548" y="2740603"/>
                  </a:lnTo>
                  <a:lnTo>
                    <a:pt x="2212340" y="2743200"/>
                  </a:lnTo>
                  <a:lnTo>
                    <a:pt x="442467" y="2743200"/>
                  </a:lnTo>
                  <a:lnTo>
                    <a:pt x="394259" y="2740603"/>
                  </a:lnTo>
                  <a:lnTo>
                    <a:pt x="347554" y="2732993"/>
                  </a:lnTo>
                  <a:lnTo>
                    <a:pt x="302621" y="2720640"/>
                  </a:lnTo>
                  <a:lnTo>
                    <a:pt x="259731" y="2703814"/>
                  </a:lnTo>
                  <a:lnTo>
                    <a:pt x="219154" y="2682785"/>
                  </a:lnTo>
                  <a:lnTo>
                    <a:pt x="181160" y="2657823"/>
                  </a:lnTo>
                  <a:lnTo>
                    <a:pt x="146019" y="2629198"/>
                  </a:lnTo>
                  <a:lnTo>
                    <a:pt x="114001" y="2597180"/>
                  </a:lnTo>
                  <a:lnTo>
                    <a:pt x="85376" y="2562039"/>
                  </a:lnTo>
                  <a:lnTo>
                    <a:pt x="60414" y="2524045"/>
                  </a:lnTo>
                  <a:lnTo>
                    <a:pt x="39385" y="2483468"/>
                  </a:lnTo>
                  <a:lnTo>
                    <a:pt x="22559" y="2440578"/>
                  </a:lnTo>
                  <a:lnTo>
                    <a:pt x="10206" y="2395645"/>
                  </a:lnTo>
                  <a:lnTo>
                    <a:pt x="2596" y="2348940"/>
                  </a:lnTo>
                  <a:lnTo>
                    <a:pt x="0" y="2300732"/>
                  </a:lnTo>
                  <a:lnTo>
                    <a:pt x="0" y="4424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278123" y="2154935"/>
            <a:ext cx="2225040" cy="2299970"/>
            <a:chOff x="3278123" y="2154935"/>
            <a:chExt cx="2225040" cy="2299970"/>
          </a:xfrm>
        </p:grpSpPr>
        <p:sp>
          <p:nvSpPr>
            <p:cNvPr id="6" name="object 6"/>
            <p:cNvSpPr/>
            <p:nvPr/>
          </p:nvSpPr>
          <p:spPr>
            <a:xfrm>
              <a:off x="3282695" y="2159507"/>
              <a:ext cx="2216150" cy="2291080"/>
            </a:xfrm>
            <a:custGeom>
              <a:avLst/>
              <a:gdLst/>
              <a:ahLst/>
              <a:cxnLst/>
              <a:rect l="l" t="t" r="r" b="b"/>
              <a:pathLst>
                <a:path w="2216150" h="2291079">
                  <a:moveTo>
                    <a:pt x="1846579" y="0"/>
                  </a:moveTo>
                  <a:lnTo>
                    <a:pt x="369315" y="0"/>
                  </a:lnTo>
                  <a:lnTo>
                    <a:pt x="322990" y="2877"/>
                  </a:lnTo>
                  <a:lnTo>
                    <a:pt x="278382" y="11279"/>
                  </a:lnTo>
                  <a:lnTo>
                    <a:pt x="235837" y="24859"/>
                  </a:lnTo>
                  <a:lnTo>
                    <a:pt x="195701" y="43272"/>
                  </a:lnTo>
                  <a:lnTo>
                    <a:pt x="158320" y="66170"/>
                  </a:lnTo>
                  <a:lnTo>
                    <a:pt x="124040" y="93208"/>
                  </a:lnTo>
                  <a:lnTo>
                    <a:pt x="93208" y="124040"/>
                  </a:lnTo>
                  <a:lnTo>
                    <a:pt x="66170" y="158320"/>
                  </a:lnTo>
                  <a:lnTo>
                    <a:pt x="43272" y="195701"/>
                  </a:lnTo>
                  <a:lnTo>
                    <a:pt x="24859" y="235837"/>
                  </a:lnTo>
                  <a:lnTo>
                    <a:pt x="11279" y="278382"/>
                  </a:lnTo>
                  <a:lnTo>
                    <a:pt x="2877" y="322990"/>
                  </a:lnTo>
                  <a:lnTo>
                    <a:pt x="0" y="369315"/>
                  </a:lnTo>
                  <a:lnTo>
                    <a:pt x="0" y="1921255"/>
                  </a:lnTo>
                  <a:lnTo>
                    <a:pt x="2877" y="1967581"/>
                  </a:lnTo>
                  <a:lnTo>
                    <a:pt x="11279" y="2012189"/>
                  </a:lnTo>
                  <a:lnTo>
                    <a:pt x="24859" y="2054734"/>
                  </a:lnTo>
                  <a:lnTo>
                    <a:pt x="43272" y="2094870"/>
                  </a:lnTo>
                  <a:lnTo>
                    <a:pt x="66170" y="2132251"/>
                  </a:lnTo>
                  <a:lnTo>
                    <a:pt x="93208" y="2166531"/>
                  </a:lnTo>
                  <a:lnTo>
                    <a:pt x="124040" y="2197363"/>
                  </a:lnTo>
                  <a:lnTo>
                    <a:pt x="158320" y="2224401"/>
                  </a:lnTo>
                  <a:lnTo>
                    <a:pt x="195701" y="2247299"/>
                  </a:lnTo>
                  <a:lnTo>
                    <a:pt x="235837" y="2265712"/>
                  </a:lnTo>
                  <a:lnTo>
                    <a:pt x="278382" y="2279292"/>
                  </a:lnTo>
                  <a:lnTo>
                    <a:pt x="322990" y="2287694"/>
                  </a:lnTo>
                  <a:lnTo>
                    <a:pt x="369315" y="2290572"/>
                  </a:lnTo>
                  <a:lnTo>
                    <a:pt x="1846579" y="2290572"/>
                  </a:lnTo>
                  <a:lnTo>
                    <a:pt x="1892905" y="2287694"/>
                  </a:lnTo>
                  <a:lnTo>
                    <a:pt x="1937513" y="2279292"/>
                  </a:lnTo>
                  <a:lnTo>
                    <a:pt x="1980058" y="2265712"/>
                  </a:lnTo>
                  <a:lnTo>
                    <a:pt x="2020194" y="2247299"/>
                  </a:lnTo>
                  <a:lnTo>
                    <a:pt x="2057575" y="2224401"/>
                  </a:lnTo>
                  <a:lnTo>
                    <a:pt x="2091855" y="2197363"/>
                  </a:lnTo>
                  <a:lnTo>
                    <a:pt x="2122687" y="2166531"/>
                  </a:lnTo>
                  <a:lnTo>
                    <a:pt x="2149725" y="2132251"/>
                  </a:lnTo>
                  <a:lnTo>
                    <a:pt x="2172623" y="2094870"/>
                  </a:lnTo>
                  <a:lnTo>
                    <a:pt x="2191036" y="2054734"/>
                  </a:lnTo>
                  <a:lnTo>
                    <a:pt x="2204616" y="2012189"/>
                  </a:lnTo>
                  <a:lnTo>
                    <a:pt x="2213018" y="1967581"/>
                  </a:lnTo>
                  <a:lnTo>
                    <a:pt x="2215895" y="1921255"/>
                  </a:lnTo>
                  <a:lnTo>
                    <a:pt x="2215895" y="369315"/>
                  </a:lnTo>
                  <a:lnTo>
                    <a:pt x="2213018" y="322990"/>
                  </a:lnTo>
                  <a:lnTo>
                    <a:pt x="2204616" y="278382"/>
                  </a:lnTo>
                  <a:lnTo>
                    <a:pt x="2191036" y="235837"/>
                  </a:lnTo>
                  <a:lnTo>
                    <a:pt x="2172623" y="195701"/>
                  </a:lnTo>
                  <a:lnTo>
                    <a:pt x="2149725" y="158320"/>
                  </a:lnTo>
                  <a:lnTo>
                    <a:pt x="2122687" y="124040"/>
                  </a:lnTo>
                  <a:lnTo>
                    <a:pt x="2091855" y="93208"/>
                  </a:lnTo>
                  <a:lnTo>
                    <a:pt x="2057575" y="66170"/>
                  </a:lnTo>
                  <a:lnTo>
                    <a:pt x="2020194" y="43272"/>
                  </a:lnTo>
                  <a:lnTo>
                    <a:pt x="1980058" y="24859"/>
                  </a:lnTo>
                  <a:lnTo>
                    <a:pt x="1937513" y="11279"/>
                  </a:lnTo>
                  <a:lnTo>
                    <a:pt x="1892905" y="2877"/>
                  </a:lnTo>
                  <a:lnTo>
                    <a:pt x="1846579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2695" y="2159507"/>
              <a:ext cx="2216150" cy="2291080"/>
            </a:xfrm>
            <a:custGeom>
              <a:avLst/>
              <a:gdLst/>
              <a:ahLst/>
              <a:cxnLst/>
              <a:rect l="l" t="t" r="r" b="b"/>
              <a:pathLst>
                <a:path w="2216150" h="2291079">
                  <a:moveTo>
                    <a:pt x="0" y="369315"/>
                  </a:moveTo>
                  <a:lnTo>
                    <a:pt x="2877" y="322990"/>
                  </a:lnTo>
                  <a:lnTo>
                    <a:pt x="11279" y="278382"/>
                  </a:lnTo>
                  <a:lnTo>
                    <a:pt x="24859" y="235837"/>
                  </a:lnTo>
                  <a:lnTo>
                    <a:pt x="43272" y="195701"/>
                  </a:lnTo>
                  <a:lnTo>
                    <a:pt x="66170" y="158320"/>
                  </a:lnTo>
                  <a:lnTo>
                    <a:pt x="93208" y="124040"/>
                  </a:lnTo>
                  <a:lnTo>
                    <a:pt x="124040" y="93208"/>
                  </a:lnTo>
                  <a:lnTo>
                    <a:pt x="158320" y="66170"/>
                  </a:lnTo>
                  <a:lnTo>
                    <a:pt x="195701" y="43272"/>
                  </a:lnTo>
                  <a:lnTo>
                    <a:pt x="235837" y="24859"/>
                  </a:lnTo>
                  <a:lnTo>
                    <a:pt x="278382" y="11279"/>
                  </a:lnTo>
                  <a:lnTo>
                    <a:pt x="322990" y="2877"/>
                  </a:lnTo>
                  <a:lnTo>
                    <a:pt x="369315" y="0"/>
                  </a:lnTo>
                  <a:lnTo>
                    <a:pt x="1846579" y="0"/>
                  </a:lnTo>
                  <a:lnTo>
                    <a:pt x="1892905" y="2877"/>
                  </a:lnTo>
                  <a:lnTo>
                    <a:pt x="1937513" y="11279"/>
                  </a:lnTo>
                  <a:lnTo>
                    <a:pt x="1980058" y="24859"/>
                  </a:lnTo>
                  <a:lnTo>
                    <a:pt x="2020194" y="43272"/>
                  </a:lnTo>
                  <a:lnTo>
                    <a:pt x="2057575" y="66170"/>
                  </a:lnTo>
                  <a:lnTo>
                    <a:pt x="2091855" y="93208"/>
                  </a:lnTo>
                  <a:lnTo>
                    <a:pt x="2122687" y="124040"/>
                  </a:lnTo>
                  <a:lnTo>
                    <a:pt x="2149725" y="158320"/>
                  </a:lnTo>
                  <a:lnTo>
                    <a:pt x="2172623" y="195701"/>
                  </a:lnTo>
                  <a:lnTo>
                    <a:pt x="2191036" y="235837"/>
                  </a:lnTo>
                  <a:lnTo>
                    <a:pt x="2204616" y="278382"/>
                  </a:lnTo>
                  <a:lnTo>
                    <a:pt x="2213018" y="322990"/>
                  </a:lnTo>
                  <a:lnTo>
                    <a:pt x="2215895" y="369315"/>
                  </a:lnTo>
                  <a:lnTo>
                    <a:pt x="2215895" y="1921255"/>
                  </a:lnTo>
                  <a:lnTo>
                    <a:pt x="2213018" y="1967581"/>
                  </a:lnTo>
                  <a:lnTo>
                    <a:pt x="2204616" y="2012189"/>
                  </a:lnTo>
                  <a:lnTo>
                    <a:pt x="2191036" y="2054734"/>
                  </a:lnTo>
                  <a:lnTo>
                    <a:pt x="2172623" y="2094870"/>
                  </a:lnTo>
                  <a:lnTo>
                    <a:pt x="2149725" y="2132251"/>
                  </a:lnTo>
                  <a:lnTo>
                    <a:pt x="2122687" y="2166531"/>
                  </a:lnTo>
                  <a:lnTo>
                    <a:pt x="2091855" y="2197363"/>
                  </a:lnTo>
                  <a:lnTo>
                    <a:pt x="2057575" y="2224401"/>
                  </a:lnTo>
                  <a:lnTo>
                    <a:pt x="2020194" y="2247299"/>
                  </a:lnTo>
                  <a:lnTo>
                    <a:pt x="1980058" y="2265712"/>
                  </a:lnTo>
                  <a:lnTo>
                    <a:pt x="1937513" y="2279292"/>
                  </a:lnTo>
                  <a:lnTo>
                    <a:pt x="1892905" y="2287694"/>
                  </a:lnTo>
                  <a:lnTo>
                    <a:pt x="1846579" y="2290572"/>
                  </a:lnTo>
                  <a:lnTo>
                    <a:pt x="369315" y="2290572"/>
                  </a:lnTo>
                  <a:lnTo>
                    <a:pt x="322990" y="2287694"/>
                  </a:lnTo>
                  <a:lnTo>
                    <a:pt x="278382" y="2279292"/>
                  </a:lnTo>
                  <a:lnTo>
                    <a:pt x="235837" y="2265712"/>
                  </a:lnTo>
                  <a:lnTo>
                    <a:pt x="195701" y="2247299"/>
                  </a:lnTo>
                  <a:lnTo>
                    <a:pt x="158320" y="2224401"/>
                  </a:lnTo>
                  <a:lnTo>
                    <a:pt x="124040" y="2197363"/>
                  </a:lnTo>
                  <a:lnTo>
                    <a:pt x="93208" y="2166531"/>
                  </a:lnTo>
                  <a:lnTo>
                    <a:pt x="66170" y="2132251"/>
                  </a:lnTo>
                  <a:lnTo>
                    <a:pt x="43272" y="2094870"/>
                  </a:lnTo>
                  <a:lnTo>
                    <a:pt x="24859" y="2054734"/>
                  </a:lnTo>
                  <a:lnTo>
                    <a:pt x="11279" y="2012189"/>
                  </a:lnTo>
                  <a:lnTo>
                    <a:pt x="2877" y="1967581"/>
                  </a:lnTo>
                  <a:lnTo>
                    <a:pt x="0" y="1921255"/>
                  </a:lnTo>
                  <a:lnTo>
                    <a:pt x="0" y="3693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199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1161" y="3989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2465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49034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2235" y="2697975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8868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886834" h="2582545">
                <a:moveTo>
                  <a:pt x="1905254" y="71894"/>
                </a:moveTo>
                <a:lnTo>
                  <a:pt x="1877809" y="55892"/>
                </a:lnTo>
                <a:lnTo>
                  <a:pt x="1785493" y="2044"/>
                </a:lnTo>
                <a:lnTo>
                  <a:pt x="1779485" y="0"/>
                </a:lnTo>
                <a:lnTo>
                  <a:pt x="1773377" y="393"/>
                </a:lnTo>
                <a:lnTo>
                  <a:pt x="1767865" y="3086"/>
                </a:lnTo>
                <a:lnTo>
                  <a:pt x="1763649" y="7886"/>
                </a:lnTo>
                <a:lnTo>
                  <a:pt x="1761591" y="13893"/>
                </a:lnTo>
                <a:lnTo>
                  <a:pt x="1761972" y="20002"/>
                </a:lnTo>
                <a:lnTo>
                  <a:pt x="1764626" y="25514"/>
                </a:lnTo>
                <a:lnTo>
                  <a:pt x="1769364" y="29730"/>
                </a:lnTo>
                <a:lnTo>
                  <a:pt x="1814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814207" y="87896"/>
                </a:lnTo>
                <a:lnTo>
                  <a:pt x="1769364" y="114058"/>
                </a:lnTo>
                <a:lnTo>
                  <a:pt x="1764626" y="118287"/>
                </a:lnTo>
                <a:lnTo>
                  <a:pt x="1761972" y="123799"/>
                </a:lnTo>
                <a:lnTo>
                  <a:pt x="1761591" y="129908"/>
                </a:lnTo>
                <a:lnTo>
                  <a:pt x="1763649" y="135902"/>
                </a:lnTo>
                <a:lnTo>
                  <a:pt x="1767865" y="140716"/>
                </a:lnTo>
                <a:lnTo>
                  <a:pt x="1773377" y="143395"/>
                </a:lnTo>
                <a:lnTo>
                  <a:pt x="1779485" y="143802"/>
                </a:lnTo>
                <a:lnTo>
                  <a:pt x="1785493" y="141744"/>
                </a:lnTo>
                <a:lnTo>
                  <a:pt x="1877809" y="87896"/>
                </a:lnTo>
                <a:lnTo>
                  <a:pt x="1905254" y="71894"/>
                </a:lnTo>
                <a:close/>
              </a:path>
              <a:path w="3886834" h="2582545">
                <a:moveTo>
                  <a:pt x="2889377" y="1579892"/>
                </a:move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2889377" y="1611896"/>
                </a:lnTo>
                <a:lnTo>
                  <a:pt x="2889377" y="1579892"/>
                </a:lnTo>
                <a:close/>
              </a:path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2514727" y="55892"/>
                </a:lnTo>
                <a:lnTo>
                  <a:pt x="2514727" y="87896"/>
                </a:lnTo>
                <a:lnTo>
                  <a:pt x="3413125" y="87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807"/>
                </a:lnTo>
                <a:lnTo>
                  <a:pt x="3377209" y="2367153"/>
                </a:lnTo>
                <a:lnTo>
                  <a:pt x="3371062" y="2366772"/>
                </a:lnTo>
                <a:lnTo>
                  <a:pt x="3364992" y="2368816"/>
                </a:lnTo>
                <a:lnTo>
                  <a:pt x="3360255" y="2373045"/>
                </a:lnTo>
                <a:lnTo>
                  <a:pt x="3357600" y="2378557"/>
                </a:lnTo>
                <a:lnTo>
                  <a:pt x="3357219" y="2384666"/>
                </a:lnTo>
                <a:lnTo>
                  <a:pt x="3359277" y="2390660"/>
                </a:lnTo>
                <a:lnTo>
                  <a:pt x="3419703" y="2494292"/>
                </a:lnTo>
                <a:lnTo>
                  <a:pt x="91033" y="2494292"/>
                </a:lnTo>
                <a:lnTo>
                  <a:pt x="135890" y="2468130"/>
                </a:lnTo>
                <a:lnTo>
                  <a:pt x="140614" y="2463914"/>
                </a:lnTo>
                <a:lnTo>
                  <a:pt x="143268" y="2458402"/>
                </a:lnTo>
                <a:lnTo>
                  <a:pt x="143649" y="2452293"/>
                </a:lnTo>
                <a:lnTo>
                  <a:pt x="141605" y="2446286"/>
                </a:lnTo>
                <a:lnTo>
                  <a:pt x="137375" y="2441486"/>
                </a:lnTo>
                <a:lnTo>
                  <a:pt x="131864" y="2438793"/>
                </a:lnTo>
                <a:lnTo>
                  <a:pt x="125755" y="2438400"/>
                </a:lnTo>
                <a:lnTo>
                  <a:pt x="119761" y="2440444"/>
                </a:lnTo>
                <a:lnTo>
                  <a:pt x="0" y="2510294"/>
                </a:lnTo>
                <a:lnTo>
                  <a:pt x="119761" y="2580144"/>
                </a:lnTo>
                <a:lnTo>
                  <a:pt x="125755" y="2582202"/>
                </a:lnTo>
                <a:lnTo>
                  <a:pt x="131864" y="2581795"/>
                </a:lnTo>
                <a:lnTo>
                  <a:pt x="137375" y="2579116"/>
                </a:lnTo>
                <a:lnTo>
                  <a:pt x="141605" y="2574302"/>
                </a:lnTo>
                <a:lnTo>
                  <a:pt x="143649" y="2568308"/>
                </a:lnTo>
                <a:lnTo>
                  <a:pt x="143268" y="2562199"/>
                </a:lnTo>
                <a:lnTo>
                  <a:pt x="140614" y="2556687"/>
                </a:lnTo>
                <a:lnTo>
                  <a:pt x="135890" y="2552458"/>
                </a:lnTo>
                <a:lnTo>
                  <a:pt x="91033" y="2526309"/>
                </a:lnTo>
                <a:lnTo>
                  <a:pt x="3429127" y="2526309"/>
                </a:lnTo>
                <a:lnTo>
                  <a:pt x="3429127" y="2510434"/>
                </a:lnTo>
                <a:lnTo>
                  <a:pt x="3447643" y="2478671"/>
                </a:lnTo>
                <a:lnTo>
                  <a:pt x="3498977" y="2390660"/>
                </a:lnTo>
                <a:lnTo>
                  <a:pt x="3501021" y="2384666"/>
                </a:lnTo>
                <a:lnTo>
                  <a:pt x="3500628" y="2378557"/>
                </a:lnTo>
                <a:lnTo>
                  <a:pt x="3497935" y="2373045"/>
                </a:lnTo>
                <a:lnTo>
                  <a:pt x="3493135" y="2368816"/>
                </a:lnTo>
                <a:lnTo>
                  <a:pt x="3487128" y="2366772"/>
                </a:lnTo>
                <a:lnTo>
                  <a:pt x="3481019" y="2367153"/>
                </a:lnTo>
                <a:lnTo>
                  <a:pt x="3475507" y="2369807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9361" y="2697968"/>
            <a:ext cx="4344035" cy="2582545"/>
            <a:chOff x="229361" y="2697968"/>
            <a:chExt cx="4344035" cy="2582545"/>
          </a:xfrm>
        </p:grpSpPr>
        <p:sp>
          <p:nvSpPr>
            <p:cNvPr id="14" name="object 14"/>
            <p:cNvSpPr/>
            <p:nvPr/>
          </p:nvSpPr>
          <p:spPr>
            <a:xfrm>
              <a:off x="229362" y="2697975"/>
              <a:ext cx="4343400" cy="2582545"/>
            </a:xfrm>
            <a:custGeom>
              <a:avLst/>
              <a:gdLst/>
              <a:ahLst/>
              <a:cxnLst/>
              <a:rect l="l" t="t" r="r" b="b"/>
              <a:pathLst>
                <a:path w="4343400" h="25825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4343400" h="2582545">
                  <a:moveTo>
                    <a:pt x="1867027" y="71894"/>
                  </a:moveTo>
                  <a:lnTo>
                    <a:pt x="1839582" y="55892"/>
                  </a:lnTo>
                  <a:lnTo>
                    <a:pt x="1747266" y="2044"/>
                  </a:lnTo>
                  <a:lnTo>
                    <a:pt x="1741258" y="0"/>
                  </a:lnTo>
                  <a:lnTo>
                    <a:pt x="1735150" y="393"/>
                  </a:lnTo>
                  <a:lnTo>
                    <a:pt x="1729638" y="3086"/>
                  </a:lnTo>
                  <a:lnTo>
                    <a:pt x="1725422" y="7886"/>
                  </a:lnTo>
                  <a:lnTo>
                    <a:pt x="1723364" y="13893"/>
                  </a:lnTo>
                  <a:lnTo>
                    <a:pt x="1723745" y="20002"/>
                  </a:lnTo>
                  <a:lnTo>
                    <a:pt x="1726399" y="25514"/>
                  </a:lnTo>
                  <a:lnTo>
                    <a:pt x="1731137" y="29730"/>
                  </a:lnTo>
                  <a:lnTo>
                    <a:pt x="17759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1775980" y="87896"/>
                  </a:lnTo>
                  <a:lnTo>
                    <a:pt x="1731137" y="114058"/>
                  </a:lnTo>
                  <a:lnTo>
                    <a:pt x="1726399" y="118287"/>
                  </a:lnTo>
                  <a:lnTo>
                    <a:pt x="1723745" y="123799"/>
                  </a:lnTo>
                  <a:lnTo>
                    <a:pt x="1723364" y="129908"/>
                  </a:lnTo>
                  <a:lnTo>
                    <a:pt x="1725422" y="135902"/>
                  </a:lnTo>
                  <a:lnTo>
                    <a:pt x="1729638" y="140716"/>
                  </a:lnTo>
                  <a:lnTo>
                    <a:pt x="1735150" y="143395"/>
                  </a:lnTo>
                  <a:lnTo>
                    <a:pt x="1741258" y="143802"/>
                  </a:lnTo>
                  <a:lnTo>
                    <a:pt x="1747266" y="141744"/>
                  </a:lnTo>
                  <a:lnTo>
                    <a:pt x="1839582" y="87896"/>
                  </a:lnTo>
                  <a:lnTo>
                    <a:pt x="1867027" y="71894"/>
                  </a:lnTo>
                  <a:close/>
                </a:path>
                <a:path w="4343400" h="2582545">
                  <a:moveTo>
                    <a:pt x="4343400" y="2494292"/>
                  </a:moveTo>
                  <a:lnTo>
                    <a:pt x="1386306" y="2494292"/>
                  </a:lnTo>
                  <a:lnTo>
                    <a:pt x="1431163" y="2468130"/>
                  </a:lnTo>
                  <a:lnTo>
                    <a:pt x="1435887" y="2463914"/>
                  </a:lnTo>
                  <a:lnTo>
                    <a:pt x="1438541" y="2458402"/>
                  </a:lnTo>
                  <a:lnTo>
                    <a:pt x="1438922" y="2452293"/>
                  </a:lnTo>
                  <a:lnTo>
                    <a:pt x="1436878" y="2446286"/>
                  </a:lnTo>
                  <a:lnTo>
                    <a:pt x="1432648" y="2441486"/>
                  </a:lnTo>
                  <a:lnTo>
                    <a:pt x="1427137" y="2438793"/>
                  </a:lnTo>
                  <a:lnTo>
                    <a:pt x="1421028" y="2438400"/>
                  </a:lnTo>
                  <a:lnTo>
                    <a:pt x="1415021" y="2440444"/>
                  </a:lnTo>
                  <a:lnTo>
                    <a:pt x="1311402" y="2500896"/>
                  </a:lnTo>
                  <a:lnTo>
                    <a:pt x="1311402" y="467614"/>
                  </a:lnTo>
                  <a:lnTo>
                    <a:pt x="1337564" y="512457"/>
                  </a:lnTo>
                  <a:lnTo>
                    <a:pt x="1341780" y="517194"/>
                  </a:lnTo>
                  <a:lnTo>
                    <a:pt x="1347292" y="519849"/>
                  </a:lnTo>
                  <a:lnTo>
                    <a:pt x="1353400" y="520230"/>
                  </a:lnTo>
                  <a:lnTo>
                    <a:pt x="1359408" y="518172"/>
                  </a:lnTo>
                  <a:lnTo>
                    <a:pt x="1364208" y="513956"/>
                  </a:lnTo>
                  <a:lnTo>
                    <a:pt x="1366901" y="508444"/>
                  </a:lnTo>
                  <a:lnTo>
                    <a:pt x="1367294" y="502335"/>
                  </a:lnTo>
                  <a:lnTo>
                    <a:pt x="1365250" y="496328"/>
                  </a:lnTo>
                  <a:lnTo>
                    <a:pt x="1313916" y="408317"/>
                  </a:lnTo>
                  <a:lnTo>
                    <a:pt x="1295400" y="376567"/>
                  </a:lnTo>
                  <a:lnTo>
                    <a:pt x="1225550" y="496328"/>
                  </a:lnTo>
                  <a:lnTo>
                    <a:pt x="1223492" y="502335"/>
                  </a:lnTo>
                  <a:lnTo>
                    <a:pt x="1223886" y="508444"/>
                  </a:lnTo>
                  <a:lnTo>
                    <a:pt x="1226578" y="513956"/>
                  </a:lnTo>
                  <a:lnTo>
                    <a:pt x="1231392" y="518172"/>
                  </a:lnTo>
                  <a:lnTo>
                    <a:pt x="1237386" y="520230"/>
                  </a:lnTo>
                  <a:lnTo>
                    <a:pt x="1243495" y="519849"/>
                  </a:lnTo>
                  <a:lnTo>
                    <a:pt x="1249006" y="517194"/>
                  </a:lnTo>
                  <a:lnTo>
                    <a:pt x="1253236" y="512457"/>
                  </a:lnTo>
                  <a:lnTo>
                    <a:pt x="1279385" y="467614"/>
                  </a:lnTo>
                  <a:lnTo>
                    <a:pt x="1279398" y="408317"/>
                  </a:lnTo>
                  <a:lnTo>
                    <a:pt x="1279398" y="467614"/>
                  </a:lnTo>
                  <a:lnTo>
                    <a:pt x="1279398" y="2510294"/>
                  </a:lnTo>
                  <a:lnTo>
                    <a:pt x="1295273" y="2510294"/>
                  </a:lnTo>
                  <a:lnTo>
                    <a:pt x="1415021" y="2580144"/>
                  </a:lnTo>
                  <a:lnTo>
                    <a:pt x="1421028" y="2582202"/>
                  </a:lnTo>
                  <a:lnTo>
                    <a:pt x="1427137" y="2581795"/>
                  </a:lnTo>
                  <a:lnTo>
                    <a:pt x="1432648" y="2579116"/>
                  </a:lnTo>
                  <a:lnTo>
                    <a:pt x="1436878" y="2574302"/>
                  </a:lnTo>
                  <a:lnTo>
                    <a:pt x="1438922" y="2568308"/>
                  </a:lnTo>
                  <a:lnTo>
                    <a:pt x="1438541" y="2562199"/>
                  </a:lnTo>
                  <a:lnTo>
                    <a:pt x="1435887" y="2556687"/>
                  </a:lnTo>
                  <a:lnTo>
                    <a:pt x="1431163" y="2552458"/>
                  </a:lnTo>
                  <a:lnTo>
                    <a:pt x="1386306" y="2526309"/>
                  </a:lnTo>
                  <a:lnTo>
                    <a:pt x="4343400" y="2526309"/>
                  </a:lnTo>
                  <a:lnTo>
                    <a:pt x="4343400" y="2494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1161" y="2697968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3161" y="2697968"/>
              <a:ext cx="610235" cy="144145"/>
            </a:xfrm>
            <a:custGeom>
              <a:avLst/>
              <a:gdLst/>
              <a:ahLst/>
              <a:cxnLst/>
              <a:rect l="l" t="t" r="r" b="b"/>
              <a:pathLst>
                <a:path w="610235" h="144144">
                  <a:moveTo>
                    <a:pt x="546118" y="71901"/>
                  </a:moveTo>
                  <a:lnTo>
                    <a:pt x="473837" y="114065"/>
                  </a:lnTo>
                  <a:lnTo>
                    <a:pt x="469104" y="118282"/>
                  </a:lnTo>
                  <a:lnTo>
                    <a:pt x="466455" y="123797"/>
                  </a:lnTo>
                  <a:lnTo>
                    <a:pt x="466068" y="129907"/>
                  </a:lnTo>
                  <a:lnTo>
                    <a:pt x="468122" y="135909"/>
                  </a:lnTo>
                  <a:lnTo>
                    <a:pt x="472338" y="140716"/>
                  </a:lnTo>
                  <a:lnTo>
                    <a:pt x="477853" y="143402"/>
                  </a:lnTo>
                  <a:lnTo>
                    <a:pt x="483963" y="143803"/>
                  </a:lnTo>
                  <a:lnTo>
                    <a:pt x="489965" y="141751"/>
                  </a:lnTo>
                  <a:lnTo>
                    <a:pt x="582290" y="87903"/>
                  </a:lnTo>
                  <a:lnTo>
                    <a:pt x="577976" y="87903"/>
                  </a:lnTo>
                  <a:lnTo>
                    <a:pt x="577976" y="85744"/>
                  </a:lnTo>
                  <a:lnTo>
                    <a:pt x="569849" y="85744"/>
                  </a:lnTo>
                  <a:lnTo>
                    <a:pt x="546118" y="71901"/>
                  </a:lnTo>
                  <a:close/>
                </a:path>
                <a:path w="610235" h="144144">
                  <a:moveTo>
                    <a:pt x="518686" y="55899"/>
                  </a:moveTo>
                  <a:lnTo>
                    <a:pt x="0" y="55899"/>
                  </a:lnTo>
                  <a:lnTo>
                    <a:pt x="0" y="87903"/>
                  </a:lnTo>
                  <a:lnTo>
                    <a:pt x="518686" y="87903"/>
                  </a:lnTo>
                  <a:lnTo>
                    <a:pt x="546118" y="71901"/>
                  </a:lnTo>
                  <a:lnTo>
                    <a:pt x="518686" y="55899"/>
                  </a:lnTo>
                  <a:close/>
                </a:path>
                <a:path w="610235" h="144144">
                  <a:moveTo>
                    <a:pt x="582290" y="55899"/>
                  </a:moveTo>
                  <a:lnTo>
                    <a:pt x="577976" y="55899"/>
                  </a:lnTo>
                  <a:lnTo>
                    <a:pt x="577976" y="87903"/>
                  </a:lnTo>
                  <a:lnTo>
                    <a:pt x="582290" y="87903"/>
                  </a:lnTo>
                  <a:lnTo>
                    <a:pt x="609726" y="71901"/>
                  </a:lnTo>
                  <a:lnTo>
                    <a:pt x="582290" y="55899"/>
                  </a:lnTo>
                  <a:close/>
                </a:path>
                <a:path w="610235" h="144144">
                  <a:moveTo>
                    <a:pt x="569849" y="58058"/>
                  </a:moveTo>
                  <a:lnTo>
                    <a:pt x="546118" y="71901"/>
                  </a:lnTo>
                  <a:lnTo>
                    <a:pt x="569849" y="85744"/>
                  </a:lnTo>
                  <a:lnTo>
                    <a:pt x="569849" y="58058"/>
                  </a:lnTo>
                  <a:close/>
                </a:path>
                <a:path w="610235" h="144144">
                  <a:moveTo>
                    <a:pt x="577976" y="58058"/>
                  </a:moveTo>
                  <a:lnTo>
                    <a:pt x="569849" y="58058"/>
                  </a:lnTo>
                  <a:lnTo>
                    <a:pt x="569849" y="85744"/>
                  </a:lnTo>
                  <a:lnTo>
                    <a:pt x="577976" y="85744"/>
                  </a:lnTo>
                  <a:lnTo>
                    <a:pt x="577976" y="58058"/>
                  </a:lnTo>
                  <a:close/>
                </a:path>
                <a:path w="610235" h="144144">
                  <a:moveTo>
                    <a:pt x="483963" y="0"/>
                  </a:moveTo>
                  <a:lnTo>
                    <a:pt x="477853" y="400"/>
                  </a:lnTo>
                  <a:lnTo>
                    <a:pt x="472338" y="3087"/>
                  </a:lnTo>
                  <a:lnTo>
                    <a:pt x="468122" y="7893"/>
                  </a:lnTo>
                  <a:lnTo>
                    <a:pt x="466068" y="13896"/>
                  </a:lnTo>
                  <a:lnTo>
                    <a:pt x="466455" y="20006"/>
                  </a:lnTo>
                  <a:lnTo>
                    <a:pt x="469104" y="25521"/>
                  </a:lnTo>
                  <a:lnTo>
                    <a:pt x="473837" y="29737"/>
                  </a:lnTo>
                  <a:lnTo>
                    <a:pt x="546118" y="71901"/>
                  </a:lnTo>
                  <a:lnTo>
                    <a:pt x="569849" y="58058"/>
                  </a:lnTo>
                  <a:lnTo>
                    <a:pt x="577976" y="58058"/>
                  </a:lnTo>
                  <a:lnTo>
                    <a:pt x="577976" y="55899"/>
                  </a:lnTo>
                  <a:lnTo>
                    <a:pt x="582290" y="55899"/>
                  </a:lnTo>
                  <a:lnTo>
                    <a:pt x="489965" y="2051"/>
                  </a:lnTo>
                  <a:lnTo>
                    <a:pt x="483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52509" y="29526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2343099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0630" y="234340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6603" y="30294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7658" y="29484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96261" y="2465070"/>
            <a:ext cx="11049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297815" indent="4572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Calibri"/>
                <a:cs typeface="Calibri"/>
              </a:rPr>
              <a:t>G1</a:t>
            </a:r>
            <a:r>
              <a:rPr sz="1600" spc="-15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G4+  G5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13569" y="2448877"/>
            <a:ext cx="1159510" cy="1600835"/>
            <a:chOff x="3413569" y="2448877"/>
            <a:chExt cx="1159510" cy="1600835"/>
          </a:xfrm>
        </p:grpSpPr>
        <p:sp>
          <p:nvSpPr>
            <p:cNvPr id="24" name="object 24"/>
            <p:cNvSpPr/>
            <p:nvPr/>
          </p:nvSpPr>
          <p:spPr>
            <a:xfrm>
              <a:off x="3429762" y="24650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962" y="3928998"/>
              <a:ext cx="304800" cy="120650"/>
            </a:xfrm>
            <a:custGeom>
              <a:avLst/>
              <a:gdLst/>
              <a:ahLst/>
              <a:cxnLst/>
              <a:rect l="l" t="t" r="r" b="b"/>
              <a:pathLst>
                <a:path w="304800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2"/>
                  </a:lnTo>
                  <a:lnTo>
                    <a:pt x="110998" y="118109"/>
                  </a:lnTo>
                  <a:lnTo>
                    <a:pt x="114553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3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5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304800" h="12065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7"/>
                  </a:lnTo>
                  <a:close/>
                </a:path>
                <a:path w="304800" h="120650">
                  <a:moveTo>
                    <a:pt x="304800" y="47117"/>
                  </a:moveTo>
                  <a:lnTo>
                    <a:pt x="73496" y="47117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304800" y="73025"/>
                  </a:lnTo>
                  <a:lnTo>
                    <a:pt x="304800" y="47117"/>
                  </a:lnTo>
                  <a:close/>
                </a:path>
                <a:path w="30480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289" y="60070"/>
                  </a:lnTo>
                  <a:lnTo>
                    <a:pt x="32130" y="48894"/>
                  </a:lnTo>
                  <a:close/>
                </a:path>
                <a:path w="304800" h="120650">
                  <a:moveTo>
                    <a:pt x="51289" y="60070"/>
                  </a:moveTo>
                  <a:lnTo>
                    <a:pt x="32130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304800" h="12065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87361" y="2465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3339" y="2952699"/>
            <a:ext cx="111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7184" y="23382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9413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3031" y="9413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23369" y="2448877"/>
            <a:ext cx="641985" cy="1845310"/>
            <a:chOff x="5623369" y="2448877"/>
            <a:chExt cx="641985" cy="1845310"/>
          </a:xfrm>
        </p:grpSpPr>
        <p:sp>
          <p:nvSpPr>
            <p:cNvPr id="32" name="object 32"/>
            <p:cNvSpPr/>
            <p:nvPr/>
          </p:nvSpPr>
          <p:spPr>
            <a:xfrm>
              <a:off x="5639562" y="24650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72460" y="3074542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71901" y="63608"/>
                  </a:moveTo>
                  <a:lnTo>
                    <a:pt x="55899" y="91040"/>
                  </a:ln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1219835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5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90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1219835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90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5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1219835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8"/>
                  </a:lnTo>
                  <a:lnTo>
                    <a:pt x="87903" y="39878"/>
                  </a:lnTo>
                  <a:lnTo>
                    <a:pt x="87903" y="31750"/>
                  </a:lnTo>
                  <a:close/>
                </a:path>
                <a:path w="144145" h="1219835">
                  <a:moveTo>
                    <a:pt x="87903" y="39878"/>
                  </a:moveTo>
                  <a:lnTo>
                    <a:pt x="85744" y="39878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8"/>
                  </a:lnTo>
                  <a:close/>
                </a:path>
                <a:path w="144145" h="1219835">
                  <a:moveTo>
                    <a:pt x="85744" y="39878"/>
                  </a:moveTo>
                  <a:lnTo>
                    <a:pt x="58058" y="39878"/>
                  </a:lnTo>
                  <a:lnTo>
                    <a:pt x="71901" y="63608"/>
                  </a:lnTo>
                  <a:lnTo>
                    <a:pt x="85744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572761" y="36842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24680" y="2984754"/>
            <a:ext cx="356235" cy="1007744"/>
          </a:xfrm>
          <a:custGeom>
            <a:avLst/>
            <a:gdLst/>
            <a:ahLst/>
            <a:cxnLst/>
            <a:rect l="l" t="t" r="r" b="b"/>
            <a:pathLst>
              <a:path w="356235" h="1007745">
                <a:moveTo>
                  <a:pt x="41748" y="48971"/>
                </a:moveTo>
                <a:lnTo>
                  <a:pt x="36149" y="73932"/>
                </a:lnTo>
                <a:lnTo>
                  <a:pt x="331470" y="1007237"/>
                </a:lnTo>
                <a:lnTo>
                  <a:pt x="356108" y="999363"/>
                </a:lnTo>
                <a:lnTo>
                  <a:pt x="60810" y="66251"/>
                </a:lnTo>
                <a:lnTo>
                  <a:pt x="41748" y="48971"/>
                </a:lnTo>
                <a:close/>
              </a:path>
              <a:path w="356235" h="1007745">
                <a:moveTo>
                  <a:pt x="26289" y="0"/>
                </a:moveTo>
                <a:lnTo>
                  <a:pt x="1651" y="109347"/>
                </a:lnTo>
                <a:lnTo>
                  <a:pt x="0" y="116332"/>
                </a:lnTo>
                <a:lnTo>
                  <a:pt x="4445" y="123317"/>
                </a:lnTo>
                <a:lnTo>
                  <a:pt x="11430" y="124841"/>
                </a:lnTo>
                <a:lnTo>
                  <a:pt x="18415" y="126492"/>
                </a:lnTo>
                <a:lnTo>
                  <a:pt x="25273" y="122047"/>
                </a:lnTo>
                <a:lnTo>
                  <a:pt x="26924" y="115062"/>
                </a:lnTo>
                <a:lnTo>
                  <a:pt x="36149" y="73932"/>
                </a:lnTo>
                <a:lnTo>
                  <a:pt x="21717" y="28321"/>
                </a:lnTo>
                <a:lnTo>
                  <a:pt x="46355" y="20574"/>
                </a:lnTo>
                <a:lnTo>
                  <a:pt x="48982" y="20574"/>
                </a:lnTo>
                <a:lnTo>
                  <a:pt x="26289" y="0"/>
                </a:lnTo>
                <a:close/>
              </a:path>
              <a:path w="356235" h="1007745">
                <a:moveTo>
                  <a:pt x="48982" y="20574"/>
                </a:moveTo>
                <a:lnTo>
                  <a:pt x="46355" y="20574"/>
                </a:lnTo>
                <a:lnTo>
                  <a:pt x="60810" y="66251"/>
                </a:lnTo>
                <a:lnTo>
                  <a:pt x="97282" y="99313"/>
                </a:lnTo>
                <a:lnTo>
                  <a:pt x="105537" y="98933"/>
                </a:lnTo>
                <a:lnTo>
                  <a:pt x="110363" y="93599"/>
                </a:lnTo>
                <a:lnTo>
                  <a:pt x="115062" y="88265"/>
                </a:lnTo>
                <a:lnTo>
                  <a:pt x="114681" y="80137"/>
                </a:lnTo>
                <a:lnTo>
                  <a:pt x="48982" y="20574"/>
                </a:lnTo>
                <a:close/>
              </a:path>
              <a:path w="356235" h="1007745">
                <a:moveTo>
                  <a:pt x="46355" y="20574"/>
                </a:moveTo>
                <a:lnTo>
                  <a:pt x="21717" y="28321"/>
                </a:lnTo>
                <a:lnTo>
                  <a:pt x="36149" y="73932"/>
                </a:lnTo>
                <a:lnTo>
                  <a:pt x="41748" y="48971"/>
                </a:lnTo>
                <a:lnTo>
                  <a:pt x="25273" y="34036"/>
                </a:lnTo>
                <a:lnTo>
                  <a:pt x="46609" y="27305"/>
                </a:lnTo>
                <a:lnTo>
                  <a:pt x="48485" y="27305"/>
                </a:lnTo>
                <a:lnTo>
                  <a:pt x="46355" y="20574"/>
                </a:lnTo>
                <a:close/>
              </a:path>
              <a:path w="356235" h="1007745">
                <a:moveTo>
                  <a:pt x="48485" y="27305"/>
                </a:moveTo>
                <a:lnTo>
                  <a:pt x="46609" y="27305"/>
                </a:lnTo>
                <a:lnTo>
                  <a:pt x="41748" y="48971"/>
                </a:lnTo>
                <a:lnTo>
                  <a:pt x="60810" y="66251"/>
                </a:lnTo>
                <a:lnTo>
                  <a:pt x="48485" y="27305"/>
                </a:lnTo>
                <a:close/>
              </a:path>
              <a:path w="356235" h="1007745">
                <a:moveTo>
                  <a:pt x="46609" y="27305"/>
                </a:moveTo>
                <a:lnTo>
                  <a:pt x="25273" y="34036"/>
                </a:lnTo>
                <a:lnTo>
                  <a:pt x="41748" y="48971"/>
                </a:lnTo>
                <a:lnTo>
                  <a:pt x="46609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182234" y="2769742"/>
            <a:ext cx="2961640" cy="1524635"/>
            <a:chOff x="5182234" y="2769742"/>
            <a:chExt cx="2961640" cy="1524635"/>
          </a:xfrm>
        </p:grpSpPr>
        <p:sp>
          <p:nvSpPr>
            <p:cNvPr id="37" name="object 37"/>
            <p:cNvSpPr/>
            <p:nvPr/>
          </p:nvSpPr>
          <p:spPr>
            <a:xfrm>
              <a:off x="5344773" y="2769742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771" y="1076049"/>
                  </a:moveTo>
                  <a:lnTo>
                    <a:pt x="7768" y="1078103"/>
                  </a:lnTo>
                  <a:lnTo>
                    <a:pt x="3036" y="1082393"/>
                  </a:lnTo>
                  <a:lnTo>
                    <a:pt x="386" y="1087945"/>
                  </a:lnTo>
                  <a:lnTo>
                    <a:pt x="0" y="1094069"/>
                  </a:lnTo>
                  <a:lnTo>
                    <a:pt x="2053" y="1100074"/>
                  </a:lnTo>
                  <a:lnTo>
                    <a:pt x="72538" y="1219454"/>
                  </a:lnTo>
                  <a:lnTo>
                    <a:pt x="90830" y="1187704"/>
                  </a:lnTo>
                  <a:lnTo>
                    <a:pt x="56409" y="1187704"/>
                  </a:lnTo>
                  <a:lnTo>
                    <a:pt x="56100" y="1128638"/>
                  </a:lnTo>
                  <a:lnTo>
                    <a:pt x="29612" y="1083818"/>
                  </a:lnTo>
                  <a:lnTo>
                    <a:pt x="25396" y="1079085"/>
                  </a:lnTo>
                  <a:lnTo>
                    <a:pt x="19881" y="1076436"/>
                  </a:lnTo>
                  <a:lnTo>
                    <a:pt x="13771" y="1076049"/>
                  </a:lnTo>
                  <a:close/>
                </a:path>
                <a:path w="144145" h="1219835">
                  <a:moveTo>
                    <a:pt x="56100" y="1128638"/>
                  </a:moveTo>
                  <a:lnTo>
                    <a:pt x="56409" y="1187704"/>
                  </a:lnTo>
                  <a:lnTo>
                    <a:pt x="88413" y="1187577"/>
                  </a:lnTo>
                  <a:lnTo>
                    <a:pt x="88372" y="1179703"/>
                  </a:lnTo>
                  <a:lnTo>
                    <a:pt x="58568" y="1179703"/>
                  </a:lnTo>
                  <a:lnTo>
                    <a:pt x="72242" y="1155953"/>
                  </a:lnTo>
                  <a:lnTo>
                    <a:pt x="56100" y="1128638"/>
                  </a:lnTo>
                  <a:close/>
                </a:path>
                <a:path w="144145" h="1219835">
                  <a:moveTo>
                    <a:pt x="129837" y="1075434"/>
                  </a:moveTo>
                  <a:lnTo>
                    <a:pt x="123703" y="1075864"/>
                  </a:lnTo>
                  <a:lnTo>
                    <a:pt x="118213" y="1078557"/>
                  </a:lnTo>
                  <a:lnTo>
                    <a:pt x="114067" y="1083310"/>
                  </a:lnTo>
                  <a:lnTo>
                    <a:pt x="88103" y="1128405"/>
                  </a:lnTo>
                  <a:lnTo>
                    <a:pt x="88413" y="1187577"/>
                  </a:lnTo>
                  <a:lnTo>
                    <a:pt x="56409" y="1187704"/>
                  </a:lnTo>
                  <a:lnTo>
                    <a:pt x="90830" y="1187704"/>
                  </a:lnTo>
                  <a:lnTo>
                    <a:pt x="141753" y="1099312"/>
                  </a:lnTo>
                  <a:lnTo>
                    <a:pt x="143787" y="1093309"/>
                  </a:lnTo>
                  <a:lnTo>
                    <a:pt x="143357" y="1087199"/>
                  </a:lnTo>
                  <a:lnTo>
                    <a:pt x="140664" y="1081684"/>
                  </a:lnTo>
                  <a:lnTo>
                    <a:pt x="135911" y="1077468"/>
                  </a:lnTo>
                  <a:lnTo>
                    <a:pt x="129837" y="1075434"/>
                  </a:lnTo>
                  <a:close/>
                </a:path>
                <a:path w="144145" h="1219835">
                  <a:moveTo>
                    <a:pt x="72242" y="1155953"/>
                  </a:moveTo>
                  <a:lnTo>
                    <a:pt x="58568" y="1179703"/>
                  </a:lnTo>
                  <a:lnTo>
                    <a:pt x="86127" y="1179449"/>
                  </a:lnTo>
                  <a:lnTo>
                    <a:pt x="72242" y="1155953"/>
                  </a:lnTo>
                  <a:close/>
                </a:path>
                <a:path w="144145" h="1219835">
                  <a:moveTo>
                    <a:pt x="88103" y="1128405"/>
                  </a:moveTo>
                  <a:lnTo>
                    <a:pt x="72242" y="1155953"/>
                  </a:lnTo>
                  <a:lnTo>
                    <a:pt x="86127" y="1179449"/>
                  </a:lnTo>
                  <a:lnTo>
                    <a:pt x="58568" y="1179703"/>
                  </a:lnTo>
                  <a:lnTo>
                    <a:pt x="88372" y="1179703"/>
                  </a:lnTo>
                  <a:lnTo>
                    <a:pt x="88103" y="1128405"/>
                  </a:lnTo>
                  <a:close/>
                </a:path>
                <a:path w="144145" h="1219835">
                  <a:moveTo>
                    <a:pt x="82190" y="0"/>
                  </a:moveTo>
                  <a:lnTo>
                    <a:pt x="50186" y="254"/>
                  </a:lnTo>
                  <a:lnTo>
                    <a:pt x="56100" y="1128638"/>
                  </a:lnTo>
                  <a:lnTo>
                    <a:pt x="72242" y="1155953"/>
                  </a:lnTo>
                  <a:lnTo>
                    <a:pt x="88103" y="1128405"/>
                  </a:lnTo>
                  <a:lnTo>
                    <a:pt x="82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2234" y="3917168"/>
              <a:ext cx="22872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9962" y="2769869"/>
              <a:ext cx="144145" cy="1524635"/>
            </a:xfrm>
            <a:custGeom>
              <a:avLst/>
              <a:gdLst/>
              <a:ahLst/>
              <a:cxnLst/>
              <a:rect l="l" t="t" r="r" b="b"/>
              <a:pathLst>
                <a:path w="144145" h="1524635">
                  <a:moveTo>
                    <a:pt x="13844" y="1380468"/>
                  </a:moveTo>
                  <a:lnTo>
                    <a:pt x="7768" y="1382521"/>
                  </a:lnTo>
                  <a:lnTo>
                    <a:pt x="3036" y="1386738"/>
                  </a:lnTo>
                  <a:lnTo>
                    <a:pt x="386" y="1392253"/>
                  </a:lnTo>
                  <a:lnTo>
                    <a:pt x="0" y="1398363"/>
                  </a:lnTo>
                  <a:lnTo>
                    <a:pt x="2053" y="1404365"/>
                  </a:lnTo>
                  <a:lnTo>
                    <a:pt x="71903" y="1524127"/>
                  </a:lnTo>
                  <a:lnTo>
                    <a:pt x="90421" y="1492377"/>
                  </a:lnTo>
                  <a:lnTo>
                    <a:pt x="55901" y="1492377"/>
                  </a:lnTo>
                  <a:lnTo>
                    <a:pt x="55901" y="1433086"/>
                  </a:lnTo>
                  <a:lnTo>
                    <a:pt x="29739" y="1388236"/>
                  </a:lnTo>
                  <a:lnTo>
                    <a:pt x="25521" y="1383504"/>
                  </a:lnTo>
                  <a:lnTo>
                    <a:pt x="19992" y="1380855"/>
                  </a:lnTo>
                  <a:lnTo>
                    <a:pt x="13844" y="1380468"/>
                  </a:lnTo>
                  <a:close/>
                </a:path>
                <a:path w="144145" h="1524635">
                  <a:moveTo>
                    <a:pt x="55901" y="1433086"/>
                  </a:moveTo>
                  <a:lnTo>
                    <a:pt x="55901" y="1492377"/>
                  </a:lnTo>
                  <a:lnTo>
                    <a:pt x="87905" y="1492377"/>
                  </a:lnTo>
                  <a:lnTo>
                    <a:pt x="87905" y="1484248"/>
                  </a:lnTo>
                  <a:lnTo>
                    <a:pt x="58060" y="1484248"/>
                  </a:lnTo>
                  <a:lnTo>
                    <a:pt x="71903" y="1460518"/>
                  </a:lnTo>
                  <a:lnTo>
                    <a:pt x="55901" y="1433086"/>
                  </a:lnTo>
                  <a:close/>
                </a:path>
                <a:path w="144145" h="1524635">
                  <a:moveTo>
                    <a:pt x="129909" y="1380468"/>
                  </a:moveTo>
                  <a:lnTo>
                    <a:pt x="123799" y="1380855"/>
                  </a:lnTo>
                  <a:lnTo>
                    <a:pt x="118284" y="1383504"/>
                  </a:lnTo>
                  <a:lnTo>
                    <a:pt x="114067" y="1388236"/>
                  </a:lnTo>
                  <a:lnTo>
                    <a:pt x="87905" y="1433086"/>
                  </a:lnTo>
                  <a:lnTo>
                    <a:pt x="87905" y="1492377"/>
                  </a:lnTo>
                  <a:lnTo>
                    <a:pt x="90421" y="1492377"/>
                  </a:lnTo>
                  <a:lnTo>
                    <a:pt x="141753" y="1404365"/>
                  </a:lnTo>
                  <a:lnTo>
                    <a:pt x="143805" y="1398363"/>
                  </a:lnTo>
                  <a:lnTo>
                    <a:pt x="143404" y="1392253"/>
                  </a:lnTo>
                  <a:lnTo>
                    <a:pt x="140717" y="1386738"/>
                  </a:lnTo>
                  <a:lnTo>
                    <a:pt x="135911" y="1382521"/>
                  </a:lnTo>
                  <a:lnTo>
                    <a:pt x="129909" y="1380468"/>
                  </a:lnTo>
                  <a:close/>
                </a:path>
                <a:path w="144145" h="1524635">
                  <a:moveTo>
                    <a:pt x="71903" y="1460518"/>
                  </a:moveTo>
                  <a:lnTo>
                    <a:pt x="58060" y="1484248"/>
                  </a:lnTo>
                  <a:lnTo>
                    <a:pt x="85746" y="1484248"/>
                  </a:lnTo>
                  <a:lnTo>
                    <a:pt x="71903" y="1460518"/>
                  </a:lnTo>
                  <a:close/>
                </a:path>
                <a:path w="144145" h="1524635">
                  <a:moveTo>
                    <a:pt x="87905" y="1433086"/>
                  </a:moveTo>
                  <a:lnTo>
                    <a:pt x="71903" y="1460518"/>
                  </a:lnTo>
                  <a:lnTo>
                    <a:pt x="85746" y="1484248"/>
                  </a:lnTo>
                  <a:lnTo>
                    <a:pt x="87905" y="1484248"/>
                  </a:lnTo>
                  <a:lnTo>
                    <a:pt x="87905" y="1433086"/>
                  </a:lnTo>
                  <a:close/>
                </a:path>
                <a:path w="144145" h="1524635">
                  <a:moveTo>
                    <a:pt x="87905" y="0"/>
                  </a:moveTo>
                  <a:lnTo>
                    <a:pt x="55901" y="0"/>
                  </a:lnTo>
                  <a:lnTo>
                    <a:pt x="55901" y="1433086"/>
                  </a:lnTo>
                  <a:lnTo>
                    <a:pt x="71903" y="1460518"/>
                  </a:lnTo>
                  <a:lnTo>
                    <a:pt x="87905" y="1433086"/>
                  </a:lnTo>
                  <a:lnTo>
                    <a:pt x="87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8339" y="2052827"/>
            <a:ext cx="6352540" cy="2752725"/>
            <a:chOff x="1958339" y="2052827"/>
            <a:chExt cx="6352540" cy="2752725"/>
          </a:xfrm>
        </p:grpSpPr>
        <p:sp>
          <p:nvSpPr>
            <p:cNvPr id="3" name="object 3"/>
            <p:cNvSpPr/>
            <p:nvPr/>
          </p:nvSpPr>
          <p:spPr>
            <a:xfrm>
              <a:off x="1962911" y="2057399"/>
              <a:ext cx="6343015" cy="2743200"/>
            </a:xfrm>
            <a:custGeom>
              <a:avLst/>
              <a:gdLst/>
              <a:ahLst/>
              <a:cxnLst/>
              <a:rect l="l" t="t" r="r" b="b"/>
              <a:pathLst>
                <a:path w="6343015" h="2743200">
                  <a:moveTo>
                    <a:pt x="5885688" y="0"/>
                  </a:moveTo>
                  <a:lnTo>
                    <a:pt x="457200" y="0"/>
                  </a:ln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0" y="2286000"/>
                  </a:lnTo>
                  <a:lnTo>
                    <a:pt x="2360" y="2332741"/>
                  </a:lnTo>
                  <a:lnTo>
                    <a:pt x="9289" y="2378133"/>
                  </a:lnTo>
                  <a:lnTo>
                    <a:pt x="20557" y="2421946"/>
                  </a:lnTo>
                  <a:lnTo>
                    <a:pt x="35933" y="2463950"/>
                  </a:lnTo>
                  <a:lnTo>
                    <a:pt x="55187" y="2503916"/>
                  </a:lnTo>
                  <a:lnTo>
                    <a:pt x="78090" y="2541612"/>
                  </a:lnTo>
                  <a:lnTo>
                    <a:pt x="104411" y="2576809"/>
                  </a:lnTo>
                  <a:lnTo>
                    <a:pt x="133921" y="2609278"/>
                  </a:lnTo>
                  <a:lnTo>
                    <a:pt x="166390" y="2638788"/>
                  </a:lnTo>
                  <a:lnTo>
                    <a:pt x="201587" y="2665109"/>
                  </a:lnTo>
                  <a:lnTo>
                    <a:pt x="239283" y="2688012"/>
                  </a:lnTo>
                  <a:lnTo>
                    <a:pt x="279249" y="2707266"/>
                  </a:lnTo>
                  <a:lnTo>
                    <a:pt x="321253" y="2722642"/>
                  </a:lnTo>
                  <a:lnTo>
                    <a:pt x="365066" y="2733910"/>
                  </a:lnTo>
                  <a:lnTo>
                    <a:pt x="410458" y="2740839"/>
                  </a:lnTo>
                  <a:lnTo>
                    <a:pt x="457200" y="2743200"/>
                  </a:lnTo>
                  <a:lnTo>
                    <a:pt x="5885688" y="2743200"/>
                  </a:lnTo>
                  <a:lnTo>
                    <a:pt x="5932429" y="2740839"/>
                  </a:lnTo>
                  <a:lnTo>
                    <a:pt x="5977821" y="2733910"/>
                  </a:lnTo>
                  <a:lnTo>
                    <a:pt x="6021634" y="2722642"/>
                  </a:lnTo>
                  <a:lnTo>
                    <a:pt x="6063638" y="2707266"/>
                  </a:lnTo>
                  <a:lnTo>
                    <a:pt x="6103604" y="2688012"/>
                  </a:lnTo>
                  <a:lnTo>
                    <a:pt x="6141300" y="2665109"/>
                  </a:lnTo>
                  <a:lnTo>
                    <a:pt x="6176497" y="2638788"/>
                  </a:lnTo>
                  <a:lnTo>
                    <a:pt x="6208966" y="2609278"/>
                  </a:lnTo>
                  <a:lnTo>
                    <a:pt x="6238476" y="2576809"/>
                  </a:lnTo>
                  <a:lnTo>
                    <a:pt x="6264797" y="2541612"/>
                  </a:lnTo>
                  <a:lnTo>
                    <a:pt x="6287700" y="2503916"/>
                  </a:lnTo>
                  <a:lnTo>
                    <a:pt x="6306954" y="2463950"/>
                  </a:lnTo>
                  <a:lnTo>
                    <a:pt x="6322330" y="2421946"/>
                  </a:lnTo>
                  <a:lnTo>
                    <a:pt x="6333598" y="2378133"/>
                  </a:lnTo>
                  <a:lnTo>
                    <a:pt x="6340527" y="2332741"/>
                  </a:lnTo>
                  <a:lnTo>
                    <a:pt x="6342888" y="2286000"/>
                  </a:lnTo>
                  <a:lnTo>
                    <a:pt x="6342888" y="457200"/>
                  </a:lnTo>
                  <a:lnTo>
                    <a:pt x="6340527" y="410458"/>
                  </a:lnTo>
                  <a:lnTo>
                    <a:pt x="6333598" y="365066"/>
                  </a:lnTo>
                  <a:lnTo>
                    <a:pt x="6322330" y="321253"/>
                  </a:lnTo>
                  <a:lnTo>
                    <a:pt x="6306954" y="279249"/>
                  </a:lnTo>
                  <a:lnTo>
                    <a:pt x="6287700" y="239283"/>
                  </a:lnTo>
                  <a:lnTo>
                    <a:pt x="6264797" y="201587"/>
                  </a:lnTo>
                  <a:lnTo>
                    <a:pt x="6238476" y="166390"/>
                  </a:lnTo>
                  <a:lnTo>
                    <a:pt x="6208966" y="133921"/>
                  </a:lnTo>
                  <a:lnTo>
                    <a:pt x="6176497" y="104411"/>
                  </a:lnTo>
                  <a:lnTo>
                    <a:pt x="6141300" y="78090"/>
                  </a:lnTo>
                  <a:lnTo>
                    <a:pt x="6103604" y="55187"/>
                  </a:lnTo>
                  <a:lnTo>
                    <a:pt x="6063638" y="35933"/>
                  </a:lnTo>
                  <a:lnTo>
                    <a:pt x="6021634" y="20557"/>
                  </a:lnTo>
                  <a:lnTo>
                    <a:pt x="5977821" y="9289"/>
                  </a:lnTo>
                  <a:lnTo>
                    <a:pt x="5932429" y="2360"/>
                  </a:lnTo>
                  <a:lnTo>
                    <a:pt x="58856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2911" y="2057399"/>
              <a:ext cx="6343015" cy="2743200"/>
            </a:xfrm>
            <a:custGeom>
              <a:avLst/>
              <a:gdLst/>
              <a:ahLst/>
              <a:cxnLst/>
              <a:rect l="l" t="t" r="r" b="b"/>
              <a:pathLst>
                <a:path w="6343015" h="27432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885688" y="0"/>
                  </a:lnTo>
                  <a:lnTo>
                    <a:pt x="5932429" y="2360"/>
                  </a:lnTo>
                  <a:lnTo>
                    <a:pt x="5977821" y="9289"/>
                  </a:lnTo>
                  <a:lnTo>
                    <a:pt x="6021634" y="20557"/>
                  </a:lnTo>
                  <a:lnTo>
                    <a:pt x="6063638" y="35933"/>
                  </a:lnTo>
                  <a:lnTo>
                    <a:pt x="6103604" y="55187"/>
                  </a:lnTo>
                  <a:lnTo>
                    <a:pt x="6141300" y="78090"/>
                  </a:lnTo>
                  <a:lnTo>
                    <a:pt x="6176497" y="104411"/>
                  </a:lnTo>
                  <a:lnTo>
                    <a:pt x="6208966" y="133921"/>
                  </a:lnTo>
                  <a:lnTo>
                    <a:pt x="6238476" y="166390"/>
                  </a:lnTo>
                  <a:lnTo>
                    <a:pt x="6264797" y="201587"/>
                  </a:lnTo>
                  <a:lnTo>
                    <a:pt x="6287700" y="239283"/>
                  </a:lnTo>
                  <a:lnTo>
                    <a:pt x="6306954" y="279249"/>
                  </a:lnTo>
                  <a:lnTo>
                    <a:pt x="6322330" y="321253"/>
                  </a:lnTo>
                  <a:lnTo>
                    <a:pt x="6333598" y="365066"/>
                  </a:lnTo>
                  <a:lnTo>
                    <a:pt x="6340527" y="410458"/>
                  </a:lnTo>
                  <a:lnTo>
                    <a:pt x="6342888" y="457200"/>
                  </a:lnTo>
                  <a:lnTo>
                    <a:pt x="6342888" y="2286000"/>
                  </a:lnTo>
                  <a:lnTo>
                    <a:pt x="6340527" y="2332741"/>
                  </a:lnTo>
                  <a:lnTo>
                    <a:pt x="6333598" y="2378133"/>
                  </a:lnTo>
                  <a:lnTo>
                    <a:pt x="6322330" y="2421946"/>
                  </a:lnTo>
                  <a:lnTo>
                    <a:pt x="6306954" y="2463950"/>
                  </a:lnTo>
                  <a:lnTo>
                    <a:pt x="6287700" y="2503916"/>
                  </a:lnTo>
                  <a:lnTo>
                    <a:pt x="6264797" y="2541612"/>
                  </a:lnTo>
                  <a:lnTo>
                    <a:pt x="6238476" y="2576809"/>
                  </a:lnTo>
                  <a:lnTo>
                    <a:pt x="6208966" y="2609278"/>
                  </a:lnTo>
                  <a:lnTo>
                    <a:pt x="6176497" y="2638788"/>
                  </a:lnTo>
                  <a:lnTo>
                    <a:pt x="6141300" y="2665109"/>
                  </a:lnTo>
                  <a:lnTo>
                    <a:pt x="6103604" y="2688012"/>
                  </a:lnTo>
                  <a:lnTo>
                    <a:pt x="6063638" y="2707266"/>
                  </a:lnTo>
                  <a:lnTo>
                    <a:pt x="6021634" y="2722642"/>
                  </a:lnTo>
                  <a:lnTo>
                    <a:pt x="5977821" y="2733910"/>
                  </a:lnTo>
                  <a:lnTo>
                    <a:pt x="5932429" y="2740839"/>
                  </a:lnTo>
                  <a:lnTo>
                    <a:pt x="5885688" y="2743200"/>
                  </a:lnTo>
                  <a:lnTo>
                    <a:pt x="457200" y="2743200"/>
                  </a:lnTo>
                  <a:lnTo>
                    <a:pt x="410458" y="2740839"/>
                  </a:lnTo>
                  <a:lnTo>
                    <a:pt x="365066" y="2733910"/>
                  </a:lnTo>
                  <a:lnTo>
                    <a:pt x="321253" y="2722642"/>
                  </a:lnTo>
                  <a:lnTo>
                    <a:pt x="279249" y="2707266"/>
                  </a:lnTo>
                  <a:lnTo>
                    <a:pt x="239283" y="2688012"/>
                  </a:lnTo>
                  <a:lnTo>
                    <a:pt x="201587" y="2665109"/>
                  </a:lnTo>
                  <a:lnTo>
                    <a:pt x="166390" y="2638788"/>
                  </a:lnTo>
                  <a:lnTo>
                    <a:pt x="133921" y="2609278"/>
                  </a:lnTo>
                  <a:lnTo>
                    <a:pt x="104411" y="2576809"/>
                  </a:lnTo>
                  <a:lnTo>
                    <a:pt x="78090" y="2541612"/>
                  </a:lnTo>
                  <a:lnTo>
                    <a:pt x="55187" y="2503916"/>
                  </a:lnTo>
                  <a:lnTo>
                    <a:pt x="35933" y="2463950"/>
                  </a:lnTo>
                  <a:lnTo>
                    <a:pt x="20557" y="2421946"/>
                  </a:lnTo>
                  <a:lnTo>
                    <a:pt x="9289" y="2378133"/>
                  </a:lnTo>
                  <a:lnTo>
                    <a:pt x="2360" y="2332741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182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8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4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1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5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8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8" y="58058"/>
                </a:moveTo>
                <a:lnTo>
                  <a:pt x="774718" y="71901"/>
                </a:lnTo>
                <a:lnTo>
                  <a:pt x="798448" y="85744"/>
                </a:lnTo>
                <a:lnTo>
                  <a:pt x="798448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8" y="58058"/>
                </a:lnTo>
                <a:lnTo>
                  <a:pt x="798448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1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8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5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362" y="3281667"/>
            <a:ext cx="8839835" cy="2277745"/>
          </a:xfrm>
          <a:custGeom>
            <a:avLst/>
            <a:gdLst/>
            <a:ahLst/>
            <a:cxnLst/>
            <a:rect l="l" t="t" r="r" b="b"/>
            <a:pathLst>
              <a:path w="8839835" h="22777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277745">
                <a:moveTo>
                  <a:pt x="1867027" y="71894"/>
                </a:moveTo>
                <a:lnTo>
                  <a:pt x="1839582" y="55892"/>
                </a:lnTo>
                <a:lnTo>
                  <a:pt x="1747266" y="2044"/>
                </a:lnTo>
                <a:lnTo>
                  <a:pt x="1741258" y="0"/>
                </a:lnTo>
                <a:lnTo>
                  <a:pt x="1735150" y="393"/>
                </a:lnTo>
                <a:lnTo>
                  <a:pt x="1729638" y="3086"/>
                </a:lnTo>
                <a:lnTo>
                  <a:pt x="1725422" y="7886"/>
                </a:lnTo>
                <a:lnTo>
                  <a:pt x="1723364" y="13893"/>
                </a:lnTo>
                <a:lnTo>
                  <a:pt x="1723745" y="20002"/>
                </a:lnTo>
                <a:lnTo>
                  <a:pt x="1726399" y="25514"/>
                </a:lnTo>
                <a:lnTo>
                  <a:pt x="1731137" y="29730"/>
                </a:lnTo>
                <a:lnTo>
                  <a:pt x="17759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775980" y="87896"/>
                </a:lnTo>
                <a:lnTo>
                  <a:pt x="1731137" y="114058"/>
                </a:lnTo>
                <a:lnTo>
                  <a:pt x="1726399" y="118287"/>
                </a:lnTo>
                <a:lnTo>
                  <a:pt x="1723745" y="123799"/>
                </a:lnTo>
                <a:lnTo>
                  <a:pt x="1723364" y="129908"/>
                </a:lnTo>
                <a:lnTo>
                  <a:pt x="1725422" y="135902"/>
                </a:lnTo>
                <a:lnTo>
                  <a:pt x="1729638" y="140716"/>
                </a:lnTo>
                <a:lnTo>
                  <a:pt x="1735150" y="143395"/>
                </a:lnTo>
                <a:lnTo>
                  <a:pt x="1741258" y="143802"/>
                </a:lnTo>
                <a:lnTo>
                  <a:pt x="1747266" y="141744"/>
                </a:lnTo>
                <a:lnTo>
                  <a:pt x="1839582" y="87896"/>
                </a:lnTo>
                <a:lnTo>
                  <a:pt x="1867027" y="71894"/>
                </a:lnTo>
                <a:close/>
              </a:path>
              <a:path w="8839835" h="2277745">
                <a:moveTo>
                  <a:pt x="4343400" y="2189492"/>
                </a:moveTo>
                <a:lnTo>
                  <a:pt x="1386306" y="2189492"/>
                </a:lnTo>
                <a:lnTo>
                  <a:pt x="1431163" y="2163330"/>
                </a:lnTo>
                <a:lnTo>
                  <a:pt x="1435887" y="2159114"/>
                </a:lnTo>
                <a:lnTo>
                  <a:pt x="1438541" y="2153602"/>
                </a:lnTo>
                <a:lnTo>
                  <a:pt x="1438922" y="2147493"/>
                </a:lnTo>
                <a:lnTo>
                  <a:pt x="1436878" y="2141486"/>
                </a:lnTo>
                <a:lnTo>
                  <a:pt x="1432648" y="2136686"/>
                </a:lnTo>
                <a:lnTo>
                  <a:pt x="1427137" y="2133993"/>
                </a:lnTo>
                <a:lnTo>
                  <a:pt x="1421028" y="2133600"/>
                </a:lnTo>
                <a:lnTo>
                  <a:pt x="1415021" y="2135644"/>
                </a:lnTo>
                <a:lnTo>
                  <a:pt x="1311402" y="21960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205494"/>
                </a:lnTo>
                <a:lnTo>
                  <a:pt x="1295273" y="2205494"/>
                </a:lnTo>
                <a:lnTo>
                  <a:pt x="1415021" y="2275344"/>
                </a:lnTo>
                <a:lnTo>
                  <a:pt x="1421028" y="2277402"/>
                </a:lnTo>
                <a:lnTo>
                  <a:pt x="1427137" y="2276995"/>
                </a:lnTo>
                <a:lnTo>
                  <a:pt x="1432648" y="2274316"/>
                </a:lnTo>
                <a:lnTo>
                  <a:pt x="1436878" y="2269502"/>
                </a:lnTo>
                <a:lnTo>
                  <a:pt x="1438922" y="2263508"/>
                </a:lnTo>
                <a:lnTo>
                  <a:pt x="1438541" y="2257399"/>
                </a:lnTo>
                <a:lnTo>
                  <a:pt x="1435887" y="2251887"/>
                </a:lnTo>
                <a:lnTo>
                  <a:pt x="1431163" y="2247658"/>
                </a:lnTo>
                <a:lnTo>
                  <a:pt x="1386306" y="2221496"/>
                </a:lnTo>
                <a:lnTo>
                  <a:pt x="4343400" y="2221496"/>
                </a:lnTo>
                <a:lnTo>
                  <a:pt x="4343400" y="2189492"/>
                </a:lnTo>
                <a:close/>
              </a:path>
              <a:path w="8839835" h="22777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7848600" y="55892"/>
                </a:lnTo>
                <a:lnTo>
                  <a:pt x="7848600" y="87896"/>
                </a:lnTo>
                <a:lnTo>
                  <a:pt x="8365998" y="87896"/>
                </a:lnTo>
                <a:lnTo>
                  <a:pt x="8365998" y="2114588"/>
                </a:lnTo>
                <a:lnTo>
                  <a:pt x="8339836" y="2069731"/>
                </a:lnTo>
                <a:lnTo>
                  <a:pt x="8335607" y="2065007"/>
                </a:lnTo>
                <a:lnTo>
                  <a:pt x="8330082" y="2062353"/>
                </a:lnTo>
                <a:lnTo>
                  <a:pt x="8323935" y="2061972"/>
                </a:lnTo>
                <a:lnTo>
                  <a:pt x="8317865" y="2064016"/>
                </a:lnTo>
                <a:lnTo>
                  <a:pt x="8313128" y="2068245"/>
                </a:lnTo>
                <a:lnTo>
                  <a:pt x="8310473" y="2073757"/>
                </a:lnTo>
                <a:lnTo>
                  <a:pt x="8310092" y="2079866"/>
                </a:lnTo>
                <a:lnTo>
                  <a:pt x="8312150" y="2085860"/>
                </a:lnTo>
                <a:lnTo>
                  <a:pt x="8372589" y="2189492"/>
                </a:lnTo>
                <a:lnTo>
                  <a:pt x="5043906" y="2189492"/>
                </a:lnTo>
                <a:lnTo>
                  <a:pt x="5088763" y="2163330"/>
                </a:lnTo>
                <a:lnTo>
                  <a:pt x="5093487" y="2159114"/>
                </a:lnTo>
                <a:lnTo>
                  <a:pt x="5096141" y="2153602"/>
                </a:lnTo>
                <a:lnTo>
                  <a:pt x="5096522" y="2147493"/>
                </a:lnTo>
                <a:lnTo>
                  <a:pt x="5094478" y="2141486"/>
                </a:lnTo>
                <a:lnTo>
                  <a:pt x="5090249" y="2136686"/>
                </a:lnTo>
                <a:lnTo>
                  <a:pt x="5084737" y="2133993"/>
                </a:lnTo>
                <a:lnTo>
                  <a:pt x="5078628" y="2133600"/>
                </a:lnTo>
                <a:lnTo>
                  <a:pt x="5072634" y="2135644"/>
                </a:lnTo>
                <a:lnTo>
                  <a:pt x="4952873" y="2205494"/>
                </a:lnTo>
                <a:lnTo>
                  <a:pt x="5072634" y="2275344"/>
                </a:lnTo>
                <a:lnTo>
                  <a:pt x="5078628" y="2277402"/>
                </a:lnTo>
                <a:lnTo>
                  <a:pt x="5084737" y="2276995"/>
                </a:lnTo>
                <a:lnTo>
                  <a:pt x="5090249" y="2274316"/>
                </a:lnTo>
                <a:lnTo>
                  <a:pt x="5094478" y="2269502"/>
                </a:lnTo>
                <a:lnTo>
                  <a:pt x="5096522" y="2263508"/>
                </a:lnTo>
                <a:lnTo>
                  <a:pt x="5096141" y="2257399"/>
                </a:lnTo>
                <a:lnTo>
                  <a:pt x="5093487" y="2251887"/>
                </a:lnTo>
                <a:lnTo>
                  <a:pt x="5088763" y="2247658"/>
                </a:lnTo>
                <a:lnTo>
                  <a:pt x="5043906" y="2221496"/>
                </a:lnTo>
                <a:lnTo>
                  <a:pt x="8382000" y="2221496"/>
                </a:lnTo>
                <a:lnTo>
                  <a:pt x="8382000" y="2205621"/>
                </a:lnTo>
                <a:lnTo>
                  <a:pt x="8400580" y="2173744"/>
                </a:lnTo>
                <a:lnTo>
                  <a:pt x="8451850" y="2085860"/>
                </a:lnTo>
                <a:lnTo>
                  <a:pt x="8453895" y="2079866"/>
                </a:lnTo>
                <a:lnTo>
                  <a:pt x="8453501" y="2073757"/>
                </a:lnTo>
                <a:lnTo>
                  <a:pt x="8450809" y="2068245"/>
                </a:lnTo>
                <a:lnTo>
                  <a:pt x="8446008" y="2064016"/>
                </a:lnTo>
                <a:lnTo>
                  <a:pt x="8440001" y="2061972"/>
                </a:lnTo>
                <a:lnTo>
                  <a:pt x="8433892" y="2062353"/>
                </a:lnTo>
                <a:lnTo>
                  <a:pt x="8428380" y="2065007"/>
                </a:lnTo>
                <a:lnTo>
                  <a:pt x="8424164" y="2069731"/>
                </a:lnTo>
                <a:lnTo>
                  <a:pt x="8398002" y="2114588"/>
                </a:lnTo>
                <a:lnTo>
                  <a:pt x="83980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2509" y="29850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6261" y="3048761"/>
            <a:ext cx="14859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G1+G4+G5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3031" y="869950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3842" y="3334181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50180" y="0"/>
                </a:lnTo>
              </a:path>
            </a:pathLst>
          </a:custGeom>
          <a:ln w="15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679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2500" i="1" spc="110" dirty="0">
                <a:latin typeface="Times New Roman"/>
                <a:cs typeface="Times New Roman"/>
              </a:rPr>
              <a:t>G</a:t>
            </a:r>
            <a:r>
              <a:rPr sz="2500" spc="11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  <a:spcBef>
                <a:spcPts val="550"/>
              </a:spcBef>
            </a:pPr>
            <a:r>
              <a:rPr sz="2500" spc="25" dirty="0">
                <a:latin typeface="Times New Roman"/>
                <a:cs typeface="Times New Roman"/>
              </a:rPr>
              <a:t>1</a:t>
            </a:r>
            <a:r>
              <a:rPr sz="2500" spc="-54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i="1" spc="125" dirty="0">
                <a:latin typeface="Times New Roman"/>
                <a:cs typeface="Times New Roman"/>
              </a:rPr>
              <a:t>G</a:t>
            </a:r>
            <a:r>
              <a:rPr sz="2500" spc="125" dirty="0">
                <a:latin typeface="Times New Roman"/>
                <a:cs typeface="Times New Roman"/>
              </a:rPr>
              <a:t>2</a:t>
            </a:r>
            <a:r>
              <a:rPr sz="2500" i="1" spc="125" dirty="0">
                <a:latin typeface="Times New Roman"/>
                <a:cs typeface="Times New Roman"/>
              </a:rPr>
              <a:t>H</a:t>
            </a:r>
            <a:r>
              <a:rPr sz="2500" spc="12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2254" y="3486581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09">
                <a:moveTo>
                  <a:pt x="0" y="0"/>
                </a:moveTo>
                <a:lnTo>
                  <a:pt x="1108705" y="0"/>
                </a:lnTo>
              </a:path>
            </a:pathLst>
          </a:custGeom>
          <a:ln w="15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82561" y="2439161"/>
            <a:ext cx="1295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/>
              <a:cs typeface="Times New Roman"/>
            </a:endParaRPr>
          </a:p>
          <a:p>
            <a:pPr marL="121285" algn="ctr">
              <a:lnSpc>
                <a:spcPct val="100000"/>
              </a:lnSpc>
            </a:pPr>
            <a:r>
              <a:rPr sz="2500" i="1" spc="-155" dirty="0">
                <a:latin typeface="Times New Roman"/>
                <a:cs typeface="Times New Roman"/>
              </a:rPr>
              <a:t>G</a:t>
            </a:r>
            <a:r>
              <a:rPr sz="2500" spc="-155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  <a:p>
            <a:pPr marL="90170" algn="ctr">
              <a:lnSpc>
                <a:spcPct val="100000"/>
              </a:lnSpc>
              <a:spcBef>
                <a:spcPts val="555"/>
              </a:spcBef>
            </a:pPr>
            <a:r>
              <a:rPr sz="2500" spc="-150" dirty="0">
                <a:latin typeface="Times New Roman"/>
                <a:cs typeface="Times New Roman"/>
              </a:rPr>
              <a:t>1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65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-165" dirty="0">
                <a:latin typeface="Times New Roman"/>
                <a:cs typeface="Times New Roman"/>
              </a:rPr>
              <a:t>G</a:t>
            </a:r>
            <a:r>
              <a:rPr sz="2500" spc="-165" dirty="0">
                <a:latin typeface="Times New Roman"/>
                <a:cs typeface="Times New Roman"/>
              </a:rPr>
              <a:t>3</a:t>
            </a:r>
            <a:r>
              <a:rPr sz="2500" i="1" spc="-165" dirty="0">
                <a:latin typeface="Times New Roman"/>
                <a:cs typeface="Times New Roman"/>
              </a:rPr>
              <a:t>H</a:t>
            </a:r>
            <a:r>
              <a:rPr sz="2500" i="1" spc="-320" dirty="0">
                <a:latin typeface="Times New Roman"/>
                <a:cs typeface="Times New Roman"/>
              </a:rPr>
              <a:t> </a:t>
            </a:r>
            <a:r>
              <a:rPr sz="2500" spc="-15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169" y="2128837"/>
            <a:ext cx="7792720" cy="3895725"/>
            <a:chOff x="975169" y="2128837"/>
            <a:chExt cx="7792720" cy="3895725"/>
          </a:xfrm>
        </p:grpSpPr>
        <p:sp>
          <p:nvSpPr>
            <p:cNvPr id="3" name="object 3"/>
            <p:cNvSpPr/>
            <p:nvPr/>
          </p:nvSpPr>
          <p:spPr>
            <a:xfrm>
              <a:off x="979932" y="2133600"/>
              <a:ext cx="7783195" cy="3886200"/>
            </a:xfrm>
            <a:custGeom>
              <a:avLst/>
              <a:gdLst/>
              <a:ahLst/>
              <a:cxnLst/>
              <a:rect l="l" t="t" r="r" b="b"/>
              <a:pathLst>
                <a:path w="7783195" h="3886200">
                  <a:moveTo>
                    <a:pt x="7135368" y="0"/>
                  </a:moveTo>
                  <a:lnTo>
                    <a:pt x="647700" y="0"/>
                  </a:lnTo>
                  <a:lnTo>
                    <a:pt x="599362" y="1776"/>
                  </a:lnTo>
                  <a:lnTo>
                    <a:pt x="551989" y="7021"/>
                  </a:lnTo>
                  <a:lnTo>
                    <a:pt x="505706" y="15611"/>
                  </a:lnTo>
                  <a:lnTo>
                    <a:pt x="460638" y="27419"/>
                  </a:lnTo>
                  <a:lnTo>
                    <a:pt x="416910" y="42321"/>
                  </a:lnTo>
                  <a:lnTo>
                    <a:pt x="374648" y="60191"/>
                  </a:lnTo>
                  <a:lnTo>
                    <a:pt x="333978" y="80905"/>
                  </a:lnTo>
                  <a:lnTo>
                    <a:pt x="295023" y="104337"/>
                  </a:lnTo>
                  <a:lnTo>
                    <a:pt x="257910" y="130362"/>
                  </a:lnTo>
                  <a:lnTo>
                    <a:pt x="222763" y="158854"/>
                  </a:lnTo>
                  <a:lnTo>
                    <a:pt x="189709" y="189690"/>
                  </a:lnTo>
                  <a:lnTo>
                    <a:pt x="158872" y="222743"/>
                  </a:lnTo>
                  <a:lnTo>
                    <a:pt x="130377" y="257888"/>
                  </a:lnTo>
                  <a:lnTo>
                    <a:pt x="104350" y="295001"/>
                  </a:lnTo>
                  <a:lnTo>
                    <a:pt x="80915" y="333955"/>
                  </a:lnTo>
                  <a:lnTo>
                    <a:pt x="60199" y="374626"/>
                  </a:lnTo>
                  <a:lnTo>
                    <a:pt x="42327" y="416889"/>
                  </a:lnTo>
                  <a:lnTo>
                    <a:pt x="27423" y="460619"/>
                  </a:lnTo>
                  <a:lnTo>
                    <a:pt x="15613" y="505690"/>
                  </a:lnTo>
                  <a:lnTo>
                    <a:pt x="7022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0" y="3238500"/>
                  </a:lnTo>
                  <a:lnTo>
                    <a:pt x="1776" y="3286837"/>
                  </a:lnTo>
                  <a:lnTo>
                    <a:pt x="7022" y="3334210"/>
                  </a:lnTo>
                  <a:lnTo>
                    <a:pt x="15613" y="3380493"/>
                  </a:lnTo>
                  <a:lnTo>
                    <a:pt x="27423" y="3425561"/>
                  </a:lnTo>
                  <a:lnTo>
                    <a:pt x="42327" y="3469289"/>
                  </a:lnTo>
                  <a:lnTo>
                    <a:pt x="60199" y="3511551"/>
                  </a:lnTo>
                  <a:lnTo>
                    <a:pt x="80915" y="3552221"/>
                  </a:lnTo>
                  <a:lnTo>
                    <a:pt x="104350" y="3591176"/>
                  </a:lnTo>
                  <a:lnTo>
                    <a:pt x="130377" y="3628289"/>
                  </a:lnTo>
                  <a:lnTo>
                    <a:pt x="158872" y="3663436"/>
                  </a:lnTo>
                  <a:lnTo>
                    <a:pt x="189709" y="3696490"/>
                  </a:lnTo>
                  <a:lnTo>
                    <a:pt x="222763" y="3727327"/>
                  </a:lnTo>
                  <a:lnTo>
                    <a:pt x="257910" y="3755822"/>
                  </a:lnTo>
                  <a:lnTo>
                    <a:pt x="295023" y="3781849"/>
                  </a:lnTo>
                  <a:lnTo>
                    <a:pt x="333978" y="3805284"/>
                  </a:lnTo>
                  <a:lnTo>
                    <a:pt x="374648" y="3826000"/>
                  </a:lnTo>
                  <a:lnTo>
                    <a:pt x="416910" y="3843872"/>
                  </a:lnTo>
                  <a:lnTo>
                    <a:pt x="460638" y="3858776"/>
                  </a:lnTo>
                  <a:lnTo>
                    <a:pt x="505706" y="3870586"/>
                  </a:lnTo>
                  <a:lnTo>
                    <a:pt x="551989" y="3879177"/>
                  </a:lnTo>
                  <a:lnTo>
                    <a:pt x="599362" y="3884423"/>
                  </a:lnTo>
                  <a:lnTo>
                    <a:pt x="647700" y="3886200"/>
                  </a:lnTo>
                  <a:lnTo>
                    <a:pt x="7135368" y="3886200"/>
                  </a:lnTo>
                  <a:lnTo>
                    <a:pt x="7183712" y="3884423"/>
                  </a:lnTo>
                  <a:lnTo>
                    <a:pt x="7231090" y="3879177"/>
                  </a:lnTo>
                  <a:lnTo>
                    <a:pt x="7277377" y="3870586"/>
                  </a:lnTo>
                  <a:lnTo>
                    <a:pt x="7322448" y="3858776"/>
                  </a:lnTo>
                  <a:lnTo>
                    <a:pt x="7366178" y="3843872"/>
                  </a:lnTo>
                  <a:lnTo>
                    <a:pt x="7408441" y="3826000"/>
                  </a:lnTo>
                  <a:lnTo>
                    <a:pt x="7449112" y="3805284"/>
                  </a:lnTo>
                  <a:lnTo>
                    <a:pt x="7488066" y="3781849"/>
                  </a:lnTo>
                  <a:lnTo>
                    <a:pt x="7525179" y="3755822"/>
                  </a:lnTo>
                  <a:lnTo>
                    <a:pt x="7560324" y="3727327"/>
                  </a:lnTo>
                  <a:lnTo>
                    <a:pt x="7593377" y="3696490"/>
                  </a:lnTo>
                  <a:lnTo>
                    <a:pt x="7624213" y="3663436"/>
                  </a:lnTo>
                  <a:lnTo>
                    <a:pt x="7652705" y="3628289"/>
                  </a:lnTo>
                  <a:lnTo>
                    <a:pt x="7678730" y="3591176"/>
                  </a:lnTo>
                  <a:lnTo>
                    <a:pt x="7702162" y="3552221"/>
                  </a:lnTo>
                  <a:lnTo>
                    <a:pt x="7722876" y="3511551"/>
                  </a:lnTo>
                  <a:lnTo>
                    <a:pt x="7740746" y="3469289"/>
                  </a:lnTo>
                  <a:lnTo>
                    <a:pt x="7755648" y="3425561"/>
                  </a:lnTo>
                  <a:lnTo>
                    <a:pt x="7767456" y="3380493"/>
                  </a:lnTo>
                  <a:lnTo>
                    <a:pt x="7776046" y="3334210"/>
                  </a:lnTo>
                  <a:lnTo>
                    <a:pt x="7781291" y="3286837"/>
                  </a:lnTo>
                  <a:lnTo>
                    <a:pt x="7783068" y="3238500"/>
                  </a:lnTo>
                  <a:lnTo>
                    <a:pt x="7783068" y="647700"/>
                  </a:lnTo>
                  <a:lnTo>
                    <a:pt x="7781291" y="599355"/>
                  </a:lnTo>
                  <a:lnTo>
                    <a:pt x="7776046" y="551977"/>
                  </a:lnTo>
                  <a:lnTo>
                    <a:pt x="7767456" y="505690"/>
                  </a:lnTo>
                  <a:lnTo>
                    <a:pt x="7755648" y="460619"/>
                  </a:lnTo>
                  <a:lnTo>
                    <a:pt x="7740746" y="416889"/>
                  </a:lnTo>
                  <a:lnTo>
                    <a:pt x="7722876" y="374626"/>
                  </a:lnTo>
                  <a:lnTo>
                    <a:pt x="7702162" y="333955"/>
                  </a:lnTo>
                  <a:lnTo>
                    <a:pt x="7678730" y="295001"/>
                  </a:lnTo>
                  <a:lnTo>
                    <a:pt x="7652705" y="257888"/>
                  </a:lnTo>
                  <a:lnTo>
                    <a:pt x="7624213" y="222743"/>
                  </a:lnTo>
                  <a:lnTo>
                    <a:pt x="7593377" y="189690"/>
                  </a:lnTo>
                  <a:lnTo>
                    <a:pt x="7560324" y="158854"/>
                  </a:lnTo>
                  <a:lnTo>
                    <a:pt x="7525179" y="130362"/>
                  </a:lnTo>
                  <a:lnTo>
                    <a:pt x="7488066" y="104337"/>
                  </a:lnTo>
                  <a:lnTo>
                    <a:pt x="7449112" y="80905"/>
                  </a:lnTo>
                  <a:lnTo>
                    <a:pt x="7408441" y="60191"/>
                  </a:lnTo>
                  <a:lnTo>
                    <a:pt x="7366178" y="42321"/>
                  </a:lnTo>
                  <a:lnTo>
                    <a:pt x="7322448" y="27419"/>
                  </a:lnTo>
                  <a:lnTo>
                    <a:pt x="7277377" y="15611"/>
                  </a:lnTo>
                  <a:lnTo>
                    <a:pt x="7231090" y="7021"/>
                  </a:lnTo>
                  <a:lnTo>
                    <a:pt x="7183712" y="1776"/>
                  </a:lnTo>
                  <a:lnTo>
                    <a:pt x="71353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2133600"/>
              <a:ext cx="7783195" cy="3886200"/>
            </a:xfrm>
            <a:custGeom>
              <a:avLst/>
              <a:gdLst/>
              <a:ahLst/>
              <a:cxnLst/>
              <a:rect l="l" t="t" r="r" b="b"/>
              <a:pathLst>
                <a:path w="7783195" h="3886200">
                  <a:moveTo>
                    <a:pt x="0" y="647700"/>
                  </a:moveTo>
                  <a:lnTo>
                    <a:pt x="1776" y="599355"/>
                  </a:lnTo>
                  <a:lnTo>
                    <a:pt x="7022" y="551977"/>
                  </a:lnTo>
                  <a:lnTo>
                    <a:pt x="15613" y="505690"/>
                  </a:lnTo>
                  <a:lnTo>
                    <a:pt x="27423" y="460619"/>
                  </a:lnTo>
                  <a:lnTo>
                    <a:pt x="42327" y="416889"/>
                  </a:lnTo>
                  <a:lnTo>
                    <a:pt x="60199" y="374626"/>
                  </a:lnTo>
                  <a:lnTo>
                    <a:pt x="80915" y="333955"/>
                  </a:lnTo>
                  <a:lnTo>
                    <a:pt x="104350" y="295001"/>
                  </a:lnTo>
                  <a:lnTo>
                    <a:pt x="130377" y="257888"/>
                  </a:lnTo>
                  <a:lnTo>
                    <a:pt x="158872" y="222743"/>
                  </a:lnTo>
                  <a:lnTo>
                    <a:pt x="189709" y="189690"/>
                  </a:lnTo>
                  <a:lnTo>
                    <a:pt x="222763" y="158854"/>
                  </a:lnTo>
                  <a:lnTo>
                    <a:pt x="257910" y="130362"/>
                  </a:lnTo>
                  <a:lnTo>
                    <a:pt x="295023" y="104337"/>
                  </a:lnTo>
                  <a:lnTo>
                    <a:pt x="333978" y="80905"/>
                  </a:lnTo>
                  <a:lnTo>
                    <a:pt x="374648" y="60191"/>
                  </a:lnTo>
                  <a:lnTo>
                    <a:pt x="416910" y="42321"/>
                  </a:lnTo>
                  <a:lnTo>
                    <a:pt x="460638" y="27419"/>
                  </a:lnTo>
                  <a:lnTo>
                    <a:pt x="505706" y="15611"/>
                  </a:lnTo>
                  <a:lnTo>
                    <a:pt x="551989" y="7021"/>
                  </a:lnTo>
                  <a:lnTo>
                    <a:pt x="599362" y="1776"/>
                  </a:lnTo>
                  <a:lnTo>
                    <a:pt x="647700" y="0"/>
                  </a:lnTo>
                  <a:lnTo>
                    <a:pt x="7135368" y="0"/>
                  </a:lnTo>
                  <a:lnTo>
                    <a:pt x="7183712" y="1776"/>
                  </a:lnTo>
                  <a:lnTo>
                    <a:pt x="7231090" y="7021"/>
                  </a:lnTo>
                  <a:lnTo>
                    <a:pt x="7277377" y="15611"/>
                  </a:lnTo>
                  <a:lnTo>
                    <a:pt x="7322448" y="27419"/>
                  </a:lnTo>
                  <a:lnTo>
                    <a:pt x="7366178" y="42321"/>
                  </a:lnTo>
                  <a:lnTo>
                    <a:pt x="7408441" y="60191"/>
                  </a:lnTo>
                  <a:lnTo>
                    <a:pt x="7449112" y="80905"/>
                  </a:lnTo>
                  <a:lnTo>
                    <a:pt x="7488066" y="104337"/>
                  </a:lnTo>
                  <a:lnTo>
                    <a:pt x="7525179" y="130362"/>
                  </a:lnTo>
                  <a:lnTo>
                    <a:pt x="7560324" y="158854"/>
                  </a:lnTo>
                  <a:lnTo>
                    <a:pt x="7593377" y="189690"/>
                  </a:lnTo>
                  <a:lnTo>
                    <a:pt x="7624213" y="222743"/>
                  </a:lnTo>
                  <a:lnTo>
                    <a:pt x="7652705" y="257888"/>
                  </a:lnTo>
                  <a:lnTo>
                    <a:pt x="7678730" y="295001"/>
                  </a:lnTo>
                  <a:lnTo>
                    <a:pt x="7702162" y="333955"/>
                  </a:lnTo>
                  <a:lnTo>
                    <a:pt x="7722876" y="374626"/>
                  </a:lnTo>
                  <a:lnTo>
                    <a:pt x="7740746" y="416889"/>
                  </a:lnTo>
                  <a:lnTo>
                    <a:pt x="7755648" y="460619"/>
                  </a:lnTo>
                  <a:lnTo>
                    <a:pt x="7767456" y="505690"/>
                  </a:lnTo>
                  <a:lnTo>
                    <a:pt x="7776046" y="551977"/>
                  </a:lnTo>
                  <a:lnTo>
                    <a:pt x="7781291" y="599355"/>
                  </a:lnTo>
                  <a:lnTo>
                    <a:pt x="7783068" y="647700"/>
                  </a:lnTo>
                  <a:lnTo>
                    <a:pt x="7783068" y="3238500"/>
                  </a:lnTo>
                  <a:lnTo>
                    <a:pt x="7781291" y="3286837"/>
                  </a:lnTo>
                  <a:lnTo>
                    <a:pt x="7776046" y="3334210"/>
                  </a:lnTo>
                  <a:lnTo>
                    <a:pt x="7767456" y="3380493"/>
                  </a:lnTo>
                  <a:lnTo>
                    <a:pt x="7755648" y="3425561"/>
                  </a:lnTo>
                  <a:lnTo>
                    <a:pt x="7740746" y="3469289"/>
                  </a:lnTo>
                  <a:lnTo>
                    <a:pt x="7722876" y="3511551"/>
                  </a:lnTo>
                  <a:lnTo>
                    <a:pt x="7702162" y="3552221"/>
                  </a:lnTo>
                  <a:lnTo>
                    <a:pt x="7678730" y="3591176"/>
                  </a:lnTo>
                  <a:lnTo>
                    <a:pt x="7652705" y="3628289"/>
                  </a:lnTo>
                  <a:lnTo>
                    <a:pt x="7624213" y="3663436"/>
                  </a:lnTo>
                  <a:lnTo>
                    <a:pt x="7593377" y="3696490"/>
                  </a:lnTo>
                  <a:lnTo>
                    <a:pt x="7560324" y="3727327"/>
                  </a:lnTo>
                  <a:lnTo>
                    <a:pt x="7525179" y="3755822"/>
                  </a:lnTo>
                  <a:lnTo>
                    <a:pt x="7488066" y="3781849"/>
                  </a:lnTo>
                  <a:lnTo>
                    <a:pt x="7449112" y="3805284"/>
                  </a:lnTo>
                  <a:lnTo>
                    <a:pt x="7408441" y="3826000"/>
                  </a:lnTo>
                  <a:lnTo>
                    <a:pt x="7366178" y="3843872"/>
                  </a:lnTo>
                  <a:lnTo>
                    <a:pt x="7322448" y="3858776"/>
                  </a:lnTo>
                  <a:lnTo>
                    <a:pt x="7277377" y="3870586"/>
                  </a:lnTo>
                  <a:lnTo>
                    <a:pt x="7231090" y="3879177"/>
                  </a:lnTo>
                  <a:lnTo>
                    <a:pt x="7183712" y="3884423"/>
                  </a:lnTo>
                  <a:lnTo>
                    <a:pt x="7135368" y="3886200"/>
                  </a:lnTo>
                  <a:lnTo>
                    <a:pt x="647700" y="3886200"/>
                  </a:lnTo>
                  <a:lnTo>
                    <a:pt x="599362" y="3884423"/>
                  </a:lnTo>
                  <a:lnTo>
                    <a:pt x="551989" y="3879177"/>
                  </a:lnTo>
                  <a:lnTo>
                    <a:pt x="505706" y="3870586"/>
                  </a:lnTo>
                  <a:lnTo>
                    <a:pt x="460638" y="3858776"/>
                  </a:lnTo>
                  <a:lnTo>
                    <a:pt x="416910" y="3843872"/>
                  </a:lnTo>
                  <a:lnTo>
                    <a:pt x="374648" y="3826000"/>
                  </a:lnTo>
                  <a:lnTo>
                    <a:pt x="333978" y="3805284"/>
                  </a:lnTo>
                  <a:lnTo>
                    <a:pt x="295023" y="3781849"/>
                  </a:lnTo>
                  <a:lnTo>
                    <a:pt x="257910" y="3755822"/>
                  </a:lnTo>
                  <a:lnTo>
                    <a:pt x="222763" y="3727327"/>
                  </a:lnTo>
                  <a:lnTo>
                    <a:pt x="189709" y="3696490"/>
                  </a:lnTo>
                  <a:lnTo>
                    <a:pt x="158872" y="3663436"/>
                  </a:lnTo>
                  <a:lnTo>
                    <a:pt x="130377" y="3628289"/>
                  </a:lnTo>
                  <a:lnTo>
                    <a:pt x="104350" y="3591176"/>
                  </a:lnTo>
                  <a:lnTo>
                    <a:pt x="80915" y="3552221"/>
                  </a:lnTo>
                  <a:lnTo>
                    <a:pt x="60199" y="3511551"/>
                  </a:lnTo>
                  <a:lnTo>
                    <a:pt x="42327" y="3469289"/>
                  </a:lnTo>
                  <a:lnTo>
                    <a:pt x="27423" y="3425561"/>
                  </a:lnTo>
                  <a:lnTo>
                    <a:pt x="15613" y="3380493"/>
                  </a:lnTo>
                  <a:lnTo>
                    <a:pt x="7022" y="3334210"/>
                  </a:lnTo>
                  <a:lnTo>
                    <a:pt x="1776" y="3286837"/>
                  </a:lnTo>
                  <a:lnTo>
                    <a:pt x="0" y="323850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182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839835" cy="2277745"/>
          </a:xfrm>
          <a:custGeom>
            <a:avLst/>
            <a:gdLst/>
            <a:ahLst/>
            <a:cxnLst/>
            <a:rect l="l" t="t" r="r" b="b"/>
            <a:pathLst>
              <a:path w="8839835" h="22777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277745">
                <a:moveTo>
                  <a:pt x="2209927" y="71894"/>
                </a:moveTo>
                <a:lnTo>
                  <a:pt x="2182482" y="55892"/>
                </a:lnTo>
                <a:lnTo>
                  <a:pt x="2090166" y="2044"/>
                </a:lnTo>
                <a:lnTo>
                  <a:pt x="2084158" y="0"/>
                </a:lnTo>
                <a:lnTo>
                  <a:pt x="2078050" y="393"/>
                </a:lnTo>
                <a:lnTo>
                  <a:pt x="2072538" y="3086"/>
                </a:lnTo>
                <a:lnTo>
                  <a:pt x="2068322" y="7886"/>
                </a:lnTo>
                <a:lnTo>
                  <a:pt x="2066264" y="13893"/>
                </a:lnTo>
                <a:lnTo>
                  <a:pt x="2066645" y="20002"/>
                </a:lnTo>
                <a:lnTo>
                  <a:pt x="2069299" y="25514"/>
                </a:lnTo>
                <a:lnTo>
                  <a:pt x="2074037" y="29730"/>
                </a:lnTo>
                <a:lnTo>
                  <a:pt x="21188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118880" y="87896"/>
                </a:lnTo>
                <a:lnTo>
                  <a:pt x="2074037" y="114058"/>
                </a:lnTo>
                <a:lnTo>
                  <a:pt x="2069299" y="118287"/>
                </a:lnTo>
                <a:lnTo>
                  <a:pt x="2066645" y="123799"/>
                </a:lnTo>
                <a:lnTo>
                  <a:pt x="2066264" y="129908"/>
                </a:lnTo>
                <a:lnTo>
                  <a:pt x="2068322" y="135902"/>
                </a:lnTo>
                <a:lnTo>
                  <a:pt x="2072538" y="140716"/>
                </a:lnTo>
                <a:lnTo>
                  <a:pt x="2078050" y="143395"/>
                </a:lnTo>
                <a:lnTo>
                  <a:pt x="2084158" y="143802"/>
                </a:lnTo>
                <a:lnTo>
                  <a:pt x="2090166" y="141744"/>
                </a:lnTo>
                <a:lnTo>
                  <a:pt x="2182482" y="87896"/>
                </a:lnTo>
                <a:lnTo>
                  <a:pt x="2209927" y="71894"/>
                </a:lnTo>
                <a:close/>
              </a:path>
              <a:path w="8839835" h="2277745">
                <a:moveTo>
                  <a:pt x="4343400" y="2189492"/>
                </a:moveTo>
                <a:lnTo>
                  <a:pt x="1386306" y="2189492"/>
                </a:lnTo>
                <a:lnTo>
                  <a:pt x="1431163" y="2163330"/>
                </a:lnTo>
                <a:lnTo>
                  <a:pt x="1435887" y="2159114"/>
                </a:lnTo>
                <a:lnTo>
                  <a:pt x="1438541" y="2153602"/>
                </a:lnTo>
                <a:lnTo>
                  <a:pt x="1438922" y="2147493"/>
                </a:lnTo>
                <a:lnTo>
                  <a:pt x="1436878" y="2141486"/>
                </a:lnTo>
                <a:lnTo>
                  <a:pt x="1432648" y="2136686"/>
                </a:lnTo>
                <a:lnTo>
                  <a:pt x="1427137" y="2133993"/>
                </a:lnTo>
                <a:lnTo>
                  <a:pt x="1421028" y="2133600"/>
                </a:lnTo>
                <a:lnTo>
                  <a:pt x="1415021" y="2135644"/>
                </a:lnTo>
                <a:lnTo>
                  <a:pt x="1311402" y="21960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205494"/>
                </a:lnTo>
                <a:lnTo>
                  <a:pt x="1295273" y="2205494"/>
                </a:lnTo>
                <a:lnTo>
                  <a:pt x="1415021" y="2275344"/>
                </a:lnTo>
                <a:lnTo>
                  <a:pt x="1421028" y="2277402"/>
                </a:lnTo>
                <a:lnTo>
                  <a:pt x="1427137" y="2276995"/>
                </a:lnTo>
                <a:lnTo>
                  <a:pt x="1432648" y="2274316"/>
                </a:lnTo>
                <a:lnTo>
                  <a:pt x="1436878" y="2269502"/>
                </a:lnTo>
                <a:lnTo>
                  <a:pt x="1438922" y="2263508"/>
                </a:lnTo>
                <a:lnTo>
                  <a:pt x="1438541" y="2257399"/>
                </a:lnTo>
                <a:lnTo>
                  <a:pt x="1435887" y="2251887"/>
                </a:lnTo>
                <a:lnTo>
                  <a:pt x="1431163" y="2247658"/>
                </a:lnTo>
                <a:lnTo>
                  <a:pt x="1386306" y="2221496"/>
                </a:lnTo>
                <a:lnTo>
                  <a:pt x="4343400" y="2221496"/>
                </a:lnTo>
                <a:lnTo>
                  <a:pt x="4343400" y="2189492"/>
                </a:lnTo>
                <a:close/>
              </a:path>
              <a:path w="8839835" h="22777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7696200" y="55892"/>
                </a:lnTo>
                <a:lnTo>
                  <a:pt x="7696200" y="87896"/>
                </a:lnTo>
                <a:lnTo>
                  <a:pt x="8365998" y="87896"/>
                </a:lnTo>
                <a:lnTo>
                  <a:pt x="8365998" y="2114588"/>
                </a:lnTo>
                <a:lnTo>
                  <a:pt x="8339836" y="2069731"/>
                </a:lnTo>
                <a:lnTo>
                  <a:pt x="8335607" y="2065007"/>
                </a:lnTo>
                <a:lnTo>
                  <a:pt x="8330082" y="2062353"/>
                </a:lnTo>
                <a:lnTo>
                  <a:pt x="8323935" y="2061972"/>
                </a:lnTo>
                <a:lnTo>
                  <a:pt x="8317865" y="2064016"/>
                </a:lnTo>
                <a:lnTo>
                  <a:pt x="8313128" y="2068245"/>
                </a:lnTo>
                <a:lnTo>
                  <a:pt x="8310473" y="2073757"/>
                </a:lnTo>
                <a:lnTo>
                  <a:pt x="8310092" y="2079866"/>
                </a:lnTo>
                <a:lnTo>
                  <a:pt x="8312150" y="2085860"/>
                </a:lnTo>
                <a:lnTo>
                  <a:pt x="8372589" y="2189492"/>
                </a:lnTo>
                <a:lnTo>
                  <a:pt x="5043906" y="2189492"/>
                </a:lnTo>
                <a:lnTo>
                  <a:pt x="5088763" y="2163330"/>
                </a:lnTo>
                <a:lnTo>
                  <a:pt x="5093487" y="2159114"/>
                </a:lnTo>
                <a:lnTo>
                  <a:pt x="5096141" y="2153602"/>
                </a:lnTo>
                <a:lnTo>
                  <a:pt x="5096522" y="2147493"/>
                </a:lnTo>
                <a:lnTo>
                  <a:pt x="5094478" y="2141486"/>
                </a:lnTo>
                <a:lnTo>
                  <a:pt x="5090249" y="2136686"/>
                </a:lnTo>
                <a:lnTo>
                  <a:pt x="5084737" y="2133993"/>
                </a:lnTo>
                <a:lnTo>
                  <a:pt x="5078628" y="2133600"/>
                </a:lnTo>
                <a:lnTo>
                  <a:pt x="5072634" y="2135644"/>
                </a:lnTo>
                <a:lnTo>
                  <a:pt x="4952873" y="2205494"/>
                </a:lnTo>
                <a:lnTo>
                  <a:pt x="5072634" y="2275344"/>
                </a:lnTo>
                <a:lnTo>
                  <a:pt x="5078628" y="2277402"/>
                </a:lnTo>
                <a:lnTo>
                  <a:pt x="5084737" y="2276995"/>
                </a:lnTo>
                <a:lnTo>
                  <a:pt x="5090249" y="2274316"/>
                </a:lnTo>
                <a:lnTo>
                  <a:pt x="5094478" y="2269502"/>
                </a:lnTo>
                <a:lnTo>
                  <a:pt x="5096522" y="2263508"/>
                </a:lnTo>
                <a:lnTo>
                  <a:pt x="5096141" y="2257399"/>
                </a:lnTo>
                <a:lnTo>
                  <a:pt x="5093487" y="2251887"/>
                </a:lnTo>
                <a:lnTo>
                  <a:pt x="5088763" y="2247658"/>
                </a:lnTo>
                <a:lnTo>
                  <a:pt x="5043906" y="2221496"/>
                </a:lnTo>
                <a:lnTo>
                  <a:pt x="8382000" y="2221496"/>
                </a:lnTo>
                <a:lnTo>
                  <a:pt x="8382000" y="2205621"/>
                </a:lnTo>
                <a:lnTo>
                  <a:pt x="8400580" y="2173744"/>
                </a:lnTo>
                <a:lnTo>
                  <a:pt x="8451850" y="2085860"/>
                </a:lnTo>
                <a:lnTo>
                  <a:pt x="8453895" y="2079866"/>
                </a:lnTo>
                <a:lnTo>
                  <a:pt x="8453501" y="2073757"/>
                </a:lnTo>
                <a:lnTo>
                  <a:pt x="8450809" y="2068245"/>
                </a:lnTo>
                <a:lnTo>
                  <a:pt x="8446008" y="2064016"/>
                </a:lnTo>
                <a:lnTo>
                  <a:pt x="8440001" y="2061972"/>
                </a:lnTo>
                <a:lnTo>
                  <a:pt x="8433892" y="2062353"/>
                </a:lnTo>
                <a:lnTo>
                  <a:pt x="8428380" y="2065007"/>
                </a:lnTo>
                <a:lnTo>
                  <a:pt x="8424164" y="2069731"/>
                </a:lnTo>
                <a:lnTo>
                  <a:pt x="8398002" y="2114588"/>
                </a:lnTo>
                <a:lnTo>
                  <a:pt x="83980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29088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0175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3614" y="1017523"/>
            <a:ext cx="387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8438" y="3307035"/>
            <a:ext cx="4618990" cy="0"/>
          </a:xfrm>
          <a:custGeom>
            <a:avLst/>
            <a:gdLst/>
            <a:ahLst/>
            <a:cxnLst/>
            <a:rect l="l" t="t" r="r" b="b"/>
            <a:pathLst>
              <a:path w="4618990">
                <a:moveTo>
                  <a:pt x="0" y="0"/>
                </a:moveTo>
                <a:lnTo>
                  <a:pt x="4618871" y="0"/>
                </a:lnTo>
              </a:path>
            </a:pathLst>
          </a:custGeom>
          <a:ln w="20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9161" y="2439161"/>
            <a:ext cx="548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61975" marR="341630" indent="58419">
              <a:lnSpc>
                <a:spcPct val="118600"/>
              </a:lnSpc>
              <a:spcBef>
                <a:spcPts val="1530"/>
              </a:spcBef>
            </a:pPr>
            <a:r>
              <a:rPr sz="3300" i="1" spc="395" dirty="0">
                <a:latin typeface="Times New Roman"/>
                <a:cs typeface="Times New Roman"/>
              </a:rPr>
              <a:t>G</a:t>
            </a:r>
            <a:r>
              <a:rPr sz="3300" spc="395" dirty="0">
                <a:latin typeface="Times New Roman"/>
                <a:cs typeface="Times New Roman"/>
              </a:rPr>
              <a:t>2</a:t>
            </a:r>
            <a:r>
              <a:rPr sz="3300" i="1" spc="395" dirty="0">
                <a:latin typeface="Times New Roman"/>
                <a:cs typeface="Times New Roman"/>
              </a:rPr>
              <a:t>G</a:t>
            </a:r>
            <a:r>
              <a:rPr sz="3300" spc="395" dirty="0">
                <a:latin typeface="Times New Roman"/>
                <a:cs typeface="Times New Roman"/>
              </a:rPr>
              <a:t>3(G1</a:t>
            </a:r>
            <a:r>
              <a:rPr sz="3300" spc="-405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190" dirty="0">
                <a:latin typeface="Times New Roman"/>
                <a:cs typeface="Times New Roman"/>
              </a:rPr>
              <a:t> </a:t>
            </a:r>
            <a:r>
              <a:rPr sz="3300" spc="310" dirty="0">
                <a:latin typeface="Times New Roman"/>
                <a:cs typeface="Times New Roman"/>
              </a:rPr>
              <a:t>4</a:t>
            </a:r>
            <a:r>
              <a:rPr sz="3300" spc="-100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310" dirty="0">
                <a:latin typeface="Times New Roman"/>
                <a:cs typeface="Times New Roman"/>
              </a:rPr>
              <a:t> </a:t>
            </a:r>
            <a:r>
              <a:rPr sz="3300" spc="220" dirty="0">
                <a:latin typeface="Times New Roman"/>
                <a:cs typeface="Times New Roman"/>
              </a:rPr>
              <a:t>5)  </a:t>
            </a:r>
            <a:r>
              <a:rPr sz="3300" spc="90" dirty="0">
                <a:latin typeface="Times New Roman"/>
                <a:cs typeface="Times New Roman"/>
              </a:rPr>
              <a:t>(1</a:t>
            </a:r>
            <a:r>
              <a:rPr sz="3300" spc="-409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125" dirty="0">
                <a:latin typeface="Times New Roman"/>
                <a:cs typeface="Times New Roman"/>
              </a:rPr>
              <a:t> </a:t>
            </a:r>
            <a:r>
              <a:rPr sz="3300" i="1" spc="300" dirty="0">
                <a:latin typeface="Times New Roman"/>
                <a:cs typeface="Times New Roman"/>
              </a:rPr>
              <a:t>G</a:t>
            </a:r>
            <a:r>
              <a:rPr sz="3300" spc="300" dirty="0">
                <a:latin typeface="Times New Roman"/>
                <a:cs typeface="Times New Roman"/>
              </a:rPr>
              <a:t>2</a:t>
            </a:r>
            <a:r>
              <a:rPr sz="3300" i="1" spc="300" dirty="0">
                <a:latin typeface="Times New Roman"/>
                <a:cs typeface="Times New Roman"/>
              </a:rPr>
              <a:t>H</a:t>
            </a:r>
            <a:r>
              <a:rPr sz="3300" spc="300" dirty="0">
                <a:latin typeface="Times New Roman"/>
                <a:cs typeface="Times New Roman"/>
              </a:rPr>
              <a:t>1)(1</a:t>
            </a:r>
            <a:r>
              <a:rPr sz="3300" spc="-409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310" dirty="0">
                <a:latin typeface="Times New Roman"/>
                <a:cs typeface="Times New Roman"/>
              </a:rPr>
              <a:t> </a:t>
            </a:r>
            <a:r>
              <a:rPr sz="3300" spc="310" dirty="0">
                <a:latin typeface="Times New Roman"/>
                <a:cs typeface="Times New Roman"/>
              </a:rPr>
              <a:t>3</a:t>
            </a:r>
            <a:r>
              <a:rPr sz="3300" spc="-48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H</a:t>
            </a:r>
            <a:r>
              <a:rPr sz="3300" spc="-254" dirty="0">
                <a:latin typeface="Times New Roman"/>
                <a:cs typeface="Times New Roman"/>
              </a:rPr>
              <a:t> </a:t>
            </a:r>
            <a:r>
              <a:rPr sz="3300" spc="260" dirty="0">
                <a:latin typeface="Times New Roman"/>
                <a:cs typeface="Times New Roman"/>
              </a:rPr>
              <a:t>2)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5561" y="32816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4" h="144145">
                <a:moveTo>
                  <a:pt x="1079518" y="71901"/>
                </a:moveTo>
                <a:lnTo>
                  <a:pt x="1007237" y="114065"/>
                </a:lnTo>
                <a:lnTo>
                  <a:pt x="1002504" y="118282"/>
                </a:lnTo>
                <a:lnTo>
                  <a:pt x="999855" y="123797"/>
                </a:lnTo>
                <a:lnTo>
                  <a:pt x="999468" y="129907"/>
                </a:lnTo>
                <a:lnTo>
                  <a:pt x="1001522" y="135909"/>
                </a:lnTo>
                <a:lnTo>
                  <a:pt x="1005738" y="140715"/>
                </a:lnTo>
                <a:lnTo>
                  <a:pt x="1011253" y="143402"/>
                </a:lnTo>
                <a:lnTo>
                  <a:pt x="1017363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4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4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4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4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4" h="144145">
                <a:moveTo>
                  <a:pt x="1017363" y="0"/>
                </a:moveTo>
                <a:lnTo>
                  <a:pt x="1011253" y="400"/>
                </a:lnTo>
                <a:lnTo>
                  <a:pt x="1005738" y="3087"/>
                </a:lnTo>
                <a:lnTo>
                  <a:pt x="1001522" y="7893"/>
                </a:lnTo>
                <a:lnTo>
                  <a:pt x="999468" y="13896"/>
                </a:lnTo>
                <a:lnTo>
                  <a:pt x="999855" y="20006"/>
                </a:lnTo>
                <a:lnTo>
                  <a:pt x="1002504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82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0046" y="3342549"/>
            <a:ext cx="6236970" cy="0"/>
          </a:xfrm>
          <a:custGeom>
            <a:avLst/>
            <a:gdLst/>
            <a:ahLst/>
            <a:cxnLst/>
            <a:rect l="l" t="t" r="r" b="b"/>
            <a:pathLst>
              <a:path w="6236970">
                <a:moveTo>
                  <a:pt x="0" y="0"/>
                </a:moveTo>
                <a:lnTo>
                  <a:pt x="6236652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439161"/>
            <a:ext cx="67056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3(G1</a:t>
            </a:r>
            <a:r>
              <a:rPr sz="2150" spc="-34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  <a:p>
            <a:pPr marL="46990" algn="ctr">
              <a:lnSpc>
                <a:spcPct val="100000"/>
              </a:lnSpc>
              <a:spcBef>
                <a:spcPts val="509"/>
              </a:spcBef>
            </a:pPr>
            <a:r>
              <a:rPr sz="2150" spc="-75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G</a:t>
            </a:r>
            <a:r>
              <a:rPr sz="2150" spc="-30" dirty="0">
                <a:latin typeface="Times New Roman"/>
                <a:cs typeface="Times New Roman"/>
              </a:rPr>
              <a:t>2</a:t>
            </a:r>
            <a:r>
              <a:rPr sz="2150" i="1" spc="-30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4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2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1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</a:t>
            </a:r>
            <a:r>
              <a:rPr sz="2150" i="1" spc="-70" dirty="0">
                <a:latin typeface="Times New Roman"/>
                <a:cs typeface="Times New Roman"/>
              </a:rPr>
              <a:t>H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3(G1</a:t>
            </a:r>
            <a:r>
              <a:rPr sz="2150" spc="-32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670" y="334254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306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3442" y="3342549"/>
            <a:ext cx="6227445" cy="0"/>
          </a:xfrm>
          <a:custGeom>
            <a:avLst/>
            <a:gdLst/>
            <a:ahLst/>
            <a:cxnLst/>
            <a:rect l="l" t="t" r="r" b="b"/>
            <a:pathLst>
              <a:path w="6227445">
                <a:moveTo>
                  <a:pt x="0" y="0"/>
                </a:moveTo>
                <a:lnTo>
                  <a:pt x="6226841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6431" y="2887550"/>
            <a:ext cx="7058659" cy="8102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0"/>
              </a:spcBef>
              <a:tabLst>
                <a:tab pos="2790825" algn="l"/>
              </a:tabLst>
            </a:pPr>
            <a:r>
              <a:rPr sz="2150" i="1" spc="-40" dirty="0">
                <a:latin typeface="Times New Roman"/>
                <a:cs typeface="Times New Roman"/>
              </a:rPr>
              <a:t>C</a:t>
            </a:r>
            <a:r>
              <a:rPr sz="2150" spc="-40" dirty="0">
                <a:latin typeface="Times New Roman"/>
                <a:cs typeface="Times New Roman"/>
              </a:rPr>
              <a:t>(s)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3225" spc="-120" baseline="-36175" dirty="0">
                <a:latin typeface="Symbol"/>
                <a:cs typeface="Symbol"/>
              </a:rPr>
              <a:t></a:t>
            </a:r>
            <a:r>
              <a:rPr sz="3225" spc="-120" baseline="-36175" dirty="0">
                <a:latin typeface="Times New Roman"/>
                <a:cs typeface="Times New Roman"/>
              </a:rPr>
              <a:t>	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3(G1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29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05"/>
              </a:spcBef>
              <a:tabLst>
                <a:tab pos="795020" algn="l"/>
              </a:tabLst>
            </a:pPr>
            <a:r>
              <a:rPr sz="2150" i="1" spc="-55" dirty="0">
                <a:latin typeface="Times New Roman"/>
                <a:cs typeface="Times New Roman"/>
              </a:rPr>
              <a:t>R</a:t>
            </a:r>
            <a:r>
              <a:rPr sz="2150" spc="-55" dirty="0">
                <a:latin typeface="Times New Roman"/>
                <a:cs typeface="Times New Roman"/>
              </a:rPr>
              <a:t>(s)	</a:t>
            </a:r>
            <a:r>
              <a:rPr sz="2150" spc="-75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G</a:t>
            </a:r>
            <a:r>
              <a:rPr sz="2150" spc="-30" dirty="0">
                <a:latin typeface="Times New Roman"/>
                <a:cs typeface="Times New Roman"/>
              </a:rPr>
              <a:t>2</a:t>
            </a:r>
            <a:r>
              <a:rPr sz="2150" i="1" spc="-30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2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1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4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</a:t>
            </a:r>
            <a:r>
              <a:rPr sz="2150" i="1" spc="-70" dirty="0">
                <a:latin typeface="Times New Roman"/>
                <a:cs typeface="Times New Roman"/>
              </a:rPr>
              <a:t>H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3(G1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6028" y="1748027"/>
            <a:ext cx="2828925" cy="2374900"/>
            <a:chOff x="4796028" y="1748027"/>
            <a:chExt cx="2828925" cy="2374900"/>
          </a:xfrm>
        </p:grpSpPr>
        <p:sp>
          <p:nvSpPr>
            <p:cNvPr id="3" name="object 3"/>
            <p:cNvSpPr/>
            <p:nvPr/>
          </p:nvSpPr>
          <p:spPr>
            <a:xfrm>
              <a:off x="4800600" y="1752599"/>
              <a:ext cx="2819400" cy="2365375"/>
            </a:xfrm>
            <a:custGeom>
              <a:avLst/>
              <a:gdLst/>
              <a:ahLst/>
              <a:cxnLst/>
              <a:rect l="l" t="t" r="r" b="b"/>
              <a:pathLst>
                <a:path w="2819400" h="2365375">
                  <a:moveTo>
                    <a:pt x="2425192" y="0"/>
                  </a:moveTo>
                  <a:lnTo>
                    <a:pt x="394208" y="0"/>
                  </a:lnTo>
                  <a:lnTo>
                    <a:pt x="344766" y="3072"/>
                  </a:lnTo>
                  <a:lnTo>
                    <a:pt x="297155" y="12041"/>
                  </a:lnTo>
                  <a:lnTo>
                    <a:pt x="251745" y="26539"/>
                  </a:lnTo>
                  <a:lnTo>
                    <a:pt x="208905" y="46194"/>
                  </a:lnTo>
                  <a:lnTo>
                    <a:pt x="169004" y="70639"/>
                  </a:lnTo>
                  <a:lnTo>
                    <a:pt x="132413" y="99501"/>
                  </a:lnTo>
                  <a:lnTo>
                    <a:pt x="99501" y="132413"/>
                  </a:lnTo>
                  <a:lnTo>
                    <a:pt x="70639" y="169004"/>
                  </a:lnTo>
                  <a:lnTo>
                    <a:pt x="46194" y="208905"/>
                  </a:lnTo>
                  <a:lnTo>
                    <a:pt x="26539" y="251745"/>
                  </a:lnTo>
                  <a:lnTo>
                    <a:pt x="12041" y="297155"/>
                  </a:lnTo>
                  <a:lnTo>
                    <a:pt x="3072" y="344766"/>
                  </a:lnTo>
                  <a:lnTo>
                    <a:pt x="0" y="394208"/>
                  </a:lnTo>
                  <a:lnTo>
                    <a:pt x="0" y="1971039"/>
                  </a:lnTo>
                  <a:lnTo>
                    <a:pt x="3072" y="2020481"/>
                  </a:lnTo>
                  <a:lnTo>
                    <a:pt x="12041" y="2068092"/>
                  </a:lnTo>
                  <a:lnTo>
                    <a:pt x="26539" y="2113502"/>
                  </a:lnTo>
                  <a:lnTo>
                    <a:pt x="46194" y="2156342"/>
                  </a:lnTo>
                  <a:lnTo>
                    <a:pt x="70639" y="2196243"/>
                  </a:lnTo>
                  <a:lnTo>
                    <a:pt x="99501" y="2232834"/>
                  </a:lnTo>
                  <a:lnTo>
                    <a:pt x="132413" y="2265746"/>
                  </a:lnTo>
                  <a:lnTo>
                    <a:pt x="169004" y="2294608"/>
                  </a:lnTo>
                  <a:lnTo>
                    <a:pt x="208905" y="2319053"/>
                  </a:lnTo>
                  <a:lnTo>
                    <a:pt x="251745" y="2338708"/>
                  </a:lnTo>
                  <a:lnTo>
                    <a:pt x="297155" y="2353206"/>
                  </a:lnTo>
                  <a:lnTo>
                    <a:pt x="344766" y="2362175"/>
                  </a:lnTo>
                  <a:lnTo>
                    <a:pt x="394208" y="2365248"/>
                  </a:lnTo>
                  <a:lnTo>
                    <a:pt x="2425192" y="2365248"/>
                  </a:lnTo>
                  <a:lnTo>
                    <a:pt x="2474633" y="2362175"/>
                  </a:lnTo>
                  <a:lnTo>
                    <a:pt x="2522244" y="2353206"/>
                  </a:lnTo>
                  <a:lnTo>
                    <a:pt x="2567654" y="2338708"/>
                  </a:lnTo>
                  <a:lnTo>
                    <a:pt x="2610494" y="2319053"/>
                  </a:lnTo>
                  <a:lnTo>
                    <a:pt x="2650395" y="2294608"/>
                  </a:lnTo>
                  <a:lnTo>
                    <a:pt x="2686986" y="2265746"/>
                  </a:lnTo>
                  <a:lnTo>
                    <a:pt x="2719898" y="2232834"/>
                  </a:lnTo>
                  <a:lnTo>
                    <a:pt x="2748760" y="2196243"/>
                  </a:lnTo>
                  <a:lnTo>
                    <a:pt x="2773205" y="2156342"/>
                  </a:lnTo>
                  <a:lnTo>
                    <a:pt x="2792860" y="2113502"/>
                  </a:lnTo>
                  <a:lnTo>
                    <a:pt x="2807358" y="2068092"/>
                  </a:lnTo>
                  <a:lnTo>
                    <a:pt x="2816327" y="2020481"/>
                  </a:lnTo>
                  <a:lnTo>
                    <a:pt x="2819400" y="1971039"/>
                  </a:lnTo>
                  <a:lnTo>
                    <a:pt x="2819400" y="394208"/>
                  </a:lnTo>
                  <a:lnTo>
                    <a:pt x="2816327" y="344766"/>
                  </a:lnTo>
                  <a:lnTo>
                    <a:pt x="2807358" y="297155"/>
                  </a:lnTo>
                  <a:lnTo>
                    <a:pt x="2792860" y="251745"/>
                  </a:lnTo>
                  <a:lnTo>
                    <a:pt x="2773205" y="208905"/>
                  </a:lnTo>
                  <a:lnTo>
                    <a:pt x="2748760" y="169004"/>
                  </a:lnTo>
                  <a:lnTo>
                    <a:pt x="2719898" y="132413"/>
                  </a:lnTo>
                  <a:lnTo>
                    <a:pt x="2686986" y="99501"/>
                  </a:lnTo>
                  <a:lnTo>
                    <a:pt x="2650395" y="70639"/>
                  </a:lnTo>
                  <a:lnTo>
                    <a:pt x="2610494" y="46194"/>
                  </a:lnTo>
                  <a:lnTo>
                    <a:pt x="2567654" y="26539"/>
                  </a:lnTo>
                  <a:lnTo>
                    <a:pt x="2522244" y="12041"/>
                  </a:lnTo>
                  <a:lnTo>
                    <a:pt x="2474633" y="3072"/>
                  </a:lnTo>
                  <a:lnTo>
                    <a:pt x="24251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600" y="1752599"/>
              <a:ext cx="2819400" cy="2365375"/>
            </a:xfrm>
            <a:custGeom>
              <a:avLst/>
              <a:gdLst/>
              <a:ahLst/>
              <a:cxnLst/>
              <a:rect l="l" t="t" r="r" b="b"/>
              <a:pathLst>
                <a:path w="2819400" h="2365375">
                  <a:moveTo>
                    <a:pt x="0" y="394208"/>
                  </a:moveTo>
                  <a:lnTo>
                    <a:pt x="3072" y="344766"/>
                  </a:lnTo>
                  <a:lnTo>
                    <a:pt x="12041" y="297155"/>
                  </a:lnTo>
                  <a:lnTo>
                    <a:pt x="26539" y="251745"/>
                  </a:lnTo>
                  <a:lnTo>
                    <a:pt x="46194" y="208905"/>
                  </a:lnTo>
                  <a:lnTo>
                    <a:pt x="70639" y="169004"/>
                  </a:lnTo>
                  <a:lnTo>
                    <a:pt x="99501" y="132413"/>
                  </a:lnTo>
                  <a:lnTo>
                    <a:pt x="132413" y="99501"/>
                  </a:lnTo>
                  <a:lnTo>
                    <a:pt x="169004" y="70639"/>
                  </a:lnTo>
                  <a:lnTo>
                    <a:pt x="208905" y="46194"/>
                  </a:lnTo>
                  <a:lnTo>
                    <a:pt x="251745" y="26539"/>
                  </a:lnTo>
                  <a:lnTo>
                    <a:pt x="297155" y="12041"/>
                  </a:lnTo>
                  <a:lnTo>
                    <a:pt x="344766" y="3072"/>
                  </a:lnTo>
                  <a:lnTo>
                    <a:pt x="394208" y="0"/>
                  </a:lnTo>
                  <a:lnTo>
                    <a:pt x="2425192" y="0"/>
                  </a:lnTo>
                  <a:lnTo>
                    <a:pt x="2474633" y="3072"/>
                  </a:lnTo>
                  <a:lnTo>
                    <a:pt x="2522244" y="12041"/>
                  </a:lnTo>
                  <a:lnTo>
                    <a:pt x="2567654" y="26539"/>
                  </a:lnTo>
                  <a:lnTo>
                    <a:pt x="2610494" y="46194"/>
                  </a:lnTo>
                  <a:lnTo>
                    <a:pt x="2650395" y="70639"/>
                  </a:lnTo>
                  <a:lnTo>
                    <a:pt x="2686986" y="99501"/>
                  </a:lnTo>
                  <a:lnTo>
                    <a:pt x="2719898" y="132413"/>
                  </a:lnTo>
                  <a:lnTo>
                    <a:pt x="2748760" y="169004"/>
                  </a:lnTo>
                  <a:lnTo>
                    <a:pt x="2773205" y="208905"/>
                  </a:lnTo>
                  <a:lnTo>
                    <a:pt x="2792860" y="251745"/>
                  </a:lnTo>
                  <a:lnTo>
                    <a:pt x="2807358" y="297155"/>
                  </a:lnTo>
                  <a:lnTo>
                    <a:pt x="2816327" y="344766"/>
                  </a:lnTo>
                  <a:lnTo>
                    <a:pt x="2819400" y="394208"/>
                  </a:lnTo>
                  <a:lnTo>
                    <a:pt x="2819400" y="1971039"/>
                  </a:lnTo>
                  <a:lnTo>
                    <a:pt x="2816327" y="2020481"/>
                  </a:lnTo>
                  <a:lnTo>
                    <a:pt x="2807358" y="2068092"/>
                  </a:lnTo>
                  <a:lnTo>
                    <a:pt x="2792860" y="2113502"/>
                  </a:lnTo>
                  <a:lnTo>
                    <a:pt x="2773205" y="2156342"/>
                  </a:lnTo>
                  <a:lnTo>
                    <a:pt x="2748760" y="2196243"/>
                  </a:lnTo>
                  <a:lnTo>
                    <a:pt x="2719898" y="2232834"/>
                  </a:lnTo>
                  <a:lnTo>
                    <a:pt x="2686986" y="2265746"/>
                  </a:lnTo>
                  <a:lnTo>
                    <a:pt x="2650395" y="2294608"/>
                  </a:lnTo>
                  <a:lnTo>
                    <a:pt x="2610494" y="2319053"/>
                  </a:lnTo>
                  <a:lnTo>
                    <a:pt x="2567654" y="2338708"/>
                  </a:lnTo>
                  <a:lnTo>
                    <a:pt x="2522244" y="2353206"/>
                  </a:lnTo>
                  <a:lnTo>
                    <a:pt x="2474633" y="2362175"/>
                  </a:lnTo>
                  <a:lnTo>
                    <a:pt x="2425192" y="2365248"/>
                  </a:lnTo>
                  <a:lnTo>
                    <a:pt x="394208" y="2365248"/>
                  </a:lnTo>
                  <a:lnTo>
                    <a:pt x="344766" y="2362175"/>
                  </a:lnTo>
                  <a:lnTo>
                    <a:pt x="297155" y="2353206"/>
                  </a:lnTo>
                  <a:lnTo>
                    <a:pt x="251745" y="2338708"/>
                  </a:lnTo>
                  <a:lnTo>
                    <a:pt x="208905" y="2319053"/>
                  </a:lnTo>
                  <a:lnTo>
                    <a:pt x="169004" y="2294608"/>
                  </a:lnTo>
                  <a:lnTo>
                    <a:pt x="132413" y="2265746"/>
                  </a:lnTo>
                  <a:lnTo>
                    <a:pt x="99501" y="2232834"/>
                  </a:lnTo>
                  <a:lnTo>
                    <a:pt x="70639" y="2196243"/>
                  </a:lnTo>
                  <a:lnTo>
                    <a:pt x="46194" y="2156342"/>
                  </a:lnTo>
                  <a:lnTo>
                    <a:pt x="26539" y="2113502"/>
                  </a:lnTo>
                  <a:lnTo>
                    <a:pt x="12041" y="2068092"/>
                  </a:lnTo>
                  <a:lnTo>
                    <a:pt x="3072" y="2020481"/>
                  </a:lnTo>
                  <a:lnTo>
                    <a:pt x="0" y="1971039"/>
                  </a:lnTo>
                  <a:lnTo>
                    <a:pt x="0" y="3942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5487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550539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668385" cy="2586990"/>
          </a:xfrm>
          <a:custGeom>
            <a:avLst/>
            <a:gdLst/>
            <a:ahLst/>
            <a:cxnLst/>
            <a:rect l="l" t="t" r="r" b="b"/>
            <a:pathLst>
              <a:path w="8668385" h="2586990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668385" h="2586990">
                <a:moveTo>
                  <a:pt x="2070227" y="71894"/>
                </a:moveTo>
                <a:lnTo>
                  <a:pt x="2042782" y="55892"/>
                </a:lnTo>
                <a:lnTo>
                  <a:pt x="1950466" y="2044"/>
                </a:lnTo>
                <a:lnTo>
                  <a:pt x="1944458" y="0"/>
                </a:lnTo>
                <a:lnTo>
                  <a:pt x="1938350" y="393"/>
                </a:lnTo>
                <a:lnTo>
                  <a:pt x="1932838" y="3086"/>
                </a:lnTo>
                <a:lnTo>
                  <a:pt x="1928622" y="7886"/>
                </a:lnTo>
                <a:lnTo>
                  <a:pt x="1926564" y="13893"/>
                </a:lnTo>
                <a:lnTo>
                  <a:pt x="1926945" y="20002"/>
                </a:lnTo>
                <a:lnTo>
                  <a:pt x="1929599" y="25514"/>
                </a:lnTo>
                <a:lnTo>
                  <a:pt x="1934337" y="29730"/>
                </a:lnTo>
                <a:lnTo>
                  <a:pt x="19791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79180" y="87896"/>
                </a:lnTo>
                <a:lnTo>
                  <a:pt x="1934337" y="114058"/>
                </a:lnTo>
                <a:lnTo>
                  <a:pt x="1929599" y="118287"/>
                </a:lnTo>
                <a:lnTo>
                  <a:pt x="1926945" y="123799"/>
                </a:lnTo>
                <a:lnTo>
                  <a:pt x="1926564" y="129908"/>
                </a:lnTo>
                <a:lnTo>
                  <a:pt x="1928622" y="135902"/>
                </a:lnTo>
                <a:lnTo>
                  <a:pt x="1932838" y="140716"/>
                </a:lnTo>
                <a:lnTo>
                  <a:pt x="1938350" y="143395"/>
                </a:lnTo>
                <a:lnTo>
                  <a:pt x="1944458" y="143802"/>
                </a:lnTo>
                <a:lnTo>
                  <a:pt x="1950466" y="141744"/>
                </a:lnTo>
                <a:lnTo>
                  <a:pt x="2042782" y="87896"/>
                </a:lnTo>
                <a:lnTo>
                  <a:pt x="2070227" y="71894"/>
                </a:lnTo>
                <a:close/>
              </a:path>
              <a:path w="8668385" h="2586990">
                <a:moveTo>
                  <a:pt x="3124200" y="2494292"/>
                </a:moveTo>
                <a:lnTo>
                  <a:pt x="1462405" y="2498814"/>
                </a:lnTo>
                <a:lnTo>
                  <a:pt x="1507236" y="2472499"/>
                </a:lnTo>
                <a:lnTo>
                  <a:pt x="1511960" y="2468270"/>
                </a:lnTo>
                <a:lnTo>
                  <a:pt x="1514614" y="2462733"/>
                </a:lnTo>
                <a:lnTo>
                  <a:pt x="1514995" y="2456611"/>
                </a:lnTo>
                <a:lnTo>
                  <a:pt x="1512951" y="2450604"/>
                </a:lnTo>
                <a:lnTo>
                  <a:pt x="1508721" y="2445880"/>
                </a:lnTo>
                <a:lnTo>
                  <a:pt x="1503197" y="2443226"/>
                </a:lnTo>
                <a:lnTo>
                  <a:pt x="1497050" y="2442845"/>
                </a:lnTo>
                <a:lnTo>
                  <a:pt x="1490980" y="2444902"/>
                </a:lnTo>
                <a:lnTo>
                  <a:pt x="1387602" y="2505595"/>
                </a:lnTo>
                <a:lnTo>
                  <a:pt x="1387602" y="1305814"/>
                </a:lnTo>
                <a:lnTo>
                  <a:pt x="1413764" y="1350657"/>
                </a:lnTo>
                <a:lnTo>
                  <a:pt x="1417980" y="1355394"/>
                </a:lnTo>
                <a:lnTo>
                  <a:pt x="1423492" y="1358049"/>
                </a:lnTo>
                <a:lnTo>
                  <a:pt x="1429600" y="1358430"/>
                </a:lnTo>
                <a:lnTo>
                  <a:pt x="1435608" y="1356372"/>
                </a:lnTo>
                <a:lnTo>
                  <a:pt x="1440408" y="1352156"/>
                </a:lnTo>
                <a:lnTo>
                  <a:pt x="1443101" y="1346644"/>
                </a:lnTo>
                <a:lnTo>
                  <a:pt x="1443494" y="1340535"/>
                </a:lnTo>
                <a:lnTo>
                  <a:pt x="1441450" y="1334528"/>
                </a:lnTo>
                <a:lnTo>
                  <a:pt x="1390116" y="1246517"/>
                </a:lnTo>
                <a:lnTo>
                  <a:pt x="1371600" y="1214767"/>
                </a:lnTo>
                <a:lnTo>
                  <a:pt x="1301750" y="1334528"/>
                </a:lnTo>
                <a:lnTo>
                  <a:pt x="1299692" y="1340535"/>
                </a:lnTo>
                <a:lnTo>
                  <a:pt x="1300086" y="1346644"/>
                </a:lnTo>
                <a:lnTo>
                  <a:pt x="1302778" y="1352156"/>
                </a:lnTo>
                <a:lnTo>
                  <a:pt x="1307592" y="1356372"/>
                </a:lnTo>
                <a:lnTo>
                  <a:pt x="1313586" y="1358430"/>
                </a:lnTo>
                <a:lnTo>
                  <a:pt x="1319695" y="1358049"/>
                </a:lnTo>
                <a:lnTo>
                  <a:pt x="1325206" y="1355394"/>
                </a:lnTo>
                <a:lnTo>
                  <a:pt x="1329436" y="1350657"/>
                </a:lnTo>
                <a:lnTo>
                  <a:pt x="1355598" y="1305814"/>
                </a:lnTo>
                <a:lnTo>
                  <a:pt x="1355598" y="2510294"/>
                </a:lnTo>
                <a:lnTo>
                  <a:pt x="1379575" y="2510294"/>
                </a:lnTo>
                <a:lnTo>
                  <a:pt x="1371473" y="2515057"/>
                </a:lnTo>
                <a:lnTo>
                  <a:pt x="1491361" y="2584564"/>
                </a:lnTo>
                <a:lnTo>
                  <a:pt x="1497431" y="2586609"/>
                </a:lnTo>
                <a:lnTo>
                  <a:pt x="1503578" y="2586190"/>
                </a:lnTo>
                <a:lnTo>
                  <a:pt x="1509102" y="2583497"/>
                </a:lnTo>
                <a:lnTo>
                  <a:pt x="1513332" y="2578735"/>
                </a:lnTo>
                <a:lnTo>
                  <a:pt x="1515364" y="2572728"/>
                </a:lnTo>
                <a:lnTo>
                  <a:pt x="1514932" y="2566606"/>
                </a:lnTo>
                <a:lnTo>
                  <a:pt x="1512239" y="2561082"/>
                </a:lnTo>
                <a:lnTo>
                  <a:pt x="1507490" y="2556865"/>
                </a:lnTo>
                <a:lnTo>
                  <a:pt x="1462824" y="2530970"/>
                </a:lnTo>
                <a:lnTo>
                  <a:pt x="1462544" y="2530818"/>
                </a:lnTo>
                <a:lnTo>
                  <a:pt x="3124200" y="2526296"/>
                </a:lnTo>
                <a:lnTo>
                  <a:pt x="3124200" y="2494292"/>
                </a:lnTo>
                <a:close/>
              </a:path>
              <a:path w="8668385" h="2586990">
                <a:moveTo>
                  <a:pt x="3200019" y="71894"/>
                </a:moveTo>
                <a:lnTo>
                  <a:pt x="3172574" y="55892"/>
                </a:lnTo>
                <a:lnTo>
                  <a:pt x="3080258" y="2044"/>
                </a:lnTo>
                <a:lnTo>
                  <a:pt x="3074251" y="0"/>
                </a:lnTo>
                <a:lnTo>
                  <a:pt x="3068142" y="393"/>
                </a:lnTo>
                <a:lnTo>
                  <a:pt x="3062630" y="3086"/>
                </a:lnTo>
                <a:lnTo>
                  <a:pt x="3058414" y="7886"/>
                </a:lnTo>
                <a:lnTo>
                  <a:pt x="3056356" y="13893"/>
                </a:lnTo>
                <a:lnTo>
                  <a:pt x="3056737" y="20002"/>
                </a:lnTo>
                <a:lnTo>
                  <a:pt x="3059392" y="25514"/>
                </a:lnTo>
                <a:lnTo>
                  <a:pt x="3064116" y="29730"/>
                </a:lnTo>
                <a:lnTo>
                  <a:pt x="3108960" y="55892"/>
                </a:lnTo>
                <a:lnTo>
                  <a:pt x="2679192" y="55892"/>
                </a:lnTo>
                <a:lnTo>
                  <a:pt x="2679192" y="87896"/>
                </a:lnTo>
                <a:lnTo>
                  <a:pt x="3108960" y="87896"/>
                </a:lnTo>
                <a:lnTo>
                  <a:pt x="3064116" y="114058"/>
                </a:lnTo>
                <a:lnTo>
                  <a:pt x="3059392" y="118287"/>
                </a:lnTo>
                <a:lnTo>
                  <a:pt x="3056737" y="123799"/>
                </a:lnTo>
                <a:lnTo>
                  <a:pt x="3056356" y="129908"/>
                </a:lnTo>
                <a:lnTo>
                  <a:pt x="3058414" y="135902"/>
                </a:lnTo>
                <a:lnTo>
                  <a:pt x="3062630" y="140716"/>
                </a:lnTo>
                <a:lnTo>
                  <a:pt x="3068142" y="143395"/>
                </a:lnTo>
                <a:lnTo>
                  <a:pt x="3074251" y="143802"/>
                </a:lnTo>
                <a:lnTo>
                  <a:pt x="3080258" y="141744"/>
                </a:lnTo>
                <a:lnTo>
                  <a:pt x="3172574" y="87896"/>
                </a:lnTo>
                <a:lnTo>
                  <a:pt x="3200019" y="71894"/>
                </a:lnTo>
                <a:close/>
              </a:path>
              <a:path w="8668385" h="2586990">
                <a:moveTo>
                  <a:pt x="4191000" y="2494292"/>
                </a:moveTo>
                <a:lnTo>
                  <a:pt x="3786568" y="2494292"/>
                </a:lnTo>
                <a:lnTo>
                  <a:pt x="3831463" y="2468105"/>
                </a:lnTo>
                <a:lnTo>
                  <a:pt x="3836187" y="2463889"/>
                </a:lnTo>
                <a:lnTo>
                  <a:pt x="3838841" y="2458364"/>
                </a:lnTo>
                <a:lnTo>
                  <a:pt x="3839222" y="2452243"/>
                </a:lnTo>
                <a:lnTo>
                  <a:pt x="3837178" y="2446223"/>
                </a:lnTo>
                <a:lnTo>
                  <a:pt x="3832949" y="2441486"/>
                </a:lnTo>
                <a:lnTo>
                  <a:pt x="3827437" y="2438819"/>
                </a:lnTo>
                <a:lnTo>
                  <a:pt x="3821328" y="2438412"/>
                </a:lnTo>
                <a:lnTo>
                  <a:pt x="3815334" y="2440457"/>
                </a:lnTo>
                <a:lnTo>
                  <a:pt x="3695573" y="2510294"/>
                </a:lnTo>
                <a:lnTo>
                  <a:pt x="3815334" y="2580119"/>
                </a:lnTo>
                <a:lnTo>
                  <a:pt x="3821328" y="2582176"/>
                </a:lnTo>
                <a:lnTo>
                  <a:pt x="3827437" y="2581783"/>
                </a:lnTo>
                <a:lnTo>
                  <a:pt x="3832949" y="2579116"/>
                </a:lnTo>
                <a:lnTo>
                  <a:pt x="3837178" y="2574366"/>
                </a:lnTo>
                <a:lnTo>
                  <a:pt x="3839222" y="2568359"/>
                </a:lnTo>
                <a:lnTo>
                  <a:pt x="3838841" y="2562237"/>
                </a:lnTo>
                <a:lnTo>
                  <a:pt x="3836187" y="2556700"/>
                </a:lnTo>
                <a:lnTo>
                  <a:pt x="3831463" y="2552471"/>
                </a:lnTo>
                <a:lnTo>
                  <a:pt x="3786581" y="2526296"/>
                </a:lnTo>
                <a:lnTo>
                  <a:pt x="4191000" y="2526296"/>
                </a:lnTo>
                <a:lnTo>
                  <a:pt x="4191000" y="2494292"/>
                </a:lnTo>
                <a:close/>
              </a:path>
              <a:path w="8668385" h="2586990">
                <a:moveTo>
                  <a:pt x="5410327" y="71894"/>
                </a:moveTo>
                <a:lnTo>
                  <a:pt x="5382882" y="55892"/>
                </a:lnTo>
                <a:lnTo>
                  <a:pt x="5290566" y="2044"/>
                </a:lnTo>
                <a:lnTo>
                  <a:pt x="5284559" y="0"/>
                </a:lnTo>
                <a:lnTo>
                  <a:pt x="5278450" y="393"/>
                </a:lnTo>
                <a:lnTo>
                  <a:pt x="5272938" y="3086"/>
                </a:lnTo>
                <a:lnTo>
                  <a:pt x="5268722" y="7886"/>
                </a:lnTo>
                <a:lnTo>
                  <a:pt x="5266664" y="13893"/>
                </a:lnTo>
                <a:lnTo>
                  <a:pt x="5267045" y="20002"/>
                </a:lnTo>
                <a:lnTo>
                  <a:pt x="5269700" y="25514"/>
                </a:lnTo>
                <a:lnTo>
                  <a:pt x="5274437" y="29730"/>
                </a:lnTo>
                <a:lnTo>
                  <a:pt x="53192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5319280" y="87896"/>
                </a:lnTo>
                <a:lnTo>
                  <a:pt x="5274437" y="114058"/>
                </a:lnTo>
                <a:lnTo>
                  <a:pt x="5269700" y="118287"/>
                </a:lnTo>
                <a:lnTo>
                  <a:pt x="5267045" y="123799"/>
                </a:lnTo>
                <a:lnTo>
                  <a:pt x="5266664" y="129908"/>
                </a:lnTo>
                <a:lnTo>
                  <a:pt x="5268722" y="135902"/>
                </a:lnTo>
                <a:lnTo>
                  <a:pt x="5272938" y="140716"/>
                </a:lnTo>
                <a:lnTo>
                  <a:pt x="5278450" y="143395"/>
                </a:lnTo>
                <a:lnTo>
                  <a:pt x="5284559" y="143802"/>
                </a:lnTo>
                <a:lnTo>
                  <a:pt x="5290566" y="141744"/>
                </a:lnTo>
                <a:lnTo>
                  <a:pt x="5382882" y="87896"/>
                </a:lnTo>
                <a:lnTo>
                  <a:pt x="5410327" y="71894"/>
                </a:lnTo>
                <a:close/>
              </a:path>
              <a:path w="8668385" h="2586990">
                <a:moveTo>
                  <a:pt x="5575300" y="2494292"/>
                </a:moveTo>
                <a:lnTo>
                  <a:pt x="4891468" y="2494292"/>
                </a:lnTo>
                <a:lnTo>
                  <a:pt x="4936363" y="2468105"/>
                </a:lnTo>
                <a:lnTo>
                  <a:pt x="4941087" y="2463889"/>
                </a:lnTo>
                <a:lnTo>
                  <a:pt x="4943741" y="2458364"/>
                </a:lnTo>
                <a:lnTo>
                  <a:pt x="4944122" y="2452243"/>
                </a:lnTo>
                <a:lnTo>
                  <a:pt x="4942078" y="2446223"/>
                </a:lnTo>
                <a:lnTo>
                  <a:pt x="4937849" y="2441486"/>
                </a:lnTo>
                <a:lnTo>
                  <a:pt x="4932337" y="2438819"/>
                </a:lnTo>
                <a:lnTo>
                  <a:pt x="4926228" y="2438412"/>
                </a:lnTo>
                <a:lnTo>
                  <a:pt x="4920234" y="2440457"/>
                </a:lnTo>
                <a:lnTo>
                  <a:pt x="4800473" y="2510294"/>
                </a:lnTo>
                <a:lnTo>
                  <a:pt x="4920234" y="2580119"/>
                </a:lnTo>
                <a:lnTo>
                  <a:pt x="4926228" y="2582176"/>
                </a:lnTo>
                <a:lnTo>
                  <a:pt x="4932337" y="2581783"/>
                </a:lnTo>
                <a:lnTo>
                  <a:pt x="4937849" y="2579116"/>
                </a:lnTo>
                <a:lnTo>
                  <a:pt x="4942078" y="2574366"/>
                </a:lnTo>
                <a:lnTo>
                  <a:pt x="4944122" y="2568359"/>
                </a:lnTo>
                <a:lnTo>
                  <a:pt x="4943741" y="2562237"/>
                </a:lnTo>
                <a:lnTo>
                  <a:pt x="4941087" y="2556700"/>
                </a:lnTo>
                <a:lnTo>
                  <a:pt x="4936363" y="2552471"/>
                </a:lnTo>
                <a:lnTo>
                  <a:pt x="4891481" y="2526296"/>
                </a:lnTo>
                <a:lnTo>
                  <a:pt x="5575300" y="2526296"/>
                </a:lnTo>
                <a:lnTo>
                  <a:pt x="5575300" y="2494292"/>
                </a:lnTo>
                <a:close/>
              </a:path>
              <a:path w="8668385" h="2586990">
                <a:moveTo>
                  <a:pt x="6553327" y="71894"/>
                </a:moveTo>
                <a:lnTo>
                  <a:pt x="6525882" y="55892"/>
                </a:lnTo>
                <a:lnTo>
                  <a:pt x="6433566" y="2044"/>
                </a:lnTo>
                <a:lnTo>
                  <a:pt x="6427559" y="0"/>
                </a:lnTo>
                <a:lnTo>
                  <a:pt x="6421450" y="393"/>
                </a:lnTo>
                <a:lnTo>
                  <a:pt x="6415938" y="3086"/>
                </a:lnTo>
                <a:lnTo>
                  <a:pt x="6411709" y="7886"/>
                </a:lnTo>
                <a:lnTo>
                  <a:pt x="6409664" y="13893"/>
                </a:lnTo>
                <a:lnTo>
                  <a:pt x="6410045" y="20002"/>
                </a:lnTo>
                <a:lnTo>
                  <a:pt x="6412700" y="25514"/>
                </a:lnTo>
                <a:lnTo>
                  <a:pt x="6417437" y="29730"/>
                </a:lnTo>
                <a:lnTo>
                  <a:pt x="6462281" y="55892"/>
                </a:lnTo>
                <a:lnTo>
                  <a:pt x="6019800" y="55892"/>
                </a:lnTo>
                <a:lnTo>
                  <a:pt x="6019800" y="87896"/>
                </a:lnTo>
                <a:lnTo>
                  <a:pt x="6462281" y="87896"/>
                </a:lnTo>
                <a:lnTo>
                  <a:pt x="6417437" y="114058"/>
                </a:lnTo>
                <a:lnTo>
                  <a:pt x="6412700" y="118287"/>
                </a:lnTo>
                <a:lnTo>
                  <a:pt x="6410045" y="123799"/>
                </a:lnTo>
                <a:lnTo>
                  <a:pt x="6409664" y="129908"/>
                </a:lnTo>
                <a:lnTo>
                  <a:pt x="6411709" y="135902"/>
                </a:lnTo>
                <a:lnTo>
                  <a:pt x="6415938" y="140716"/>
                </a:lnTo>
                <a:lnTo>
                  <a:pt x="6421450" y="143395"/>
                </a:lnTo>
                <a:lnTo>
                  <a:pt x="6427559" y="143802"/>
                </a:lnTo>
                <a:lnTo>
                  <a:pt x="6433566" y="141744"/>
                </a:lnTo>
                <a:lnTo>
                  <a:pt x="6525882" y="87896"/>
                </a:lnTo>
                <a:lnTo>
                  <a:pt x="6553327" y="71894"/>
                </a:lnTo>
                <a:close/>
              </a:path>
              <a:path w="8668385" h="2586990">
                <a:moveTo>
                  <a:pt x="8667877" y="71894"/>
                </a:moveTo>
                <a:lnTo>
                  <a:pt x="8640432" y="55892"/>
                </a:lnTo>
                <a:lnTo>
                  <a:pt x="8548116" y="2044"/>
                </a:lnTo>
                <a:lnTo>
                  <a:pt x="8542109" y="0"/>
                </a:lnTo>
                <a:lnTo>
                  <a:pt x="8536000" y="393"/>
                </a:lnTo>
                <a:lnTo>
                  <a:pt x="8530488" y="3086"/>
                </a:lnTo>
                <a:lnTo>
                  <a:pt x="8526272" y="7886"/>
                </a:lnTo>
                <a:lnTo>
                  <a:pt x="8524215" y="13893"/>
                </a:lnTo>
                <a:lnTo>
                  <a:pt x="8524596" y="20002"/>
                </a:lnTo>
                <a:lnTo>
                  <a:pt x="8527250" y="25514"/>
                </a:lnTo>
                <a:lnTo>
                  <a:pt x="8531987" y="29730"/>
                </a:lnTo>
                <a:lnTo>
                  <a:pt x="8576831" y="55892"/>
                </a:lnTo>
                <a:lnTo>
                  <a:pt x="7162800" y="55892"/>
                </a:lnTo>
                <a:lnTo>
                  <a:pt x="7162800" y="87896"/>
                </a:lnTo>
                <a:lnTo>
                  <a:pt x="7832598" y="87896"/>
                </a:lnTo>
                <a:lnTo>
                  <a:pt x="7832598" y="2419388"/>
                </a:lnTo>
                <a:lnTo>
                  <a:pt x="7806436" y="2374531"/>
                </a:lnTo>
                <a:lnTo>
                  <a:pt x="7802207" y="2369794"/>
                </a:lnTo>
                <a:lnTo>
                  <a:pt x="7796695" y="2367127"/>
                </a:lnTo>
                <a:lnTo>
                  <a:pt x="7790586" y="2366734"/>
                </a:lnTo>
                <a:lnTo>
                  <a:pt x="7784592" y="2368778"/>
                </a:lnTo>
                <a:lnTo>
                  <a:pt x="7779779" y="2373007"/>
                </a:lnTo>
                <a:lnTo>
                  <a:pt x="7777099" y="2378532"/>
                </a:lnTo>
                <a:lnTo>
                  <a:pt x="7776692" y="2384653"/>
                </a:lnTo>
                <a:lnTo>
                  <a:pt x="7778750" y="2390660"/>
                </a:lnTo>
                <a:lnTo>
                  <a:pt x="7839215" y="2494292"/>
                </a:lnTo>
                <a:lnTo>
                  <a:pt x="6263068" y="2494292"/>
                </a:lnTo>
                <a:lnTo>
                  <a:pt x="6307963" y="2468105"/>
                </a:lnTo>
                <a:lnTo>
                  <a:pt x="6312687" y="2463889"/>
                </a:lnTo>
                <a:lnTo>
                  <a:pt x="6315341" y="2458364"/>
                </a:lnTo>
                <a:lnTo>
                  <a:pt x="6315722" y="2452243"/>
                </a:lnTo>
                <a:lnTo>
                  <a:pt x="6313678" y="2446223"/>
                </a:lnTo>
                <a:lnTo>
                  <a:pt x="6309449" y="2441486"/>
                </a:lnTo>
                <a:lnTo>
                  <a:pt x="6303937" y="2438819"/>
                </a:lnTo>
                <a:lnTo>
                  <a:pt x="6297828" y="2438412"/>
                </a:lnTo>
                <a:lnTo>
                  <a:pt x="6291834" y="2440457"/>
                </a:lnTo>
                <a:lnTo>
                  <a:pt x="6172073" y="2510294"/>
                </a:lnTo>
                <a:lnTo>
                  <a:pt x="6291834" y="2580119"/>
                </a:lnTo>
                <a:lnTo>
                  <a:pt x="6297828" y="2582176"/>
                </a:lnTo>
                <a:lnTo>
                  <a:pt x="6303937" y="2581783"/>
                </a:lnTo>
                <a:lnTo>
                  <a:pt x="6309449" y="2579116"/>
                </a:lnTo>
                <a:lnTo>
                  <a:pt x="6313678" y="2574366"/>
                </a:lnTo>
                <a:lnTo>
                  <a:pt x="6315722" y="2568359"/>
                </a:lnTo>
                <a:lnTo>
                  <a:pt x="6315341" y="2562237"/>
                </a:lnTo>
                <a:lnTo>
                  <a:pt x="6312687" y="2556700"/>
                </a:lnTo>
                <a:lnTo>
                  <a:pt x="6307963" y="2552471"/>
                </a:lnTo>
                <a:lnTo>
                  <a:pt x="6263081" y="2526296"/>
                </a:lnTo>
                <a:lnTo>
                  <a:pt x="7848600" y="2526296"/>
                </a:lnTo>
                <a:lnTo>
                  <a:pt x="7848600" y="2510371"/>
                </a:lnTo>
                <a:lnTo>
                  <a:pt x="7867116" y="2478621"/>
                </a:lnTo>
                <a:lnTo>
                  <a:pt x="7918450" y="2390660"/>
                </a:lnTo>
                <a:lnTo>
                  <a:pt x="7920495" y="2384653"/>
                </a:lnTo>
                <a:lnTo>
                  <a:pt x="7920101" y="2378532"/>
                </a:lnTo>
                <a:lnTo>
                  <a:pt x="7917408" y="2373007"/>
                </a:lnTo>
                <a:lnTo>
                  <a:pt x="7912608" y="2368778"/>
                </a:lnTo>
                <a:lnTo>
                  <a:pt x="7906601" y="2366734"/>
                </a:lnTo>
                <a:lnTo>
                  <a:pt x="7900492" y="2367127"/>
                </a:lnTo>
                <a:lnTo>
                  <a:pt x="7894980" y="2369794"/>
                </a:lnTo>
                <a:lnTo>
                  <a:pt x="7890764" y="2374531"/>
                </a:lnTo>
                <a:lnTo>
                  <a:pt x="7864602" y="2419388"/>
                </a:lnTo>
                <a:lnTo>
                  <a:pt x="7864602" y="87896"/>
                </a:lnTo>
                <a:lnTo>
                  <a:pt x="8576831" y="87896"/>
                </a:lnTo>
                <a:lnTo>
                  <a:pt x="8531987" y="114058"/>
                </a:lnTo>
                <a:lnTo>
                  <a:pt x="8527250" y="118287"/>
                </a:lnTo>
                <a:lnTo>
                  <a:pt x="8524596" y="123799"/>
                </a:lnTo>
                <a:lnTo>
                  <a:pt x="8524215" y="129908"/>
                </a:lnTo>
                <a:lnTo>
                  <a:pt x="8526272" y="135902"/>
                </a:lnTo>
                <a:lnTo>
                  <a:pt x="8530488" y="140716"/>
                </a:lnTo>
                <a:lnTo>
                  <a:pt x="8536000" y="143395"/>
                </a:lnTo>
                <a:lnTo>
                  <a:pt x="8542109" y="143802"/>
                </a:lnTo>
                <a:lnTo>
                  <a:pt x="8548116" y="141744"/>
                </a:lnTo>
                <a:lnTo>
                  <a:pt x="8640432" y="87896"/>
                </a:lnTo>
                <a:lnTo>
                  <a:pt x="866787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3031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03769" y="2134235"/>
            <a:ext cx="3745865" cy="1540510"/>
            <a:chOff x="1203769" y="2134235"/>
            <a:chExt cx="3745865" cy="1540510"/>
          </a:xfrm>
        </p:grpSpPr>
        <p:sp>
          <p:nvSpPr>
            <p:cNvPr id="13" name="object 13"/>
            <p:cNvSpPr/>
            <p:nvPr/>
          </p:nvSpPr>
          <p:spPr>
            <a:xfrm>
              <a:off x="4805660" y="2134235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71901" y="63608"/>
                  </a:moveTo>
                  <a:lnTo>
                    <a:pt x="55899" y="91040"/>
                  </a:ln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1219835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1219835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1219835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1219835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1219835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001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8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27630" y="2922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5230" y="33084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7258" y="5061280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1039" y="59001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0361" y="5487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59"/>
                </a:lnTo>
                <a:lnTo>
                  <a:pt x="15544" y="208458"/>
                </a:lnTo>
                <a:lnTo>
                  <a:pt x="34032" y="164725"/>
                </a:lnTo>
                <a:lnTo>
                  <a:pt x="58826" y="124788"/>
                </a:lnTo>
                <a:lnTo>
                  <a:pt x="89296" y="89273"/>
                </a:lnTo>
                <a:lnTo>
                  <a:pt x="124815" y="58808"/>
                </a:lnTo>
                <a:lnTo>
                  <a:pt x="164753" y="34020"/>
                </a:lnTo>
                <a:lnTo>
                  <a:pt x="208483" y="15538"/>
                </a:lnTo>
                <a:lnTo>
                  <a:pt x="255374" y="3989"/>
                </a:lnTo>
                <a:lnTo>
                  <a:pt x="304800" y="0"/>
                </a:lnTo>
                <a:lnTo>
                  <a:pt x="354225" y="3989"/>
                </a:lnTo>
                <a:lnTo>
                  <a:pt x="401116" y="15538"/>
                </a:lnTo>
                <a:lnTo>
                  <a:pt x="444846" y="34020"/>
                </a:lnTo>
                <a:lnTo>
                  <a:pt x="484784" y="58808"/>
                </a:lnTo>
                <a:lnTo>
                  <a:pt x="520303" y="89273"/>
                </a:lnTo>
                <a:lnTo>
                  <a:pt x="550773" y="124788"/>
                </a:lnTo>
                <a:lnTo>
                  <a:pt x="575567" y="164725"/>
                </a:lnTo>
                <a:lnTo>
                  <a:pt x="594055" y="208458"/>
                </a:lnTo>
                <a:lnTo>
                  <a:pt x="605609" y="255359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29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9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76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0566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91055" y="2062460"/>
            <a:ext cx="5817235" cy="3425190"/>
            <a:chOff x="1591055" y="2062460"/>
            <a:chExt cx="5817235" cy="3425190"/>
          </a:xfrm>
        </p:grpSpPr>
        <p:sp>
          <p:nvSpPr>
            <p:cNvPr id="27" name="object 27"/>
            <p:cNvSpPr/>
            <p:nvPr/>
          </p:nvSpPr>
          <p:spPr>
            <a:xfrm>
              <a:off x="4877561" y="2062460"/>
              <a:ext cx="2210435" cy="144145"/>
            </a:xfrm>
            <a:custGeom>
              <a:avLst/>
              <a:gdLst/>
              <a:ahLst/>
              <a:cxnLst/>
              <a:rect l="l" t="t" r="r" b="b"/>
              <a:pathLst>
                <a:path w="2210434" h="144144">
                  <a:moveTo>
                    <a:pt x="2146318" y="71901"/>
                  </a:moveTo>
                  <a:lnTo>
                    <a:pt x="2074037" y="114065"/>
                  </a:lnTo>
                  <a:lnTo>
                    <a:pt x="2069304" y="118282"/>
                  </a:lnTo>
                  <a:lnTo>
                    <a:pt x="2066655" y="123797"/>
                  </a:lnTo>
                  <a:lnTo>
                    <a:pt x="2066268" y="129907"/>
                  </a:lnTo>
                  <a:lnTo>
                    <a:pt x="2068321" y="135909"/>
                  </a:lnTo>
                  <a:lnTo>
                    <a:pt x="2072538" y="140715"/>
                  </a:lnTo>
                  <a:lnTo>
                    <a:pt x="2078053" y="143402"/>
                  </a:lnTo>
                  <a:lnTo>
                    <a:pt x="2084163" y="143803"/>
                  </a:lnTo>
                  <a:lnTo>
                    <a:pt x="2090165" y="141751"/>
                  </a:lnTo>
                  <a:lnTo>
                    <a:pt x="2182490" y="87903"/>
                  </a:lnTo>
                  <a:lnTo>
                    <a:pt x="2178049" y="87903"/>
                  </a:lnTo>
                  <a:lnTo>
                    <a:pt x="2178049" y="85744"/>
                  </a:lnTo>
                  <a:lnTo>
                    <a:pt x="2170048" y="85744"/>
                  </a:lnTo>
                  <a:lnTo>
                    <a:pt x="2146318" y="71901"/>
                  </a:lnTo>
                  <a:close/>
                </a:path>
                <a:path w="2210434" h="144144">
                  <a:moveTo>
                    <a:pt x="2118886" y="55899"/>
                  </a:moveTo>
                  <a:lnTo>
                    <a:pt x="0" y="55899"/>
                  </a:lnTo>
                  <a:lnTo>
                    <a:pt x="0" y="87903"/>
                  </a:lnTo>
                  <a:lnTo>
                    <a:pt x="2118886" y="87903"/>
                  </a:lnTo>
                  <a:lnTo>
                    <a:pt x="2146318" y="71901"/>
                  </a:lnTo>
                  <a:lnTo>
                    <a:pt x="2118886" y="55899"/>
                  </a:lnTo>
                  <a:close/>
                </a:path>
                <a:path w="2210434" h="144144">
                  <a:moveTo>
                    <a:pt x="2182490" y="55899"/>
                  </a:moveTo>
                  <a:lnTo>
                    <a:pt x="2178049" y="55899"/>
                  </a:lnTo>
                  <a:lnTo>
                    <a:pt x="2178049" y="87903"/>
                  </a:lnTo>
                  <a:lnTo>
                    <a:pt x="2182490" y="87903"/>
                  </a:lnTo>
                  <a:lnTo>
                    <a:pt x="2209927" y="71901"/>
                  </a:lnTo>
                  <a:lnTo>
                    <a:pt x="2182490" y="55899"/>
                  </a:lnTo>
                  <a:close/>
                </a:path>
                <a:path w="2210434" h="144144">
                  <a:moveTo>
                    <a:pt x="2170048" y="58058"/>
                  </a:moveTo>
                  <a:lnTo>
                    <a:pt x="2146318" y="71901"/>
                  </a:lnTo>
                  <a:lnTo>
                    <a:pt x="2170048" y="85744"/>
                  </a:lnTo>
                  <a:lnTo>
                    <a:pt x="2170048" y="58058"/>
                  </a:lnTo>
                  <a:close/>
                </a:path>
                <a:path w="2210434" h="144144">
                  <a:moveTo>
                    <a:pt x="2178049" y="58058"/>
                  </a:moveTo>
                  <a:lnTo>
                    <a:pt x="2170048" y="58058"/>
                  </a:lnTo>
                  <a:lnTo>
                    <a:pt x="2170048" y="85744"/>
                  </a:lnTo>
                  <a:lnTo>
                    <a:pt x="2178049" y="85744"/>
                  </a:lnTo>
                  <a:lnTo>
                    <a:pt x="2178049" y="58058"/>
                  </a:lnTo>
                  <a:close/>
                </a:path>
                <a:path w="2210434" h="144144">
                  <a:moveTo>
                    <a:pt x="2084163" y="0"/>
                  </a:moveTo>
                  <a:lnTo>
                    <a:pt x="2078053" y="400"/>
                  </a:lnTo>
                  <a:lnTo>
                    <a:pt x="2072538" y="3087"/>
                  </a:lnTo>
                  <a:lnTo>
                    <a:pt x="2068321" y="7893"/>
                  </a:lnTo>
                  <a:lnTo>
                    <a:pt x="2066268" y="13896"/>
                  </a:lnTo>
                  <a:lnTo>
                    <a:pt x="2066655" y="20006"/>
                  </a:lnTo>
                  <a:lnTo>
                    <a:pt x="2069304" y="25521"/>
                  </a:lnTo>
                  <a:lnTo>
                    <a:pt x="2074037" y="29737"/>
                  </a:lnTo>
                  <a:lnTo>
                    <a:pt x="2146318" y="71901"/>
                  </a:lnTo>
                  <a:lnTo>
                    <a:pt x="2170048" y="58058"/>
                  </a:lnTo>
                  <a:lnTo>
                    <a:pt x="2178049" y="58058"/>
                  </a:lnTo>
                  <a:lnTo>
                    <a:pt x="2178049" y="55899"/>
                  </a:lnTo>
                  <a:lnTo>
                    <a:pt x="2182490" y="55899"/>
                  </a:lnTo>
                  <a:lnTo>
                    <a:pt x="2090165" y="2051"/>
                  </a:lnTo>
                  <a:lnTo>
                    <a:pt x="2084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2561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1056" y="2134361"/>
              <a:ext cx="5568315" cy="3353435"/>
            </a:xfrm>
            <a:custGeom>
              <a:avLst/>
              <a:gdLst/>
              <a:ahLst/>
              <a:cxnLst/>
              <a:rect l="l" t="t" r="r" b="b"/>
              <a:pathLst>
                <a:path w="5568315" h="3353435">
                  <a:moveTo>
                    <a:pt x="797306" y="1435620"/>
                  </a:moveTo>
                  <a:lnTo>
                    <a:pt x="684784" y="1475232"/>
                  </a:lnTo>
                  <a:lnTo>
                    <a:pt x="681228" y="1482598"/>
                  </a:lnTo>
                  <a:lnTo>
                    <a:pt x="683641" y="1489329"/>
                  </a:lnTo>
                  <a:lnTo>
                    <a:pt x="685927" y="1496060"/>
                  </a:lnTo>
                  <a:lnTo>
                    <a:pt x="693420" y="1499616"/>
                  </a:lnTo>
                  <a:lnTo>
                    <a:pt x="700151" y="1497330"/>
                  </a:lnTo>
                  <a:lnTo>
                    <a:pt x="739863" y="1483296"/>
                  </a:lnTo>
                  <a:lnTo>
                    <a:pt x="0" y="2354326"/>
                  </a:lnTo>
                  <a:lnTo>
                    <a:pt x="19812" y="2371090"/>
                  </a:lnTo>
                  <a:lnTo>
                    <a:pt x="759587" y="1500035"/>
                  </a:lnTo>
                  <a:lnTo>
                    <a:pt x="752221" y="1541526"/>
                  </a:lnTo>
                  <a:lnTo>
                    <a:pt x="750951" y="1548511"/>
                  </a:lnTo>
                  <a:lnTo>
                    <a:pt x="755650" y="1555242"/>
                  </a:lnTo>
                  <a:lnTo>
                    <a:pt x="769747" y="1557782"/>
                  </a:lnTo>
                  <a:lnTo>
                    <a:pt x="776478" y="1553083"/>
                  </a:lnTo>
                  <a:lnTo>
                    <a:pt x="795324" y="1446796"/>
                  </a:lnTo>
                  <a:lnTo>
                    <a:pt x="797306" y="1435620"/>
                  </a:lnTo>
                  <a:close/>
                </a:path>
                <a:path w="5568315" h="3353435">
                  <a:moveTo>
                    <a:pt x="3206000" y="3227171"/>
                  </a:moveTo>
                  <a:lnTo>
                    <a:pt x="3205607" y="3221063"/>
                  </a:lnTo>
                  <a:lnTo>
                    <a:pt x="3202914" y="3215551"/>
                  </a:lnTo>
                  <a:lnTo>
                    <a:pt x="3198114" y="3211322"/>
                  </a:lnTo>
                  <a:lnTo>
                    <a:pt x="3192107" y="3209277"/>
                  </a:lnTo>
                  <a:lnTo>
                    <a:pt x="3185998" y="3209658"/>
                  </a:lnTo>
                  <a:lnTo>
                    <a:pt x="3180486" y="3212312"/>
                  </a:lnTo>
                  <a:lnTo>
                    <a:pt x="3176270" y="3217037"/>
                  </a:lnTo>
                  <a:lnTo>
                    <a:pt x="3150108" y="3261893"/>
                  </a:lnTo>
                  <a:lnTo>
                    <a:pt x="3150108" y="1219200"/>
                  </a:lnTo>
                  <a:lnTo>
                    <a:pt x="3118104" y="1219200"/>
                  </a:lnTo>
                  <a:lnTo>
                    <a:pt x="3118104" y="2422436"/>
                  </a:lnTo>
                  <a:lnTo>
                    <a:pt x="1103528" y="2426970"/>
                  </a:lnTo>
                  <a:lnTo>
                    <a:pt x="1148334" y="2400681"/>
                  </a:lnTo>
                  <a:lnTo>
                    <a:pt x="1153058" y="2396464"/>
                  </a:lnTo>
                  <a:lnTo>
                    <a:pt x="1155712" y="2390952"/>
                  </a:lnTo>
                  <a:lnTo>
                    <a:pt x="1156093" y="2384844"/>
                  </a:lnTo>
                  <a:lnTo>
                    <a:pt x="1154049" y="2378837"/>
                  </a:lnTo>
                  <a:lnTo>
                    <a:pt x="1149819" y="2374036"/>
                  </a:lnTo>
                  <a:lnTo>
                    <a:pt x="1144308" y="2371369"/>
                  </a:lnTo>
                  <a:lnTo>
                    <a:pt x="1138199" y="2371001"/>
                  </a:lnTo>
                  <a:lnTo>
                    <a:pt x="1132205" y="2373122"/>
                  </a:lnTo>
                  <a:lnTo>
                    <a:pt x="1028700" y="2433675"/>
                  </a:lnTo>
                  <a:lnTo>
                    <a:pt x="1028700" y="1614919"/>
                  </a:lnTo>
                  <a:lnTo>
                    <a:pt x="1054862" y="1659763"/>
                  </a:lnTo>
                  <a:lnTo>
                    <a:pt x="1059078" y="1664500"/>
                  </a:lnTo>
                  <a:lnTo>
                    <a:pt x="1064590" y="1667154"/>
                  </a:lnTo>
                  <a:lnTo>
                    <a:pt x="1070698" y="1667535"/>
                  </a:lnTo>
                  <a:lnTo>
                    <a:pt x="1076706" y="1665478"/>
                  </a:lnTo>
                  <a:lnTo>
                    <a:pt x="1081506" y="1661261"/>
                  </a:lnTo>
                  <a:lnTo>
                    <a:pt x="1084199" y="1655749"/>
                  </a:lnTo>
                  <a:lnTo>
                    <a:pt x="1084592" y="1649641"/>
                  </a:lnTo>
                  <a:lnTo>
                    <a:pt x="1082548" y="1643634"/>
                  </a:lnTo>
                  <a:lnTo>
                    <a:pt x="1031214" y="1555623"/>
                  </a:lnTo>
                  <a:lnTo>
                    <a:pt x="1012698" y="1523873"/>
                  </a:lnTo>
                  <a:lnTo>
                    <a:pt x="942848" y="1643634"/>
                  </a:lnTo>
                  <a:lnTo>
                    <a:pt x="940790" y="1649641"/>
                  </a:lnTo>
                  <a:lnTo>
                    <a:pt x="941197" y="1655749"/>
                  </a:lnTo>
                  <a:lnTo>
                    <a:pt x="943876" y="1661261"/>
                  </a:lnTo>
                  <a:lnTo>
                    <a:pt x="948690" y="1665478"/>
                  </a:lnTo>
                  <a:lnTo>
                    <a:pt x="954684" y="1667535"/>
                  </a:lnTo>
                  <a:lnTo>
                    <a:pt x="960793" y="1667154"/>
                  </a:lnTo>
                  <a:lnTo>
                    <a:pt x="966304" y="1664500"/>
                  </a:lnTo>
                  <a:lnTo>
                    <a:pt x="970534" y="1659763"/>
                  </a:lnTo>
                  <a:lnTo>
                    <a:pt x="996696" y="1614919"/>
                  </a:lnTo>
                  <a:lnTo>
                    <a:pt x="996696" y="2443226"/>
                  </a:lnTo>
                  <a:lnTo>
                    <a:pt x="1012786" y="2443226"/>
                  </a:lnTo>
                  <a:lnTo>
                    <a:pt x="1132459" y="2512695"/>
                  </a:lnTo>
                  <a:lnTo>
                    <a:pt x="1138478" y="2514752"/>
                  </a:lnTo>
                  <a:lnTo>
                    <a:pt x="1144612" y="2514346"/>
                  </a:lnTo>
                  <a:lnTo>
                    <a:pt x="1150137" y="2511666"/>
                  </a:lnTo>
                  <a:lnTo>
                    <a:pt x="1154303" y="2506853"/>
                  </a:lnTo>
                  <a:lnTo>
                    <a:pt x="1156347" y="2500858"/>
                  </a:lnTo>
                  <a:lnTo>
                    <a:pt x="1155966" y="2494750"/>
                  </a:lnTo>
                  <a:lnTo>
                    <a:pt x="1153312" y="2489238"/>
                  </a:lnTo>
                  <a:lnTo>
                    <a:pt x="1148588" y="2485009"/>
                  </a:lnTo>
                  <a:lnTo>
                    <a:pt x="1103909" y="2459101"/>
                  </a:lnTo>
                  <a:lnTo>
                    <a:pt x="1103680" y="2458974"/>
                  </a:lnTo>
                  <a:lnTo>
                    <a:pt x="3118104" y="2454440"/>
                  </a:lnTo>
                  <a:lnTo>
                    <a:pt x="3118104" y="3261893"/>
                  </a:lnTo>
                  <a:lnTo>
                    <a:pt x="3091942" y="3217037"/>
                  </a:lnTo>
                  <a:lnTo>
                    <a:pt x="3087713" y="3212312"/>
                  </a:lnTo>
                  <a:lnTo>
                    <a:pt x="3082201" y="3209658"/>
                  </a:lnTo>
                  <a:lnTo>
                    <a:pt x="3076092" y="3209277"/>
                  </a:lnTo>
                  <a:lnTo>
                    <a:pt x="3070098" y="3211322"/>
                  </a:lnTo>
                  <a:lnTo>
                    <a:pt x="3065284" y="3215551"/>
                  </a:lnTo>
                  <a:lnTo>
                    <a:pt x="3062605" y="3221063"/>
                  </a:lnTo>
                  <a:lnTo>
                    <a:pt x="3062198" y="3227171"/>
                  </a:lnTo>
                  <a:lnTo>
                    <a:pt x="3064256" y="3233166"/>
                  </a:lnTo>
                  <a:lnTo>
                    <a:pt x="3134106" y="3352927"/>
                  </a:lnTo>
                  <a:lnTo>
                    <a:pt x="3152686" y="3321050"/>
                  </a:lnTo>
                  <a:lnTo>
                    <a:pt x="3203956" y="3233166"/>
                  </a:lnTo>
                  <a:lnTo>
                    <a:pt x="3206000" y="3227171"/>
                  </a:lnTo>
                  <a:close/>
                </a:path>
                <a:path w="5568315" h="3353435">
                  <a:moveTo>
                    <a:pt x="5568200" y="788771"/>
                  </a:moveTo>
                  <a:lnTo>
                    <a:pt x="5567807" y="782662"/>
                  </a:lnTo>
                  <a:lnTo>
                    <a:pt x="5565114" y="777151"/>
                  </a:lnTo>
                  <a:lnTo>
                    <a:pt x="5560314" y="772922"/>
                  </a:lnTo>
                  <a:lnTo>
                    <a:pt x="5554307" y="770877"/>
                  </a:lnTo>
                  <a:lnTo>
                    <a:pt x="5548198" y="771258"/>
                  </a:lnTo>
                  <a:lnTo>
                    <a:pt x="5542686" y="773912"/>
                  </a:lnTo>
                  <a:lnTo>
                    <a:pt x="5538470" y="778637"/>
                  </a:lnTo>
                  <a:lnTo>
                    <a:pt x="5512308" y="823493"/>
                  </a:lnTo>
                  <a:lnTo>
                    <a:pt x="5512308" y="0"/>
                  </a:lnTo>
                  <a:lnTo>
                    <a:pt x="5480304" y="0"/>
                  </a:lnTo>
                  <a:lnTo>
                    <a:pt x="5480304" y="823493"/>
                  </a:lnTo>
                  <a:lnTo>
                    <a:pt x="5454142" y="778637"/>
                  </a:lnTo>
                  <a:lnTo>
                    <a:pt x="5449913" y="773912"/>
                  </a:lnTo>
                  <a:lnTo>
                    <a:pt x="5444388" y="771258"/>
                  </a:lnTo>
                  <a:lnTo>
                    <a:pt x="5438241" y="770877"/>
                  </a:lnTo>
                  <a:lnTo>
                    <a:pt x="5432171" y="772922"/>
                  </a:lnTo>
                  <a:lnTo>
                    <a:pt x="5427434" y="777151"/>
                  </a:lnTo>
                  <a:lnTo>
                    <a:pt x="5424779" y="782662"/>
                  </a:lnTo>
                  <a:lnTo>
                    <a:pt x="5424398" y="788771"/>
                  </a:lnTo>
                  <a:lnTo>
                    <a:pt x="5426456" y="794766"/>
                  </a:lnTo>
                  <a:lnTo>
                    <a:pt x="5496306" y="914527"/>
                  </a:lnTo>
                  <a:lnTo>
                    <a:pt x="5514822" y="882777"/>
                  </a:lnTo>
                  <a:lnTo>
                    <a:pt x="5566156" y="794766"/>
                  </a:lnTo>
                  <a:lnTo>
                    <a:pt x="5568200" y="788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919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0857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5123" y="2078735"/>
            <a:ext cx="2810510" cy="1990725"/>
            <a:chOff x="2135123" y="2078735"/>
            <a:chExt cx="2810510" cy="1990725"/>
          </a:xfrm>
        </p:grpSpPr>
        <p:sp>
          <p:nvSpPr>
            <p:cNvPr id="3" name="object 3"/>
            <p:cNvSpPr/>
            <p:nvPr/>
          </p:nvSpPr>
          <p:spPr>
            <a:xfrm>
              <a:off x="2139695" y="2083307"/>
              <a:ext cx="2801620" cy="1981200"/>
            </a:xfrm>
            <a:custGeom>
              <a:avLst/>
              <a:gdLst/>
              <a:ahLst/>
              <a:cxnLst/>
              <a:rect l="l" t="t" r="r" b="b"/>
              <a:pathLst>
                <a:path w="2801620" h="1981200">
                  <a:moveTo>
                    <a:pt x="2470912" y="0"/>
                  </a:moveTo>
                  <a:lnTo>
                    <a:pt x="330200" y="0"/>
                  </a:lnTo>
                  <a:lnTo>
                    <a:pt x="281403" y="3580"/>
                  </a:lnTo>
                  <a:lnTo>
                    <a:pt x="234831" y="13979"/>
                  </a:lnTo>
                  <a:lnTo>
                    <a:pt x="190992" y="30688"/>
                  </a:lnTo>
                  <a:lnTo>
                    <a:pt x="150399" y="53195"/>
                  </a:lnTo>
                  <a:lnTo>
                    <a:pt x="113561" y="80989"/>
                  </a:lnTo>
                  <a:lnTo>
                    <a:pt x="80989" y="113561"/>
                  </a:lnTo>
                  <a:lnTo>
                    <a:pt x="53195" y="150399"/>
                  </a:lnTo>
                  <a:lnTo>
                    <a:pt x="30688" y="190992"/>
                  </a:lnTo>
                  <a:lnTo>
                    <a:pt x="13979" y="234831"/>
                  </a:lnTo>
                  <a:lnTo>
                    <a:pt x="3580" y="281403"/>
                  </a:lnTo>
                  <a:lnTo>
                    <a:pt x="0" y="330200"/>
                  </a:lnTo>
                  <a:lnTo>
                    <a:pt x="0" y="1650999"/>
                  </a:lnTo>
                  <a:lnTo>
                    <a:pt x="3580" y="1699796"/>
                  </a:lnTo>
                  <a:lnTo>
                    <a:pt x="13979" y="1746368"/>
                  </a:lnTo>
                  <a:lnTo>
                    <a:pt x="30688" y="1790207"/>
                  </a:lnTo>
                  <a:lnTo>
                    <a:pt x="53195" y="1830800"/>
                  </a:lnTo>
                  <a:lnTo>
                    <a:pt x="80989" y="1867638"/>
                  </a:lnTo>
                  <a:lnTo>
                    <a:pt x="113561" y="1900210"/>
                  </a:lnTo>
                  <a:lnTo>
                    <a:pt x="150399" y="1928004"/>
                  </a:lnTo>
                  <a:lnTo>
                    <a:pt x="190992" y="1950511"/>
                  </a:lnTo>
                  <a:lnTo>
                    <a:pt x="234831" y="1967220"/>
                  </a:lnTo>
                  <a:lnTo>
                    <a:pt x="281403" y="1977619"/>
                  </a:lnTo>
                  <a:lnTo>
                    <a:pt x="330200" y="1981199"/>
                  </a:lnTo>
                  <a:lnTo>
                    <a:pt x="2470912" y="1981199"/>
                  </a:lnTo>
                  <a:lnTo>
                    <a:pt x="2519708" y="1977619"/>
                  </a:lnTo>
                  <a:lnTo>
                    <a:pt x="2566280" y="1967220"/>
                  </a:lnTo>
                  <a:lnTo>
                    <a:pt x="2610119" y="1950511"/>
                  </a:lnTo>
                  <a:lnTo>
                    <a:pt x="2650712" y="1928004"/>
                  </a:lnTo>
                  <a:lnTo>
                    <a:pt x="2687550" y="1900210"/>
                  </a:lnTo>
                  <a:lnTo>
                    <a:pt x="2720122" y="1867638"/>
                  </a:lnTo>
                  <a:lnTo>
                    <a:pt x="2747916" y="1830800"/>
                  </a:lnTo>
                  <a:lnTo>
                    <a:pt x="2770423" y="1790207"/>
                  </a:lnTo>
                  <a:lnTo>
                    <a:pt x="2787132" y="1746368"/>
                  </a:lnTo>
                  <a:lnTo>
                    <a:pt x="2797531" y="1699796"/>
                  </a:lnTo>
                  <a:lnTo>
                    <a:pt x="2801112" y="1650999"/>
                  </a:lnTo>
                  <a:lnTo>
                    <a:pt x="2801112" y="330200"/>
                  </a:lnTo>
                  <a:lnTo>
                    <a:pt x="2797531" y="281403"/>
                  </a:lnTo>
                  <a:lnTo>
                    <a:pt x="2787132" y="234831"/>
                  </a:lnTo>
                  <a:lnTo>
                    <a:pt x="2770423" y="190992"/>
                  </a:lnTo>
                  <a:lnTo>
                    <a:pt x="2747916" y="150399"/>
                  </a:lnTo>
                  <a:lnTo>
                    <a:pt x="2720122" y="113561"/>
                  </a:lnTo>
                  <a:lnTo>
                    <a:pt x="2687550" y="80989"/>
                  </a:lnTo>
                  <a:lnTo>
                    <a:pt x="2650712" y="53195"/>
                  </a:lnTo>
                  <a:lnTo>
                    <a:pt x="2610119" y="30688"/>
                  </a:lnTo>
                  <a:lnTo>
                    <a:pt x="2566280" y="13979"/>
                  </a:lnTo>
                  <a:lnTo>
                    <a:pt x="2519708" y="3580"/>
                  </a:lnTo>
                  <a:lnTo>
                    <a:pt x="24709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9695" y="2083307"/>
              <a:ext cx="2801620" cy="1981200"/>
            </a:xfrm>
            <a:custGeom>
              <a:avLst/>
              <a:gdLst/>
              <a:ahLst/>
              <a:cxnLst/>
              <a:rect l="l" t="t" r="r" b="b"/>
              <a:pathLst>
                <a:path w="2801620" h="1981200">
                  <a:moveTo>
                    <a:pt x="0" y="330200"/>
                  </a:moveTo>
                  <a:lnTo>
                    <a:pt x="3580" y="281403"/>
                  </a:lnTo>
                  <a:lnTo>
                    <a:pt x="13979" y="234831"/>
                  </a:lnTo>
                  <a:lnTo>
                    <a:pt x="30688" y="190992"/>
                  </a:lnTo>
                  <a:lnTo>
                    <a:pt x="53195" y="150399"/>
                  </a:lnTo>
                  <a:lnTo>
                    <a:pt x="80989" y="113561"/>
                  </a:lnTo>
                  <a:lnTo>
                    <a:pt x="113561" y="80989"/>
                  </a:lnTo>
                  <a:lnTo>
                    <a:pt x="150399" y="53195"/>
                  </a:lnTo>
                  <a:lnTo>
                    <a:pt x="190992" y="30688"/>
                  </a:lnTo>
                  <a:lnTo>
                    <a:pt x="234831" y="13979"/>
                  </a:lnTo>
                  <a:lnTo>
                    <a:pt x="281403" y="3580"/>
                  </a:lnTo>
                  <a:lnTo>
                    <a:pt x="330200" y="0"/>
                  </a:lnTo>
                  <a:lnTo>
                    <a:pt x="2470912" y="0"/>
                  </a:lnTo>
                  <a:lnTo>
                    <a:pt x="2519708" y="3580"/>
                  </a:lnTo>
                  <a:lnTo>
                    <a:pt x="2566280" y="13979"/>
                  </a:lnTo>
                  <a:lnTo>
                    <a:pt x="2610119" y="30688"/>
                  </a:lnTo>
                  <a:lnTo>
                    <a:pt x="2650712" y="53195"/>
                  </a:lnTo>
                  <a:lnTo>
                    <a:pt x="2687550" y="80989"/>
                  </a:lnTo>
                  <a:lnTo>
                    <a:pt x="2720122" y="113561"/>
                  </a:lnTo>
                  <a:lnTo>
                    <a:pt x="2747916" y="150399"/>
                  </a:lnTo>
                  <a:lnTo>
                    <a:pt x="2770423" y="190992"/>
                  </a:lnTo>
                  <a:lnTo>
                    <a:pt x="2787132" y="234831"/>
                  </a:lnTo>
                  <a:lnTo>
                    <a:pt x="2797531" y="281403"/>
                  </a:lnTo>
                  <a:lnTo>
                    <a:pt x="2801112" y="330200"/>
                  </a:lnTo>
                  <a:lnTo>
                    <a:pt x="2801112" y="1650999"/>
                  </a:lnTo>
                  <a:lnTo>
                    <a:pt x="2797531" y="1699796"/>
                  </a:lnTo>
                  <a:lnTo>
                    <a:pt x="2787132" y="1746368"/>
                  </a:lnTo>
                  <a:lnTo>
                    <a:pt x="2770423" y="1790207"/>
                  </a:lnTo>
                  <a:lnTo>
                    <a:pt x="2747916" y="1830800"/>
                  </a:lnTo>
                  <a:lnTo>
                    <a:pt x="2720122" y="1867638"/>
                  </a:lnTo>
                  <a:lnTo>
                    <a:pt x="2687550" y="1900210"/>
                  </a:lnTo>
                  <a:lnTo>
                    <a:pt x="2650712" y="1928004"/>
                  </a:lnTo>
                  <a:lnTo>
                    <a:pt x="2610119" y="1950511"/>
                  </a:lnTo>
                  <a:lnTo>
                    <a:pt x="2566280" y="1967220"/>
                  </a:lnTo>
                  <a:lnTo>
                    <a:pt x="2519708" y="1977619"/>
                  </a:lnTo>
                  <a:lnTo>
                    <a:pt x="2470912" y="1981199"/>
                  </a:lnTo>
                  <a:lnTo>
                    <a:pt x="330200" y="1981199"/>
                  </a:lnTo>
                  <a:lnTo>
                    <a:pt x="281403" y="1977619"/>
                  </a:lnTo>
                  <a:lnTo>
                    <a:pt x="234831" y="1967220"/>
                  </a:lnTo>
                  <a:lnTo>
                    <a:pt x="190992" y="1950511"/>
                  </a:lnTo>
                  <a:lnTo>
                    <a:pt x="150399" y="1928004"/>
                  </a:lnTo>
                  <a:lnTo>
                    <a:pt x="113561" y="1900210"/>
                  </a:lnTo>
                  <a:lnTo>
                    <a:pt x="80989" y="1867638"/>
                  </a:lnTo>
                  <a:lnTo>
                    <a:pt x="53195" y="1830800"/>
                  </a:lnTo>
                  <a:lnTo>
                    <a:pt x="30688" y="1790207"/>
                  </a:lnTo>
                  <a:lnTo>
                    <a:pt x="13979" y="1746368"/>
                  </a:lnTo>
                  <a:lnTo>
                    <a:pt x="3580" y="1699796"/>
                  </a:lnTo>
                  <a:lnTo>
                    <a:pt x="0" y="1650999"/>
                  </a:lnTo>
                  <a:lnTo>
                    <a:pt x="0" y="330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4827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48449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1435" y="2621775"/>
            <a:ext cx="2496185" cy="2582545"/>
          </a:xfrm>
          <a:custGeom>
            <a:avLst/>
            <a:gdLst/>
            <a:ahLst/>
            <a:cxnLst/>
            <a:rect l="l" t="t" r="r" b="b"/>
            <a:pathLst>
              <a:path w="2496184" h="2582545">
                <a:moveTo>
                  <a:pt x="2495804" y="71894"/>
                </a:moveTo>
                <a:lnTo>
                  <a:pt x="2468359" y="55892"/>
                </a:lnTo>
                <a:lnTo>
                  <a:pt x="2376043" y="2044"/>
                </a:lnTo>
                <a:lnTo>
                  <a:pt x="2370036" y="0"/>
                </a:lnTo>
                <a:lnTo>
                  <a:pt x="2363927" y="393"/>
                </a:lnTo>
                <a:lnTo>
                  <a:pt x="2358415" y="3086"/>
                </a:lnTo>
                <a:lnTo>
                  <a:pt x="2354199" y="7886"/>
                </a:lnTo>
                <a:lnTo>
                  <a:pt x="2352141" y="13893"/>
                </a:lnTo>
                <a:lnTo>
                  <a:pt x="2352522" y="20002"/>
                </a:lnTo>
                <a:lnTo>
                  <a:pt x="2355177" y="25514"/>
                </a:lnTo>
                <a:lnTo>
                  <a:pt x="2359914" y="29730"/>
                </a:lnTo>
                <a:lnTo>
                  <a:pt x="2404757" y="55892"/>
                </a:lnTo>
                <a:lnTo>
                  <a:pt x="609727" y="55892"/>
                </a:lnTo>
                <a:lnTo>
                  <a:pt x="609727" y="87896"/>
                </a:lnTo>
                <a:lnTo>
                  <a:pt x="1660525" y="87896"/>
                </a:lnTo>
                <a:lnTo>
                  <a:pt x="1660525" y="2419388"/>
                </a:lnTo>
                <a:lnTo>
                  <a:pt x="1634363" y="2374531"/>
                </a:lnTo>
                <a:lnTo>
                  <a:pt x="1630133" y="2369807"/>
                </a:lnTo>
                <a:lnTo>
                  <a:pt x="1624622" y="2367153"/>
                </a:lnTo>
                <a:lnTo>
                  <a:pt x="1618513" y="2366772"/>
                </a:lnTo>
                <a:lnTo>
                  <a:pt x="1612519" y="2368816"/>
                </a:lnTo>
                <a:lnTo>
                  <a:pt x="1607705" y="2373045"/>
                </a:lnTo>
                <a:lnTo>
                  <a:pt x="1605026" y="2378557"/>
                </a:lnTo>
                <a:lnTo>
                  <a:pt x="1604619" y="2384666"/>
                </a:lnTo>
                <a:lnTo>
                  <a:pt x="1606677" y="2390660"/>
                </a:lnTo>
                <a:lnTo>
                  <a:pt x="1667116" y="2494292"/>
                </a:lnTo>
                <a:lnTo>
                  <a:pt x="91033" y="2494292"/>
                </a:lnTo>
                <a:lnTo>
                  <a:pt x="135890" y="2468130"/>
                </a:lnTo>
                <a:lnTo>
                  <a:pt x="140614" y="2463914"/>
                </a:lnTo>
                <a:lnTo>
                  <a:pt x="143268" y="2458402"/>
                </a:lnTo>
                <a:lnTo>
                  <a:pt x="143649" y="2452293"/>
                </a:lnTo>
                <a:lnTo>
                  <a:pt x="141605" y="2446286"/>
                </a:lnTo>
                <a:lnTo>
                  <a:pt x="137375" y="2441486"/>
                </a:lnTo>
                <a:lnTo>
                  <a:pt x="131864" y="2438793"/>
                </a:lnTo>
                <a:lnTo>
                  <a:pt x="125755" y="2438400"/>
                </a:lnTo>
                <a:lnTo>
                  <a:pt x="119761" y="2440444"/>
                </a:lnTo>
                <a:lnTo>
                  <a:pt x="0" y="2510294"/>
                </a:lnTo>
                <a:lnTo>
                  <a:pt x="119761" y="2580144"/>
                </a:lnTo>
                <a:lnTo>
                  <a:pt x="125755" y="2582202"/>
                </a:lnTo>
                <a:lnTo>
                  <a:pt x="131864" y="2581795"/>
                </a:lnTo>
                <a:lnTo>
                  <a:pt x="137375" y="2579116"/>
                </a:lnTo>
                <a:lnTo>
                  <a:pt x="141605" y="2574302"/>
                </a:lnTo>
                <a:lnTo>
                  <a:pt x="143649" y="2568308"/>
                </a:lnTo>
                <a:lnTo>
                  <a:pt x="143268" y="2562199"/>
                </a:lnTo>
                <a:lnTo>
                  <a:pt x="140614" y="2556687"/>
                </a:lnTo>
                <a:lnTo>
                  <a:pt x="135890" y="2552458"/>
                </a:lnTo>
                <a:lnTo>
                  <a:pt x="91033" y="2526296"/>
                </a:lnTo>
                <a:lnTo>
                  <a:pt x="1676527" y="2526296"/>
                </a:lnTo>
                <a:lnTo>
                  <a:pt x="1676527" y="2510421"/>
                </a:lnTo>
                <a:lnTo>
                  <a:pt x="1695043" y="2478671"/>
                </a:lnTo>
                <a:lnTo>
                  <a:pt x="1746377" y="2390660"/>
                </a:lnTo>
                <a:lnTo>
                  <a:pt x="1748421" y="2384666"/>
                </a:lnTo>
                <a:lnTo>
                  <a:pt x="1748028" y="2378557"/>
                </a:lnTo>
                <a:lnTo>
                  <a:pt x="1745335" y="2373045"/>
                </a:lnTo>
                <a:lnTo>
                  <a:pt x="1740535" y="2368816"/>
                </a:lnTo>
                <a:lnTo>
                  <a:pt x="1734527" y="2366772"/>
                </a:lnTo>
                <a:lnTo>
                  <a:pt x="1728419" y="2367153"/>
                </a:lnTo>
                <a:lnTo>
                  <a:pt x="1722907" y="2369807"/>
                </a:lnTo>
                <a:lnTo>
                  <a:pt x="1718691" y="2374531"/>
                </a:lnTo>
                <a:lnTo>
                  <a:pt x="1692529" y="2419388"/>
                </a:lnTo>
                <a:lnTo>
                  <a:pt x="1692529" y="87896"/>
                </a:lnTo>
                <a:lnTo>
                  <a:pt x="2404757" y="87896"/>
                </a:lnTo>
                <a:lnTo>
                  <a:pt x="2359914" y="114058"/>
                </a:lnTo>
                <a:lnTo>
                  <a:pt x="2355177" y="118287"/>
                </a:lnTo>
                <a:lnTo>
                  <a:pt x="2352522" y="123799"/>
                </a:lnTo>
                <a:lnTo>
                  <a:pt x="2352141" y="129908"/>
                </a:lnTo>
                <a:lnTo>
                  <a:pt x="2354199" y="135902"/>
                </a:lnTo>
                <a:lnTo>
                  <a:pt x="2358415" y="140716"/>
                </a:lnTo>
                <a:lnTo>
                  <a:pt x="2363927" y="143395"/>
                </a:lnTo>
                <a:lnTo>
                  <a:pt x="2370036" y="143802"/>
                </a:lnTo>
                <a:lnTo>
                  <a:pt x="2376043" y="141744"/>
                </a:lnTo>
                <a:lnTo>
                  <a:pt x="2468359" y="87896"/>
                </a:lnTo>
                <a:lnTo>
                  <a:pt x="249580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2621775"/>
            <a:ext cx="5575300" cy="2586990"/>
          </a:xfrm>
          <a:custGeom>
            <a:avLst/>
            <a:gdLst/>
            <a:ahLst/>
            <a:cxnLst/>
            <a:rect l="l" t="t" r="r" b="b"/>
            <a:pathLst>
              <a:path w="5575300" h="2586990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5575300" h="2586990">
                <a:moveTo>
                  <a:pt x="2070227" y="71894"/>
                </a:moveTo>
                <a:lnTo>
                  <a:pt x="2042782" y="55892"/>
                </a:lnTo>
                <a:lnTo>
                  <a:pt x="1950466" y="2044"/>
                </a:lnTo>
                <a:lnTo>
                  <a:pt x="1944458" y="0"/>
                </a:lnTo>
                <a:lnTo>
                  <a:pt x="1938350" y="393"/>
                </a:lnTo>
                <a:lnTo>
                  <a:pt x="1932838" y="3086"/>
                </a:lnTo>
                <a:lnTo>
                  <a:pt x="1928622" y="7886"/>
                </a:lnTo>
                <a:lnTo>
                  <a:pt x="1926564" y="13893"/>
                </a:lnTo>
                <a:lnTo>
                  <a:pt x="1926945" y="20002"/>
                </a:lnTo>
                <a:lnTo>
                  <a:pt x="1929599" y="25514"/>
                </a:lnTo>
                <a:lnTo>
                  <a:pt x="1934337" y="29730"/>
                </a:lnTo>
                <a:lnTo>
                  <a:pt x="19791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79180" y="87896"/>
                </a:lnTo>
                <a:lnTo>
                  <a:pt x="1934337" y="114058"/>
                </a:lnTo>
                <a:lnTo>
                  <a:pt x="1929599" y="118287"/>
                </a:lnTo>
                <a:lnTo>
                  <a:pt x="1926945" y="123799"/>
                </a:lnTo>
                <a:lnTo>
                  <a:pt x="1926564" y="129908"/>
                </a:lnTo>
                <a:lnTo>
                  <a:pt x="1928622" y="135902"/>
                </a:lnTo>
                <a:lnTo>
                  <a:pt x="1932838" y="140716"/>
                </a:lnTo>
                <a:lnTo>
                  <a:pt x="1938350" y="143395"/>
                </a:lnTo>
                <a:lnTo>
                  <a:pt x="1944458" y="143802"/>
                </a:lnTo>
                <a:lnTo>
                  <a:pt x="1950466" y="141744"/>
                </a:lnTo>
                <a:lnTo>
                  <a:pt x="2042782" y="87896"/>
                </a:lnTo>
                <a:lnTo>
                  <a:pt x="2070227" y="71894"/>
                </a:lnTo>
                <a:close/>
              </a:path>
              <a:path w="5575300" h="2586990">
                <a:moveTo>
                  <a:pt x="3124200" y="2494292"/>
                </a:moveTo>
                <a:lnTo>
                  <a:pt x="1462265" y="2498839"/>
                </a:lnTo>
                <a:lnTo>
                  <a:pt x="1507236" y="2472448"/>
                </a:lnTo>
                <a:lnTo>
                  <a:pt x="1511960" y="2468232"/>
                </a:lnTo>
                <a:lnTo>
                  <a:pt x="1514614" y="2462720"/>
                </a:lnTo>
                <a:lnTo>
                  <a:pt x="1514995" y="2456611"/>
                </a:lnTo>
                <a:lnTo>
                  <a:pt x="1512951" y="2450604"/>
                </a:lnTo>
                <a:lnTo>
                  <a:pt x="1508721" y="2445880"/>
                </a:lnTo>
                <a:lnTo>
                  <a:pt x="1503197" y="2443226"/>
                </a:lnTo>
                <a:lnTo>
                  <a:pt x="1497050" y="2442845"/>
                </a:lnTo>
                <a:lnTo>
                  <a:pt x="1490980" y="2444889"/>
                </a:lnTo>
                <a:lnTo>
                  <a:pt x="1387602" y="2505545"/>
                </a:lnTo>
                <a:lnTo>
                  <a:pt x="1387602" y="1305814"/>
                </a:lnTo>
                <a:lnTo>
                  <a:pt x="1413764" y="1350657"/>
                </a:lnTo>
                <a:lnTo>
                  <a:pt x="1417980" y="1355394"/>
                </a:lnTo>
                <a:lnTo>
                  <a:pt x="1423492" y="1358049"/>
                </a:lnTo>
                <a:lnTo>
                  <a:pt x="1429600" y="1358430"/>
                </a:lnTo>
                <a:lnTo>
                  <a:pt x="1435608" y="1356372"/>
                </a:lnTo>
                <a:lnTo>
                  <a:pt x="1440408" y="1352156"/>
                </a:lnTo>
                <a:lnTo>
                  <a:pt x="1443101" y="1346644"/>
                </a:lnTo>
                <a:lnTo>
                  <a:pt x="1443494" y="1340535"/>
                </a:lnTo>
                <a:lnTo>
                  <a:pt x="1441450" y="1334528"/>
                </a:lnTo>
                <a:lnTo>
                  <a:pt x="1390116" y="1246517"/>
                </a:lnTo>
                <a:lnTo>
                  <a:pt x="1371600" y="1214767"/>
                </a:lnTo>
                <a:lnTo>
                  <a:pt x="1301750" y="1334528"/>
                </a:lnTo>
                <a:lnTo>
                  <a:pt x="1299692" y="1340535"/>
                </a:lnTo>
                <a:lnTo>
                  <a:pt x="1300086" y="1346644"/>
                </a:lnTo>
                <a:lnTo>
                  <a:pt x="1302778" y="1352156"/>
                </a:lnTo>
                <a:lnTo>
                  <a:pt x="1307592" y="1356372"/>
                </a:lnTo>
                <a:lnTo>
                  <a:pt x="1313586" y="1358430"/>
                </a:lnTo>
                <a:lnTo>
                  <a:pt x="1319695" y="1358049"/>
                </a:lnTo>
                <a:lnTo>
                  <a:pt x="1325206" y="1355394"/>
                </a:lnTo>
                <a:lnTo>
                  <a:pt x="1329436" y="1350657"/>
                </a:lnTo>
                <a:lnTo>
                  <a:pt x="1355598" y="1305814"/>
                </a:lnTo>
                <a:lnTo>
                  <a:pt x="1355598" y="2510294"/>
                </a:lnTo>
                <a:lnTo>
                  <a:pt x="1379474" y="2510294"/>
                </a:lnTo>
                <a:lnTo>
                  <a:pt x="1371473" y="2514993"/>
                </a:lnTo>
                <a:lnTo>
                  <a:pt x="1491361" y="2584589"/>
                </a:lnTo>
                <a:lnTo>
                  <a:pt x="1497431" y="2586634"/>
                </a:lnTo>
                <a:lnTo>
                  <a:pt x="1503578" y="2586202"/>
                </a:lnTo>
                <a:lnTo>
                  <a:pt x="1509102" y="2583510"/>
                </a:lnTo>
                <a:lnTo>
                  <a:pt x="1513332" y="2578760"/>
                </a:lnTo>
                <a:lnTo>
                  <a:pt x="1515364" y="2572753"/>
                </a:lnTo>
                <a:lnTo>
                  <a:pt x="1514932" y="2566644"/>
                </a:lnTo>
                <a:lnTo>
                  <a:pt x="1512239" y="2561132"/>
                </a:lnTo>
                <a:lnTo>
                  <a:pt x="1507490" y="2556903"/>
                </a:lnTo>
                <a:lnTo>
                  <a:pt x="1462811" y="2530995"/>
                </a:lnTo>
                <a:lnTo>
                  <a:pt x="1462532" y="2530843"/>
                </a:lnTo>
                <a:lnTo>
                  <a:pt x="3124200" y="2526296"/>
                </a:lnTo>
                <a:lnTo>
                  <a:pt x="3124200" y="2494292"/>
                </a:lnTo>
                <a:close/>
              </a:path>
              <a:path w="5575300" h="2586990">
                <a:moveTo>
                  <a:pt x="3200019" y="71894"/>
                </a:moveTo>
                <a:lnTo>
                  <a:pt x="3172574" y="55892"/>
                </a:lnTo>
                <a:lnTo>
                  <a:pt x="3080258" y="2044"/>
                </a:lnTo>
                <a:lnTo>
                  <a:pt x="3074251" y="0"/>
                </a:lnTo>
                <a:lnTo>
                  <a:pt x="3068142" y="393"/>
                </a:lnTo>
                <a:lnTo>
                  <a:pt x="3062630" y="3086"/>
                </a:lnTo>
                <a:lnTo>
                  <a:pt x="3058414" y="7886"/>
                </a:lnTo>
                <a:lnTo>
                  <a:pt x="3056356" y="13893"/>
                </a:lnTo>
                <a:lnTo>
                  <a:pt x="3056737" y="20002"/>
                </a:lnTo>
                <a:lnTo>
                  <a:pt x="3059392" y="25514"/>
                </a:lnTo>
                <a:lnTo>
                  <a:pt x="3064116" y="29730"/>
                </a:lnTo>
                <a:lnTo>
                  <a:pt x="3108960" y="55892"/>
                </a:lnTo>
                <a:lnTo>
                  <a:pt x="2679192" y="55892"/>
                </a:lnTo>
                <a:lnTo>
                  <a:pt x="2679192" y="87896"/>
                </a:lnTo>
                <a:lnTo>
                  <a:pt x="3108960" y="87896"/>
                </a:lnTo>
                <a:lnTo>
                  <a:pt x="3064116" y="114058"/>
                </a:lnTo>
                <a:lnTo>
                  <a:pt x="3059392" y="118287"/>
                </a:lnTo>
                <a:lnTo>
                  <a:pt x="3056737" y="123799"/>
                </a:lnTo>
                <a:lnTo>
                  <a:pt x="3056356" y="129908"/>
                </a:lnTo>
                <a:lnTo>
                  <a:pt x="3058414" y="135902"/>
                </a:lnTo>
                <a:lnTo>
                  <a:pt x="3062630" y="140716"/>
                </a:lnTo>
                <a:lnTo>
                  <a:pt x="3068142" y="143395"/>
                </a:lnTo>
                <a:lnTo>
                  <a:pt x="3074251" y="143802"/>
                </a:lnTo>
                <a:lnTo>
                  <a:pt x="3080258" y="141744"/>
                </a:lnTo>
                <a:lnTo>
                  <a:pt x="3172574" y="87896"/>
                </a:lnTo>
                <a:lnTo>
                  <a:pt x="3200019" y="71894"/>
                </a:lnTo>
                <a:close/>
              </a:path>
              <a:path w="5575300" h="2586990">
                <a:moveTo>
                  <a:pt x="4191000" y="2494292"/>
                </a:moveTo>
                <a:lnTo>
                  <a:pt x="3786606" y="2494292"/>
                </a:lnTo>
                <a:lnTo>
                  <a:pt x="3831463" y="2468130"/>
                </a:lnTo>
                <a:lnTo>
                  <a:pt x="3836187" y="2463914"/>
                </a:lnTo>
                <a:lnTo>
                  <a:pt x="3838841" y="2458389"/>
                </a:lnTo>
                <a:lnTo>
                  <a:pt x="3839222" y="2452243"/>
                </a:lnTo>
                <a:lnTo>
                  <a:pt x="3837178" y="2446159"/>
                </a:lnTo>
                <a:lnTo>
                  <a:pt x="3832949" y="2441435"/>
                </a:lnTo>
                <a:lnTo>
                  <a:pt x="3827437" y="2438781"/>
                </a:lnTo>
                <a:lnTo>
                  <a:pt x="3821328" y="2438400"/>
                </a:lnTo>
                <a:lnTo>
                  <a:pt x="3815334" y="2440444"/>
                </a:lnTo>
                <a:lnTo>
                  <a:pt x="3695573" y="2510294"/>
                </a:lnTo>
                <a:lnTo>
                  <a:pt x="3815334" y="2580144"/>
                </a:lnTo>
                <a:lnTo>
                  <a:pt x="3821328" y="2582202"/>
                </a:lnTo>
                <a:lnTo>
                  <a:pt x="3827437" y="2581795"/>
                </a:lnTo>
                <a:lnTo>
                  <a:pt x="3832949" y="2579116"/>
                </a:lnTo>
                <a:lnTo>
                  <a:pt x="3837178" y="2574302"/>
                </a:lnTo>
                <a:lnTo>
                  <a:pt x="3839222" y="2568308"/>
                </a:lnTo>
                <a:lnTo>
                  <a:pt x="3838841" y="2562199"/>
                </a:lnTo>
                <a:lnTo>
                  <a:pt x="3836187" y="2556687"/>
                </a:lnTo>
                <a:lnTo>
                  <a:pt x="3831463" y="2552458"/>
                </a:lnTo>
                <a:lnTo>
                  <a:pt x="3786606" y="2526296"/>
                </a:lnTo>
                <a:lnTo>
                  <a:pt x="4191000" y="2526296"/>
                </a:lnTo>
                <a:lnTo>
                  <a:pt x="4191000" y="2494292"/>
                </a:lnTo>
                <a:close/>
              </a:path>
              <a:path w="5575300" h="2586990">
                <a:moveTo>
                  <a:pt x="5410327" y="71894"/>
                </a:moveTo>
                <a:lnTo>
                  <a:pt x="5382882" y="55892"/>
                </a:lnTo>
                <a:lnTo>
                  <a:pt x="5290566" y="2044"/>
                </a:lnTo>
                <a:lnTo>
                  <a:pt x="5284559" y="0"/>
                </a:lnTo>
                <a:lnTo>
                  <a:pt x="5278450" y="393"/>
                </a:lnTo>
                <a:lnTo>
                  <a:pt x="5272938" y="3086"/>
                </a:lnTo>
                <a:lnTo>
                  <a:pt x="5268722" y="7886"/>
                </a:lnTo>
                <a:lnTo>
                  <a:pt x="5266664" y="13893"/>
                </a:lnTo>
                <a:lnTo>
                  <a:pt x="5267045" y="20002"/>
                </a:lnTo>
                <a:lnTo>
                  <a:pt x="5269700" y="25514"/>
                </a:lnTo>
                <a:lnTo>
                  <a:pt x="5274437" y="29730"/>
                </a:lnTo>
                <a:lnTo>
                  <a:pt x="53192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5319280" y="87896"/>
                </a:lnTo>
                <a:lnTo>
                  <a:pt x="5274437" y="114058"/>
                </a:lnTo>
                <a:lnTo>
                  <a:pt x="5269700" y="118287"/>
                </a:lnTo>
                <a:lnTo>
                  <a:pt x="5267045" y="123799"/>
                </a:lnTo>
                <a:lnTo>
                  <a:pt x="5266664" y="129908"/>
                </a:lnTo>
                <a:lnTo>
                  <a:pt x="5268722" y="135902"/>
                </a:lnTo>
                <a:lnTo>
                  <a:pt x="5272938" y="140716"/>
                </a:lnTo>
                <a:lnTo>
                  <a:pt x="5278450" y="143395"/>
                </a:lnTo>
                <a:lnTo>
                  <a:pt x="5284559" y="143802"/>
                </a:lnTo>
                <a:lnTo>
                  <a:pt x="5290566" y="141744"/>
                </a:lnTo>
                <a:lnTo>
                  <a:pt x="5382882" y="87896"/>
                </a:lnTo>
                <a:lnTo>
                  <a:pt x="5410327" y="71894"/>
                </a:lnTo>
                <a:close/>
              </a:path>
              <a:path w="5575300" h="2586990">
                <a:moveTo>
                  <a:pt x="5575300" y="2494292"/>
                </a:moveTo>
                <a:lnTo>
                  <a:pt x="4891506" y="2494292"/>
                </a:lnTo>
                <a:lnTo>
                  <a:pt x="4936363" y="2468130"/>
                </a:lnTo>
                <a:lnTo>
                  <a:pt x="4941087" y="2463914"/>
                </a:lnTo>
                <a:lnTo>
                  <a:pt x="4943741" y="2458389"/>
                </a:lnTo>
                <a:lnTo>
                  <a:pt x="4944122" y="2452243"/>
                </a:lnTo>
                <a:lnTo>
                  <a:pt x="4942078" y="2446159"/>
                </a:lnTo>
                <a:lnTo>
                  <a:pt x="4937849" y="2441435"/>
                </a:lnTo>
                <a:lnTo>
                  <a:pt x="4932337" y="2438781"/>
                </a:lnTo>
                <a:lnTo>
                  <a:pt x="4926228" y="2438400"/>
                </a:lnTo>
                <a:lnTo>
                  <a:pt x="4920234" y="2440444"/>
                </a:lnTo>
                <a:lnTo>
                  <a:pt x="4800473" y="2510294"/>
                </a:lnTo>
                <a:lnTo>
                  <a:pt x="4920234" y="2580144"/>
                </a:lnTo>
                <a:lnTo>
                  <a:pt x="4926228" y="2582202"/>
                </a:lnTo>
                <a:lnTo>
                  <a:pt x="4932337" y="2581795"/>
                </a:lnTo>
                <a:lnTo>
                  <a:pt x="4937849" y="2579116"/>
                </a:lnTo>
                <a:lnTo>
                  <a:pt x="4942078" y="2574302"/>
                </a:lnTo>
                <a:lnTo>
                  <a:pt x="4944122" y="2568308"/>
                </a:lnTo>
                <a:lnTo>
                  <a:pt x="4943741" y="2562199"/>
                </a:lnTo>
                <a:lnTo>
                  <a:pt x="4941087" y="2556687"/>
                </a:lnTo>
                <a:lnTo>
                  <a:pt x="4936363" y="2552458"/>
                </a:lnTo>
                <a:lnTo>
                  <a:pt x="4891506" y="2526296"/>
                </a:lnTo>
                <a:lnTo>
                  <a:pt x="5575300" y="2526296"/>
                </a:lnTo>
                <a:lnTo>
                  <a:pt x="5575300" y="2494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22672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2509" y="28764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413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3031" y="9413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961" y="23888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0010" y="24058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98954" y="23888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40330" y="22620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7930" y="2648203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7258" y="44007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039" y="5239639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1055" y="2693670"/>
            <a:ext cx="3455035" cy="2759710"/>
            <a:chOff x="1591055" y="2693670"/>
            <a:chExt cx="3455035" cy="2759710"/>
          </a:xfrm>
        </p:grpSpPr>
        <p:sp>
          <p:nvSpPr>
            <p:cNvPr id="21" name="object 21"/>
            <p:cNvSpPr/>
            <p:nvPr/>
          </p:nvSpPr>
          <p:spPr>
            <a:xfrm>
              <a:off x="4420361" y="48272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1056" y="2693669"/>
              <a:ext cx="3206115" cy="2134235"/>
            </a:xfrm>
            <a:custGeom>
              <a:avLst/>
              <a:gdLst/>
              <a:ahLst/>
              <a:cxnLst/>
              <a:rect l="l" t="t" r="r" b="b"/>
              <a:pathLst>
                <a:path w="3206115" h="2134235">
                  <a:moveTo>
                    <a:pt x="797306" y="214884"/>
                  </a:moveTo>
                  <a:lnTo>
                    <a:pt x="684784" y="254508"/>
                  </a:lnTo>
                  <a:lnTo>
                    <a:pt x="681228" y="261874"/>
                  </a:lnTo>
                  <a:lnTo>
                    <a:pt x="683641" y="268605"/>
                  </a:lnTo>
                  <a:lnTo>
                    <a:pt x="685927" y="275336"/>
                  </a:lnTo>
                  <a:lnTo>
                    <a:pt x="693420" y="278892"/>
                  </a:lnTo>
                  <a:lnTo>
                    <a:pt x="739952" y="262483"/>
                  </a:lnTo>
                  <a:lnTo>
                    <a:pt x="0" y="1133602"/>
                  </a:lnTo>
                  <a:lnTo>
                    <a:pt x="19812" y="1150366"/>
                  </a:lnTo>
                  <a:lnTo>
                    <a:pt x="759587" y="279311"/>
                  </a:lnTo>
                  <a:lnTo>
                    <a:pt x="752221" y="320802"/>
                  </a:lnTo>
                  <a:lnTo>
                    <a:pt x="750951" y="327787"/>
                  </a:lnTo>
                  <a:lnTo>
                    <a:pt x="755650" y="334518"/>
                  </a:lnTo>
                  <a:lnTo>
                    <a:pt x="769747" y="337058"/>
                  </a:lnTo>
                  <a:lnTo>
                    <a:pt x="776478" y="332359"/>
                  </a:lnTo>
                  <a:lnTo>
                    <a:pt x="795324" y="226060"/>
                  </a:lnTo>
                  <a:lnTo>
                    <a:pt x="797306" y="214884"/>
                  </a:lnTo>
                  <a:close/>
                </a:path>
                <a:path w="3206115" h="2134235">
                  <a:moveTo>
                    <a:pt x="3206000" y="2007971"/>
                  </a:moveTo>
                  <a:lnTo>
                    <a:pt x="3205607" y="2001862"/>
                  </a:lnTo>
                  <a:lnTo>
                    <a:pt x="3202914" y="1996351"/>
                  </a:lnTo>
                  <a:lnTo>
                    <a:pt x="3198114" y="1992122"/>
                  </a:lnTo>
                  <a:lnTo>
                    <a:pt x="3192107" y="1990077"/>
                  </a:lnTo>
                  <a:lnTo>
                    <a:pt x="3185998" y="1990458"/>
                  </a:lnTo>
                  <a:lnTo>
                    <a:pt x="3180486" y="1993112"/>
                  </a:lnTo>
                  <a:lnTo>
                    <a:pt x="3176270" y="1997837"/>
                  </a:lnTo>
                  <a:lnTo>
                    <a:pt x="3150108" y="2042693"/>
                  </a:lnTo>
                  <a:lnTo>
                    <a:pt x="3150108" y="0"/>
                  </a:lnTo>
                  <a:lnTo>
                    <a:pt x="3118104" y="0"/>
                  </a:lnTo>
                  <a:lnTo>
                    <a:pt x="3118104" y="1203236"/>
                  </a:lnTo>
                  <a:lnTo>
                    <a:pt x="1103528" y="1207770"/>
                  </a:lnTo>
                  <a:lnTo>
                    <a:pt x="1148334" y="1181481"/>
                  </a:lnTo>
                  <a:lnTo>
                    <a:pt x="1153058" y="1177264"/>
                  </a:lnTo>
                  <a:lnTo>
                    <a:pt x="1155712" y="1171752"/>
                  </a:lnTo>
                  <a:lnTo>
                    <a:pt x="1156093" y="1165644"/>
                  </a:lnTo>
                  <a:lnTo>
                    <a:pt x="1154049" y="1159637"/>
                  </a:lnTo>
                  <a:lnTo>
                    <a:pt x="1149819" y="1154836"/>
                  </a:lnTo>
                  <a:lnTo>
                    <a:pt x="1144308" y="1152169"/>
                  </a:lnTo>
                  <a:lnTo>
                    <a:pt x="1138199" y="1151801"/>
                  </a:lnTo>
                  <a:lnTo>
                    <a:pt x="1132205" y="1153922"/>
                  </a:lnTo>
                  <a:lnTo>
                    <a:pt x="1028700" y="1214475"/>
                  </a:lnTo>
                  <a:lnTo>
                    <a:pt x="1028700" y="395719"/>
                  </a:lnTo>
                  <a:lnTo>
                    <a:pt x="1054862" y="440563"/>
                  </a:lnTo>
                  <a:lnTo>
                    <a:pt x="1059078" y="445300"/>
                  </a:lnTo>
                  <a:lnTo>
                    <a:pt x="1064590" y="447954"/>
                  </a:lnTo>
                  <a:lnTo>
                    <a:pt x="1070698" y="448335"/>
                  </a:lnTo>
                  <a:lnTo>
                    <a:pt x="1076706" y="446278"/>
                  </a:lnTo>
                  <a:lnTo>
                    <a:pt x="1081506" y="442061"/>
                  </a:lnTo>
                  <a:lnTo>
                    <a:pt x="1084199" y="436549"/>
                  </a:lnTo>
                  <a:lnTo>
                    <a:pt x="1084592" y="430441"/>
                  </a:lnTo>
                  <a:lnTo>
                    <a:pt x="1082548" y="424434"/>
                  </a:lnTo>
                  <a:lnTo>
                    <a:pt x="1031214" y="336423"/>
                  </a:lnTo>
                  <a:lnTo>
                    <a:pt x="1012698" y="304673"/>
                  </a:lnTo>
                  <a:lnTo>
                    <a:pt x="942848" y="424434"/>
                  </a:lnTo>
                  <a:lnTo>
                    <a:pt x="940790" y="430441"/>
                  </a:lnTo>
                  <a:lnTo>
                    <a:pt x="941197" y="436549"/>
                  </a:lnTo>
                  <a:lnTo>
                    <a:pt x="943876" y="442061"/>
                  </a:lnTo>
                  <a:lnTo>
                    <a:pt x="948690" y="446278"/>
                  </a:lnTo>
                  <a:lnTo>
                    <a:pt x="954684" y="448335"/>
                  </a:lnTo>
                  <a:lnTo>
                    <a:pt x="960793" y="447954"/>
                  </a:lnTo>
                  <a:lnTo>
                    <a:pt x="966304" y="445300"/>
                  </a:lnTo>
                  <a:lnTo>
                    <a:pt x="970534" y="440563"/>
                  </a:lnTo>
                  <a:lnTo>
                    <a:pt x="996696" y="395719"/>
                  </a:lnTo>
                  <a:lnTo>
                    <a:pt x="996696" y="1224026"/>
                  </a:lnTo>
                  <a:lnTo>
                    <a:pt x="1012786" y="1224026"/>
                  </a:lnTo>
                  <a:lnTo>
                    <a:pt x="1132459" y="1293495"/>
                  </a:lnTo>
                  <a:lnTo>
                    <a:pt x="1138478" y="1295552"/>
                  </a:lnTo>
                  <a:lnTo>
                    <a:pt x="1144612" y="1295146"/>
                  </a:lnTo>
                  <a:lnTo>
                    <a:pt x="1150137" y="1292466"/>
                  </a:lnTo>
                  <a:lnTo>
                    <a:pt x="1154303" y="1287653"/>
                  </a:lnTo>
                  <a:lnTo>
                    <a:pt x="1156347" y="1281658"/>
                  </a:lnTo>
                  <a:lnTo>
                    <a:pt x="1155966" y="1275549"/>
                  </a:lnTo>
                  <a:lnTo>
                    <a:pt x="1153312" y="1270038"/>
                  </a:lnTo>
                  <a:lnTo>
                    <a:pt x="1148588" y="1265809"/>
                  </a:lnTo>
                  <a:lnTo>
                    <a:pt x="1103909" y="1239901"/>
                  </a:lnTo>
                  <a:lnTo>
                    <a:pt x="1103680" y="1239774"/>
                  </a:lnTo>
                  <a:lnTo>
                    <a:pt x="3118104" y="1235240"/>
                  </a:lnTo>
                  <a:lnTo>
                    <a:pt x="3118104" y="2042693"/>
                  </a:lnTo>
                  <a:lnTo>
                    <a:pt x="3091942" y="1997837"/>
                  </a:lnTo>
                  <a:lnTo>
                    <a:pt x="3087713" y="1993112"/>
                  </a:lnTo>
                  <a:lnTo>
                    <a:pt x="3082201" y="1990458"/>
                  </a:lnTo>
                  <a:lnTo>
                    <a:pt x="3076092" y="1990077"/>
                  </a:lnTo>
                  <a:lnTo>
                    <a:pt x="3070098" y="1992122"/>
                  </a:lnTo>
                  <a:lnTo>
                    <a:pt x="3065284" y="1996351"/>
                  </a:lnTo>
                  <a:lnTo>
                    <a:pt x="3062605" y="2001862"/>
                  </a:lnTo>
                  <a:lnTo>
                    <a:pt x="3062198" y="2007971"/>
                  </a:lnTo>
                  <a:lnTo>
                    <a:pt x="3064256" y="2013966"/>
                  </a:lnTo>
                  <a:lnTo>
                    <a:pt x="3134106" y="2133727"/>
                  </a:lnTo>
                  <a:lnTo>
                    <a:pt x="3152686" y="2101850"/>
                  </a:lnTo>
                  <a:lnTo>
                    <a:pt x="3203956" y="2013966"/>
                  </a:lnTo>
                  <a:lnTo>
                    <a:pt x="3206000" y="200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29761" y="23888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9561" y="2388870"/>
            <a:ext cx="1371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1+G3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1961" y="48272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0857" y="29484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3561" y="518693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5205221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362" y="2978149"/>
            <a:ext cx="8668385" cy="2590165"/>
          </a:xfrm>
          <a:custGeom>
            <a:avLst/>
            <a:gdLst/>
            <a:ahLst/>
            <a:cxnLst/>
            <a:rect l="l" t="t" r="r" b="b"/>
            <a:pathLst>
              <a:path w="8668385" h="2590165">
                <a:moveTo>
                  <a:pt x="990676" y="75184"/>
                </a:moveTo>
                <a:lnTo>
                  <a:pt x="963244" y="59182"/>
                </a:lnTo>
                <a:lnTo>
                  <a:pt x="870966" y="5334"/>
                </a:lnTo>
                <a:lnTo>
                  <a:pt x="864946" y="3289"/>
                </a:lnTo>
                <a:lnTo>
                  <a:pt x="858824" y="3683"/>
                </a:lnTo>
                <a:lnTo>
                  <a:pt x="853300" y="6375"/>
                </a:lnTo>
                <a:lnTo>
                  <a:pt x="849083" y="11176"/>
                </a:lnTo>
                <a:lnTo>
                  <a:pt x="847026" y="17183"/>
                </a:lnTo>
                <a:lnTo>
                  <a:pt x="847420" y="23291"/>
                </a:lnTo>
                <a:lnTo>
                  <a:pt x="850087" y="28803"/>
                </a:lnTo>
                <a:lnTo>
                  <a:pt x="854837" y="33020"/>
                </a:lnTo>
                <a:lnTo>
                  <a:pt x="899680" y="59182"/>
                </a:lnTo>
                <a:lnTo>
                  <a:pt x="0" y="59182"/>
                </a:lnTo>
                <a:lnTo>
                  <a:pt x="0" y="91186"/>
                </a:lnTo>
                <a:lnTo>
                  <a:pt x="899680" y="91186"/>
                </a:lnTo>
                <a:lnTo>
                  <a:pt x="854837" y="117348"/>
                </a:lnTo>
                <a:lnTo>
                  <a:pt x="850087" y="121577"/>
                </a:lnTo>
                <a:lnTo>
                  <a:pt x="847420" y="127088"/>
                </a:lnTo>
                <a:lnTo>
                  <a:pt x="847026" y="133197"/>
                </a:lnTo>
                <a:lnTo>
                  <a:pt x="849083" y="139192"/>
                </a:lnTo>
                <a:lnTo>
                  <a:pt x="853300" y="144005"/>
                </a:lnTo>
                <a:lnTo>
                  <a:pt x="858824" y="146685"/>
                </a:lnTo>
                <a:lnTo>
                  <a:pt x="864946" y="147091"/>
                </a:lnTo>
                <a:lnTo>
                  <a:pt x="870966" y="145034"/>
                </a:lnTo>
                <a:lnTo>
                  <a:pt x="963244" y="91186"/>
                </a:lnTo>
                <a:lnTo>
                  <a:pt x="990676" y="75184"/>
                </a:lnTo>
                <a:close/>
              </a:path>
              <a:path w="8668385" h="2590165">
                <a:moveTo>
                  <a:pt x="2070227" y="75184"/>
                </a:moveTo>
                <a:lnTo>
                  <a:pt x="2042782" y="59182"/>
                </a:lnTo>
                <a:lnTo>
                  <a:pt x="1950466" y="5334"/>
                </a:lnTo>
                <a:lnTo>
                  <a:pt x="1944458" y="3289"/>
                </a:lnTo>
                <a:lnTo>
                  <a:pt x="1938350" y="3683"/>
                </a:lnTo>
                <a:lnTo>
                  <a:pt x="1932838" y="6375"/>
                </a:lnTo>
                <a:lnTo>
                  <a:pt x="1928622" y="11176"/>
                </a:lnTo>
                <a:lnTo>
                  <a:pt x="1926564" y="17183"/>
                </a:lnTo>
                <a:lnTo>
                  <a:pt x="1926945" y="23291"/>
                </a:lnTo>
                <a:lnTo>
                  <a:pt x="1929599" y="28803"/>
                </a:lnTo>
                <a:lnTo>
                  <a:pt x="1934337" y="33020"/>
                </a:lnTo>
                <a:lnTo>
                  <a:pt x="1979180" y="59182"/>
                </a:lnTo>
                <a:lnTo>
                  <a:pt x="1600200" y="59182"/>
                </a:lnTo>
                <a:lnTo>
                  <a:pt x="1600200" y="91186"/>
                </a:lnTo>
                <a:lnTo>
                  <a:pt x="1979180" y="91186"/>
                </a:lnTo>
                <a:lnTo>
                  <a:pt x="1934337" y="117348"/>
                </a:lnTo>
                <a:lnTo>
                  <a:pt x="1929599" y="121577"/>
                </a:lnTo>
                <a:lnTo>
                  <a:pt x="1926945" y="127088"/>
                </a:lnTo>
                <a:lnTo>
                  <a:pt x="1926564" y="133197"/>
                </a:lnTo>
                <a:lnTo>
                  <a:pt x="1928622" y="139192"/>
                </a:lnTo>
                <a:lnTo>
                  <a:pt x="1932838" y="144005"/>
                </a:lnTo>
                <a:lnTo>
                  <a:pt x="1938350" y="146685"/>
                </a:lnTo>
                <a:lnTo>
                  <a:pt x="1944458" y="147091"/>
                </a:lnTo>
                <a:lnTo>
                  <a:pt x="1950466" y="145034"/>
                </a:lnTo>
                <a:lnTo>
                  <a:pt x="2042782" y="91186"/>
                </a:lnTo>
                <a:lnTo>
                  <a:pt x="2070227" y="75184"/>
                </a:lnTo>
                <a:close/>
              </a:path>
              <a:path w="8668385" h="2590165">
                <a:moveTo>
                  <a:pt x="3124200" y="2497582"/>
                </a:moveTo>
                <a:lnTo>
                  <a:pt x="1462265" y="2502128"/>
                </a:lnTo>
                <a:lnTo>
                  <a:pt x="1507236" y="2475738"/>
                </a:lnTo>
                <a:lnTo>
                  <a:pt x="1511960" y="2471521"/>
                </a:lnTo>
                <a:lnTo>
                  <a:pt x="1514614" y="2466009"/>
                </a:lnTo>
                <a:lnTo>
                  <a:pt x="1514995" y="2459901"/>
                </a:lnTo>
                <a:lnTo>
                  <a:pt x="1512951" y="2453894"/>
                </a:lnTo>
                <a:lnTo>
                  <a:pt x="1508721" y="2449169"/>
                </a:lnTo>
                <a:lnTo>
                  <a:pt x="1503197" y="2446515"/>
                </a:lnTo>
                <a:lnTo>
                  <a:pt x="1497050" y="2446134"/>
                </a:lnTo>
                <a:lnTo>
                  <a:pt x="1490980" y="2448179"/>
                </a:lnTo>
                <a:lnTo>
                  <a:pt x="1387602" y="2508834"/>
                </a:lnTo>
                <a:lnTo>
                  <a:pt x="1387602" y="1309103"/>
                </a:lnTo>
                <a:lnTo>
                  <a:pt x="1413764" y="1353947"/>
                </a:lnTo>
                <a:lnTo>
                  <a:pt x="1417980" y="1358684"/>
                </a:lnTo>
                <a:lnTo>
                  <a:pt x="1423492" y="1361338"/>
                </a:lnTo>
                <a:lnTo>
                  <a:pt x="1429600" y="1361719"/>
                </a:lnTo>
                <a:lnTo>
                  <a:pt x="1435608" y="1359662"/>
                </a:lnTo>
                <a:lnTo>
                  <a:pt x="1440408" y="1355445"/>
                </a:lnTo>
                <a:lnTo>
                  <a:pt x="1443101" y="1349933"/>
                </a:lnTo>
                <a:lnTo>
                  <a:pt x="1443494" y="1343825"/>
                </a:lnTo>
                <a:lnTo>
                  <a:pt x="1441450" y="1337818"/>
                </a:lnTo>
                <a:lnTo>
                  <a:pt x="1390116" y="1249807"/>
                </a:lnTo>
                <a:lnTo>
                  <a:pt x="1371600" y="1218057"/>
                </a:lnTo>
                <a:lnTo>
                  <a:pt x="1301750" y="1337818"/>
                </a:lnTo>
                <a:lnTo>
                  <a:pt x="1299692" y="1343825"/>
                </a:lnTo>
                <a:lnTo>
                  <a:pt x="1300086" y="1349933"/>
                </a:lnTo>
                <a:lnTo>
                  <a:pt x="1302778" y="1355445"/>
                </a:lnTo>
                <a:lnTo>
                  <a:pt x="1307592" y="1359662"/>
                </a:lnTo>
                <a:lnTo>
                  <a:pt x="1313586" y="1361719"/>
                </a:lnTo>
                <a:lnTo>
                  <a:pt x="1319695" y="1361338"/>
                </a:lnTo>
                <a:lnTo>
                  <a:pt x="1325206" y="1358684"/>
                </a:lnTo>
                <a:lnTo>
                  <a:pt x="1329436" y="1353947"/>
                </a:lnTo>
                <a:lnTo>
                  <a:pt x="1355598" y="1309103"/>
                </a:lnTo>
                <a:lnTo>
                  <a:pt x="1355598" y="2513584"/>
                </a:lnTo>
                <a:lnTo>
                  <a:pt x="1379474" y="2513584"/>
                </a:lnTo>
                <a:lnTo>
                  <a:pt x="1371473" y="2518283"/>
                </a:lnTo>
                <a:lnTo>
                  <a:pt x="1491361" y="2587879"/>
                </a:lnTo>
                <a:lnTo>
                  <a:pt x="1497431" y="2589923"/>
                </a:lnTo>
                <a:lnTo>
                  <a:pt x="1503578" y="2589492"/>
                </a:lnTo>
                <a:lnTo>
                  <a:pt x="1509102" y="2586799"/>
                </a:lnTo>
                <a:lnTo>
                  <a:pt x="1513332" y="2582037"/>
                </a:lnTo>
                <a:lnTo>
                  <a:pt x="1515364" y="2576042"/>
                </a:lnTo>
                <a:lnTo>
                  <a:pt x="1514932" y="2569934"/>
                </a:lnTo>
                <a:lnTo>
                  <a:pt x="1512239" y="2564422"/>
                </a:lnTo>
                <a:lnTo>
                  <a:pt x="1507490" y="2560193"/>
                </a:lnTo>
                <a:lnTo>
                  <a:pt x="1462811" y="2534285"/>
                </a:lnTo>
                <a:lnTo>
                  <a:pt x="1462532" y="2534132"/>
                </a:lnTo>
                <a:lnTo>
                  <a:pt x="3124200" y="2529586"/>
                </a:lnTo>
                <a:lnTo>
                  <a:pt x="3124200" y="2497582"/>
                </a:lnTo>
                <a:close/>
              </a:path>
              <a:path w="8668385" h="2590165">
                <a:moveTo>
                  <a:pt x="3200019" y="75184"/>
                </a:moveTo>
                <a:lnTo>
                  <a:pt x="3172574" y="59182"/>
                </a:lnTo>
                <a:lnTo>
                  <a:pt x="3080258" y="5334"/>
                </a:lnTo>
                <a:lnTo>
                  <a:pt x="3074251" y="3289"/>
                </a:lnTo>
                <a:lnTo>
                  <a:pt x="3068142" y="3683"/>
                </a:lnTo>
                <a:lnTo>
                  <a:pt x="3062630" y="6375"/>
                </a:lnTo>
                <a:lnTo>
                  <a:pt x="3058414" y="11176"/>
                </a:lnTo>
                <a:lnTo>
                  <a:pt x="3056356" y="17183"/>
                </a:lnTo>
                <a:lnTo>
                  <a:pt x="3056737" y="23291"/>
                </a:lnTo>
                <a:lnTo>
                  <a:pt x="3059392" y="28803"/>
                </a:lnTo>
                <a:lnTo>
                  <a:pt x="3064116" y="33020"/>
                </a:lnTo>
                <a:lnTo>
                  <a:pt x="3108960" y="59182"/>
                </a:lnTo>
                <a:lnTo>
                  <a:pt x="2679192" y="59182"/>
                </a:lnTo>
                <a:lnTo>
                  <a:pt x="2679192" y="91186"/>
                </a:lnTo>
                <a:lnTo>
                  <a:pt x="3108960" y="91186"/>
                </a:lnTo>
                <a:lnTo>
                  <a:pt x="3064116" y="117348"/>
                </a:lnTo>
                <a:lnTo>
                  <a:pt x="3059392" y="121577"/>
                </a:lnTo>
                <a:lnTo>
                  <a:pt x="3056737" y="127088"/>
                </a:lnTo>
                <a:lnTo>
                  <a:pt x="3056356" y="133197"/>
                </a:lnTo>
                <a:lnTo>
                  <a:pt x="3058414" y="139192"/>
                </a:lnTo>
                <a:lnTo>
                  <a:pt x="3062630" y="144005"/>
                </a:lnTo>
                <a:lnTo>
                  <a:pt x="3068142" y="146685"/>
                </a:lnTo>
                <a:lnTo>
                  <a:pt x="3074251" y="147091"/>
                </a:lnTo>
                <a:lnTo>
                  <a:pt x="3080258" y="145034"/>
                </a:lnTo>
                <a:lnTo>
                  <a:pt x="3172574" y="91186"/>
                </a:lnTo>
                <a:lnTo>
                  <a:pt x="3200019" y="75184"/>
                </a:lnTo>
                <a:close/>
              </a:path>
              <a:path w="8668385" h="2590165">
                <a:moveTo>
                  <a:pt x="4191000" y="2497582"/>
                </a:moveTo>
                <a:lnTo>
                  <a:pt x="3786606" y="2497582"/>
                </a:lnTo>
                <a:lnTo>
                  <a:pt x="3831463" y="2471420"/>
                </a:lnTo>
                <a:lnTo>
                  <a:pt x="3836187" y="2467203"/>
                </a:lnTo>
                <a:lnTo>
                  <a:pt x="3838841" y="2461691"/>
                </a:lnTo>
                <a:lnTo>
                  <a:pt x="3839222" y="2455583"/>
                </a:lnTo>
                <a:lnTo>
                  <a:pt x="3837178" y="2449576"/>
                </a:lnTo>
                <a:lnTo>
                  <a:pt x="3832949" y="2444775"/>
                </a:lnTo>
                <a:lnTo>
                  <a:pt x="3827437" y="2442083"/>
                </a:lnTo>
                <a:lnTo>
                  <a:pt x="3821328" y="2441689"/>
                </a:lnTo>
                <a:lnTo>
                  <a:pt x="3815334" y="2443734"/>
                </a:lnTo>
                <a:lnTo>
                  <a:pt x="3695573" y="2513584"/>
                </a:lnTo>
                <a:lnTo>
                  <a:pt x="3815334" y="2583434"/>
                </a:lnTo>
                <a:lnTo>
                  <a:pt x="3821328" y="2585491"/>
                </a:lnTo>
                <a:lnTo>
                  <a:pt x="3827437" y="2585085"/>
                </a:lnTo>
                <a:lnTo>
                  <a:pt x="3832949" y="2582405"/>
                </a:lnTo>
                <a:lnTo>
                  <a:pt x="3837178" y="2577592"/>
                </a:lnTo>
                <a:lnTo>
                  <a:pt x="3839222" y="2571597"/>
                </a:lnTo>
                <a:lnTo>
                  <a:pt x="3838841" y="2565489"/>
                </a:lnTo>
                <a:lnTo>
                  <a:pt x="3836187" y="2559977"/>
                </a:lnTo>
                <a:lnTo>
                  <a:pt x="3831463" y="2555748"/>
                </a:lnTo>
                <a:lnTo>
                  <a:pt x="3786606" y="2529586"/>
                </a:lnTo>
                <a:lnTo>
                  <a:pt x="4191000" y="2529586"/>
                </a:lnTo>
                <a:lnTo>
                  <a:pt x="4191000" y="2497582"/>
                </a:lnTo>
                <a:close/>
              </a:path>
              <a:path w="8668385" h="2590165">
                <a:moveTo>
                  <a:pt x="5410327" y="74803"/>
                </a:moveTo>
                <a:lnTo>
                  <a:pt x="5292217" y="2159"/>
                </a:lnTo>
                <a:lnTo>
                  <a:pt x="5286260" y="0"/>
                </a:lnTo>
                <a:lnTo>
                  <a:pt x="5280126" y="254"/>
                </a:lnTo>
                <a:lnTo>
                  <a:pt x="5274551" y="2806"/>
                </a:lnTo>
                <a:lnTo>
                  <a:pt x="5270246" y="7493"/>
                </a:lnTo>
                <a:lnTo>
                  <a:pt x="5268023" y="13436"/>
                </a:lnTo>
                <a:lnTo>
                  <a:pt x="5268277" y="19532"/>
                </a:lnTo>
                <a:lnTo>
                  <a:pt x="5270817" y="25107"/>
                </a:lnTo>
                <a:lnTo>
                  <a:pt x="5275453" y="29464"/>
                </a:lnTo>
                <a:lnTo>
                  <a:pt x="5319725" y="56654"/>
                </a:lnTo>
                <a:lnTo>
                  <a:pt x="4191381" y="30226"/>
                </a:lnTo>
                <a:lnTo>
                  <a:pt x="4190619" y="62230"/>
                </a:lnTo>
                <a:lnTo>
                  <a:pt x="5319052" y="88658"/>
                </a:lnTo>
                <a:lnTo>
                  <a:pt x="5273548" y="113792"/>
                </a:lnTo>
                <a:lnTo>
                  <a:pt x="5268696" y="117919"/>
                </a:lnTo>
                <a:lnTo>
                  <a:pt x="5265890" y="123367"/>
                </a:lnTo>
                <a:lnTo>
                  <a:pt x="5265331" y="129463"/>
                </a:lnTo>
                <a:lnTo>
                  <a:pt x="5267198" y="135509"/>
                </a:lnTo>
                <a:lnTo>
                  <a:pt x="5271313" y="140360"/>
                </a:lnTo>
                <a:lnTo>
                  <a:pt x="5276761" y="143167"/>
                </a:lnTo>
                <a:lnTo>
                  <a:pt x="5282857" y="143725"/>
                </a:lnTo>
                <a:lnTo>
                  <a:pt x="5288915" y="141859"/>
                </a:lnTo>
                <a:lnTo>
                  <a:pt x="5382730" y="90043"/>
                </a:lnTo>
                <a:lnTo>
                  <a:pt x="5410327" y="74803"/>
                </a:lnTo>
                <a:close/>
              </a:path>
              <a:path w="8668385" h="2590165">
                <a:moveTo>
                  <a:pt x="5575300" y="2497582"/>
                </a:moveTo>
                <a:lnTo>
                  <a:pt x="4891506" y="2497582"/>
                </a:lnTo>
                <a:lnTo>
                  <a:pt x="4936363" y="2471420"/>
                </a:lnTo>
                <a:lnTo>
                  <a:pt x="4941087" y="2467203"/>
                </a:lnTo>
                <a:lnTo>
                  <a:pt x="4943741" y="2461691"/>
                </a:lnTo>
                <a:lnTo>
                  <a:pt x="4944122" y="2455583"/>
                </a:lnTo>
                <a:lnTo>
                  <a:pt x="4942078" y="2449576"/>
                </a:lnTo>
                <a:lnTo>
                  <a:pt x="4937849" y="2444775"/>
                </a:lnTo>
                <a:lnTo>
                  <a:pt x="4932337" y="2442083"/>
                </a:lnTo>
                <a:lnTo>
                  <a:pt x="4926228" y="2441689"/>
                </a:lnTo>
                <a:lnTo>
                  <a:pt x="4920234" y="2443734"/>
                </a:lnTo>
                <a:lnTo>
                  <a:pt x="4800473" y="2513584"/>
                </a:lnTo>
                <a:lnTo>
                  <a:pt x="4920234" y="2583434"/>
                </a:lnTo>
                <a:lnTo>
                  <a:pt x="4926228" y="2585491"/>
                </a:lnTo>
                <a:lnTo>
                  <a:pt x="4932337" y="2585085"/>
                </a:lnTo>
                <a:lnTo>
                  <a:pt x="4937849" y="2582405"/>
                </a:lnTo>
                <a:lnTo>
                  <a:pt x="4942078" y="2577592"/>
                </a:lnTo>
                <a:lnTo>
                  <a:pt x="4944122" y="2571597"/>
                </a:lnTo>
                <a:lnTo>
                  <a:pt x="4943741" y="2565489"/>
                </a:lnTo>
                <a:lnTo>
                  <a:pt x="4941087" y="2559977"/>
                </a:lnTo>
                <a:lnTo>
                  <a:pt x="4936363" y="2555748"/>
                </a:lnTo>
                <a:lnTo>
                  <a:pt x="4891506" y="2529586"/>
                </a:lnTo>
                <a:lnTo>
                  <a:pt x="5575300" y="2529586"/>
                </a:lnTo>
                <a:lnTo>
                  <a:pt x="5575300" y="2497582"/>
                </a:lnTo>
                <a:close/>
              </a:path>
              <a:path w="8668385" h="2590165">
                <a:moveTo>
                  <a:pt x="8667877" y="75184"/>
                </a:moveTo>
                <a:lnTo>
                  <a:pt x="8640432" y="59182"/>
                </a:lnTo>
                <a:lnTo>
                  <a:pt x="8548116" y="5334"/>
                </a:lnTo>
                <a:lnTo>
                  <a:pt x="8542109" y="3289"/>
                </a:lnTo>
                <a:lnTo>
                  <a:pt x="8536000" y="3683"/>
                </a:lnTo>
                <a:lnTo>
                  <a:pt x="8530488" y="6375"/>
                </a:lnTo>
                <a:lnTo>
                  <a:pt x="8526272" y="11176"/>
                </a:lnTo>
                <a:lnTo>
                  <a:pt x="8524215" y="17183"/>
                </a:lnTo>
                <a:lnTo>
                  <a:pt x="8524596" y="23291"/>
                </a:lnTo>
                <a:lnTo>
                  <a:pt x="8527250" y="28803"/>
                </a:lnTo>
                <a:lnTo>
                  <a:pt x="8531987" y="33020"/>
                </a:lnTo>
                <a:lnTo>
                  <a:pt x="8576831" y="59182"/>
                </a:lnTo>
                <a:lnTo>
                  <a:pt x="6781800" y="59182"/>
                </a:lnTo>
                <a:lnTo>
                  <a:pt x="6781800" y="91186"/>
                </a:lnTo>
                <a:lnTo>
                  <a:pt x="7832598" y="91186"/>
                </a:lnTo>
                <a:lnTo>
                  <a:pt x="7832598" y="2422677"/>
                </a:lnTo>
                <a:lnTo>
                  <a:pt x="7806436" y="2377821"/>
                </a:lnTo>
                <a:lnTo>
                  <a:pt x="7802207" y="2373096"/>
                </a:lnTo>
                <a:lnTo>
                  <a:pt x="7796695" y="2370442"/>
                </a:lnTo>
                <a:lnTo>
                  <a:pt x="7790586" y="2370061"/>
                </a:lnTo>
                <a:lnTo>
                  <a:pt x="7784592" y="2372106"/>
                </a:lnTo>
                <a:lnTo>
                  <a:pt x="7779779" y="2376335"/>
                </a:lnTo>
                <a:lnTo>
                  <a:pt x="7777099" y="2381847"/>
                </a:lnTo>
                <a:lnTo>
                  <a:pt x="7776692" y="2387955"/>
                </a:lnTo>
                <a:lnTo>
                  <a:pt x="7778750" y="2393950"/>
                </a:lnTo>
                <a:lnTo>
                  <a:pt x="7839189" y="2497582"/>
                </a:lnTo>
                <a:lnTo>
                  <a:pt x="6263106" y="2497582"/>
                </a:lnTo>
                <a:lnTo>
                  <a:pt x="6307963" y="2471420"/>
                </a:lnTo>
                <a:lnTo>
                  <a:pt x="6312687" y="2467203"/>
                </a:lnTo>
                <a:lnTo>
                  <a:pt x="6315341" y="2461691"/>
                </a:lnTo>
                <a:lnTo>
                  <a:pt x="6315722" y="2455583"/>
                </a:lnTo>
                <a:lnTo>
                  <a:pt x="6313678" y="2449576"/>
                </a:lnTo>
                <a:lnTo>
                  <a:pt x="6309449" y="2444775"/>
                </a:lnTo>
                <a:lnTo>
                  <a:pt x="6303937" y="2442083"/>
                </a:lnTo>
                <a:lnTo>
                  <a:pt x="6297828" y="2441689"/>
                </a:lnTo>
                <a:lnTo>
                  <a:pt x="6291834" y="2443734"/>
                </a:lnTo>
                <a:lnTo>
                  <a:pt x="6172073" y="2513584"/>
                </a:lnTo>
                <a:lnTo>
                  <a:pt x="6291834" y="2583434"/>
                </a:lnTo>
                <a:lnTo>
                  <a:pt x="6297828" y="2585491"/>
                </a:lnTo>
                <a:lnTo>
                  <a:pt x="6303937" y="2585085"/>
                </a:lnTo>
                <a:lnTo>
                  <a:pt x="6309449" y="2582405"/>
                </a:lnTo>
                <a:lnTo>
                  <a:pt x="6313678" y="2577592"/>
                </a:lnTo>
                <a:lnTo>
                  <a:pt x="6315722" y="2571597"/>
                </a:lnTo>
                <a:lnTo>
                  <a:pt x="6315341" y="2565489"/>
                </a:lnTo>
                <a:lnTo>
                  <a:pt x="6312687" y="2559977"/>
                </a:lnTo>
                <a:lnTo>
                  <a:pt x="6307963" y="2555748"/>
                </a:lnTo>
                <a:lnTo>
                  <a:pt x="6263106" y="2529586"/>
                </a:lnTo>
                <a:lnTo>
                  <a:pt x="7848600" y="2529586"/>
                </a:lnTo>
                <a:lnTo>
                  <a:pt x="7848600" y="2513711"/>
                </a:lnTo>
                <a:lnTo>
                  <a:pt x="7867116" y="2481961"/>
                </a:lnTo>
                <a:lnTo>
                  <a:pt x="7918450" y="2393950"/>
                </a:lnTo>
                <a:lnTo>
                  <a:pt x="7920495" y="2387955"/>
                </a:lnTo>
                <a:lnTo>
                  <a:pt x="7920101" y="2381847"/>
                </a:lnTo>
                <a:lnTo>
                  <a:pt x="7917408" y="2376335"/>
                </a:lnTo>
                <a:lnTo>
                  <a:pt x="7912608" y="2372106"/>
                </a:lnTo>
                <a:lnTo>
                  <a:pt x="7906601" y="2370061"/>
                </a:lnTo>
                <a:lnTo>
                  <a:pt x="7900492" y="2370442"/>
                </a:lnTo>
                <a:lnTo>
                  <a:pt x="7894980" y="2373096"/>
                </a:lnTo>
                <a:lnTo>
                  <a:pt x="7890764" y="2377821"/>
                </a:lnTo>
                <a:lnTo>
                  <a:pt x="7864602" y="2422677"/>
                </a:lnTo>
                <a:lnTo>
                  <a:pt x="7864602" y="91186"/>
                </a:lnTo>
                <a:lnTo>
                  <a:pt x="8576831" y="91186"/>
                </a:lnTo>
                <a:lnTo>
                  <a:pt x="8531987" y="117348"/>
                </a:lnTo>
                <a:lnTo>
                  <a:pt x="8527250" y="121577"/>
                </a:lnTo>
                <a:lnTo>
                  <a:pt x="8524596" y="127088"/>
                </a:lnTo>
                <a:lnTo>
                  <a:pt x="8524215" y="133197"/>
                </a:lnTo>
                <a:lnTo>
                  <a:pt x="8526272" y="139192"/>
                </a:lnTo>
                <a:lnTo>
                  <a:pt x="8530488" y="144005"/>
                </a:lnTo>
                <a:lnTo>
                  <a:pt x="8536000" y="146685"/>
                </a:lnTo>
                <a:lnTo>
                  <a:pt x="8542109" y="147091"/>
                </a:lnTo>
                <a:lnTo>
                  <a:pt x="8548116" y="145034"/>
                </a:lnTo>
                <a:lnTo>
                  <a:pt x="8640432" y="91186"/>
                </a:lnTo>
                <a:lnTo>
                  <a:pt x="8667877" y="75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2627757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2509" y="323735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9461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1231" y="946150"/>
            <a:ext cx="403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961" y="27485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0010" y="2766440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954" y="27485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7630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5230" y="30087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7258" y="476173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1039" y="55953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0361" y="2748533"/>
            <a:ext cx="2590800" cy="3048000"/>
          </a:xfrm>
          <a:custGeom>
            <a:avLst/>
            <a:gdLst/>
            <a:ahLst/>
            <a:cxnLst/>
            <a:rect l="l" t="t" r="r" b="b"/>
            <a:pathLst>
              <a:path w="2590800" h="3048000">
                <a:moveTo>
                  <a:pt x="0" y="2743200"/>
                </a:moveTo>
                <a:lnTo>
                  <a:pt x="3990" y="2693774"/>
                </a:lnTo>
                <a:lnTo>
                  <a:pt x="15544" y="2646883"/>
                </a:lnTo>
                <a:lnTo>
                  <a:pt x="34032" y="2603153"/>
                </a:lnTo>
                <a:lnTo>
                  <a:pt x="58826" y="2563215"/>
                </a:lnTo>
                <a:lnTo>
                  <a:pt x="89296" y="2527696"/>
                </a:lnTo>
                <a:lnTo>
                  <a:pt x="124815" y="2497226"/>
                </a:lnTo>
                <a:lnTo>
                  <a:pt x="164753" y="2472432"/>
                </a:lnTo>
                <a:lnTo>
                  <a:pt x="208483" y="2453944"/>
                </a:lnTo>
                <a:lnTo>
                  <a:pt x="255374" y="2442390"/>
                </a:lnTo>
                <a:lnTo>
                  <a:pt x="304800" y="2438399"/>
                </a:lnTo>
                <a:lnTo>
                  <a:pt x="354225" y="2442390"/>
                </a:lnTo>
                <a:lnTo>
                  <a:pt x="401116" y="2453944"/>
                </a:lnTo>
                <a:lnTo>
                  <a:pt x="444846" y="2472432"/>
                </a:lnTo>
                <a:lnTo>
                  <a:pt x="484784" y="2497226"/>
                </a:lnTo>
                <a:lnTo>
                  <a:pt x="520303" y="2527696"/>
                </a:lnTo>
                <a:lnTo>
                  <a:pt x="550773" y="2563215"/>
                </a:lnTo>
                <a:lnTo>
                  <a:pt x="575567" y="2603153"/>
                </a:lnTo>
                <a:lnTo>
                  <a:pt x="594055" y="2646883"/>
                </a:lnTo>
                <a:lnTo>
                  <a:pt x="605609" y="2693774"/>
                </a:lnTo>
                <a:lnTo>
                  <a:pt x="609600" y="2743200"/>
                </a:lnTo>
                <a:lnTo>
                  <a:pt x="605609" y="2792640"/>
                </a:lnTo>
                <a:lnTo>
                  <a:pt x="594055" y="2839541"/>
                </a:lnTo>
                <a:lnTo>
                  <a:pt x="575567" y="2883274"/>
                </a:lnTo>
                <a:lnTo>
                  <a:pt x="550773" y="2923211"/>
                </a:lnTo>
                <a:lnTo>
                  <a:pt x="520303" y="2958726"/>
                </a:lnTo>
                <a:lnTo>
                  <a:pt x="484784" y="2989191"/>
                </a:lnTo>
                <a:lnTo>
                  <a:pt x="444846" y="3013979"/>
                </a:lnTo>
                <a:lnTo>
                  <a:pt x="401116" y="3032461"/>
                </a:lnTo>
                <a:lnTo>
                  <a:pt x="354225" y="3044010"/>
                </a:lnTo>
                <a:lnTo>
                  <a:pt x="304800" y="3048000"/>
                </a:lnTo>
                <a:lnTo>
                  <a:pt x="255374" y="3044010"/>
                </a:lnTo>
                <a:lnTo>
                  <a:pt x="208483" y="3032461"/>
                </a:lnTo>
                <a:lnTo>
                  <a:pt x="164753" y="3013979"/>
                </a:lnTo>
                <a:lnTo>
                  <a:pt x="124815" y="2989191"/>
                </a:lnTo>
                <a:lnTo>
                  <a:pt x="89296" y="2958726"/>
                </a:lnTo>
                <a:lnTo>
                  <a:pt x="58826" y="2923211"/>
                </a:lnTo>
                <a:lnTo>
                  <a:pt x="34032" y="2883274"/>
                </a:lnTo>
                <a:lnTo>
                  <a:pt x="15544" y="2839541"/>
                </a:lnTo>
                <a:lnTo>
                  <a:pt x="3990" y="2792640"/>
                </a:lnTo>
                <a:lnTo>
                  <a:pt x="0" y="2743200"/>
                </a:lnTo>
                <a:close/>
              </a:path>
              <a:path w="2590800" h="3048000">
                <a:moveTo>
                  <a:pt x="88391" y="2526791"/>
                </a:moveTo>
                <a:lnTo>
                  <a:pt x="520191" y="2958591"/>
                </a:lnTo>
              </a:path>
              <a:path w="2590800" h="3048000">
                <a:moveTo>
                  <a:pt x="88391" y="2958591"/>
                </a:moveTo>
                <a:lnTo>
                  <a:pt x="520191" y="2526791"/>
                </a:lnTo>
              </a:path>
              <a:path w="2590800" h="3048000">
                <a:moveTo>
                  <a:pt x="1219200" y="609600"/>
                </a:moveTo>
                <a:lnTo>
                  <a:pt x="2590799" y="609600"/>
                </a:lnTo>
                <a:lnTo>
                  <a:pt x="2590799" y="0"/>
                </a:lnTo>
                <a:lnTo>
                  <a:pt x="1219200" y="0"/>
                </a:lnTo>
                <a:lnTo>
                  <a:pt x="121920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70245" y="2766440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1+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1961" y="518693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1055" y="3018916"/>
            <a:ext cx="3206115" cy="2168525"/>
            <a:chOff x="1591055" y="3018916"/>
            <a:chExt cx="3206115" cy="2168525"/>
          </a:xfrm>
        </p:grpSpPr>
        <p:sp>
          <p:nvSpPr>
            <p:cNvPr id="20" name="object 20"/>
            <p:cNvSpPr/>
            <p:nvPr/>
          </p:nvSpPr>
          <p:spPr>
            <a:xfrm>
              <a:off x="1591056" y="3053333"/>
              <a:ext cx="3206115" cy="2134235"/>
            </a:xfrm>
            <a:custGeom>
              <a:avLst/>
              <a:gdLst/>
              <a:ahLst/>
              <a:cxnLst/>
              <a:rect l="l" t="t" r="r" b="b"/>
              <a:pathLst>
                <a:path w="3206115" h="2134235">
                  <a:moveTo>
                    <a:pt x="797306" y="216408"/>
                  </a:moveTo>
                  <a:lnTo>
                    <a:pt x="684784" y="256032"/>
                  </a:lnTo>
                  <a:lnTo>
                    <a:pt x="681228" y="263398"/>
                  </a:lnTo>
                  <a:lnTo>
                    <a:pt x="683641" y="270129"/>
                  </a:lnTo>
                  <a:lnTo>
                    <a:pt x="685927" y="276860"/>
                  </a:lnTo>
                  <a:lnTo>
                    <a:pt x="693420" y="280416"/>
                  </a:lnTo>
                  <a:lnTo>
                    <a:pt x="739952" y="264007"/>
                  </a:lnTo>
                  <a:lnTo>
                    <a:pt x="0" y="1135126"/>
                  </a:lnTo>
                  <a:lnTo>
                    <a:pt x="19812" y="1151890"/>
                  </a:lnTo>
                  <a:lnTo>
                    <a:pt x="759587" y="280835"/>
                  </a:lnTo>
                  <a:lnTo>
                    <a:pt x="752221" y="322326"/>
                  </a:lnTo>
                  <a:lnTo>
                    <a:pt x="750951" y="329311"/>
                  </a:lnTo>
                  <a:lnTo>
                    <a:pt x="755650" y="336042"/>
                  </a:lnTo>
                  <a:lnTo>
                    <a:pt x="769747" y="338582"/>
                  </a:lnTo>
                  <a:lnTo>
                    <a:pt x="776478" y="333883"/>
                  </a:lnTo>
                  <a:lnTo>
                    <a:pt x="795324" y="227584"/>
                  </a:lnTo>
                  <a:lnTo>
                    <a:pt x="797306" y="216408"/>
                  </a:lnTo>
                  <a:close/>
                </a:path>
                <a:path w="3206115" h="2134235">
                  <a:moveTo>
                    <a:pt x="3206000" y="2007971"/>
                  </a:moveTo>
                  <a:lnTo>
                    <a:pt x="3205607" y="2001862"/>
                  </a:lnTo>
                  <a:lnTo>
                    <a:pt x="3202914" y="1996351"/>
                  </a:lnTo>
                  <a:lnTo>
                    <a:pt x="3198114" y="1992122"/>
                  </a:lnTo>
                  <a:lnTo>
                    <a:pt x="3192107" y="1990077"/>
                  </a:lnTo>
                  <a:lnTo>
                    <a:pt x="3185998" y="1990458"/>
                  </a:lnTo>
                  <a:lnTo>
                    <a:pt x="3180486" y="1993112"/>
                  </a:lnTo>
                  <a:lnTo>
                    <a:pt x="3176270" y="1997837"/>
                  </a:lnTo>
                  <a:lnTo>
                    <a:pt x="3150108" y="2042693"/>
                  </a:lnTo>
                  <a:lnTo>
                    <a:pt x="3150108" y="0"/>
                  </a:lnTo>
                  <a:lnTo>
                    <a:pt x="3118104" y="0"/>
                  </a:lnTo>
                  <a:lnTo>
                    <a:pt x="3118104" y="2042693"/>
                  </a:lnTo>
                  <a:lnTo>
                    <a:pt x="3091942" y="1997837"/>
                  </a:lnTo>
                  <a:lnTo>
                    <a:pt x="3087713" y="1993112"/>
                  </a:lnTo>
                  <a:lnTo>
                    <a:pt x="3082201" y="1990458"/>
                  </a:lnTo>
                  <a:lnTo>
                    <a:pt x="3076092" y="1990077"/>
                  </a:lnTo>
                  <a:lnTo>
                    <a:pt x="3070098" y="1992122"/>
                  </a:lnTo>
                  <a:lnTo>
                    <a:pt x="3065284" y="1996351"/>
                  </a:lnTo>
                  <a:lnTo>
                    <a:pt x="3062605" y="2001862"/>
                  </a:lnTo>
                  <a:lnTo>
                    <a:pt x="3062198" y="2007971"/>
                  </a:lnTo>
                  <a:lnTo>
                    <a:pt x="3064256" y="2013966"/>
                  </a:lnTo>
                  <a:lnTo>
                    <a:pt x="3134106" y="2133727"/>
                  </a:lnTo>
                  <a:lnTo>
                    <a:pt x="3152686" y="2101850"/>
                  </a:lnTo>
                  <a:lnTo>
                    <a:pt x="3203956" y="2013966"/>
                  </a:lnTo>
                  <a:lnTo>
                    <a:pt x="3206000" y="200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1633" y="3025584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4">
                  <a:moveTo>
                    <a:pt x="0" y="0"/>
                  </a:moveTo>
                  <a:lnTo>
                    <a:pt x="725478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00857" y="33084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761" y="2443733"/>
            <a:ext cx="990600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690"/>
              </a:spcBef>
            </a:pP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430"/>
              </a:spcBef>
            </a:pP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2100" spc="-4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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96384" y="1970532"/>
            <a:ext cx="2920365" cy="1231900"/>
            <a:chOff x="4596384" y="1970532"/>
            <a:chExt cx="2920365" cy="1231900"/>
          </a:xfrm>
        </p:grpSpPr>
        <p:sp>
          <p:nvSpPr>
            <p:cNvPr id="25" name="object 25"/>
            <p:cNvSpPr/>
            <p:nvPr/>
          </p:nvSpPr>
          <p:spPr>
            <a:xfrm>
              <a:off x="6261100" y="1981962"/>
              <a:ext cx="1244600" cy="840105"/>
            </a:xfrm>
            <a:custGeom>
              <a:avLst/>
              <a:gdLst/>
              <a:ahLst/>
              <a:cxnLst/>
              <a:rect l="l" t="t" r="r" b="b"/>
              <a:pathLst>
                <a:path w="1244600" h="840105">
                  <a:moveTo>
                    <a:pt x="0" y="0"/>
                  </a:moveTo>
                  <a:lnTo>
                    <a:pt x="56037" y="858"/>
                  </a:lnTo>
                  <a:lnTo>
                    <a:pt x="111663" y="3410"/>
                  </a:lnTo>
                  <a:lnTo>
                    <a:pt x="166688" y="7624"/>
                  </a:lnTo>
                  <a:lnTo>
                    <a:pt x="221049" y="13468"/>
                  </a:lnTo>
                  <a:lnTo>
                    <a:pt x="274685" y="20907"/>
                  </a:lnTo>
                  <a:lnTo>
                    <a:pt x="327533" y="29910"/>
                  </a:lnTo>
                  <a:lnTo>
                    <a:pt x="379530" y="40443"/>
                  </a:lnTo>
                  <a:lnTo>
                    <a:pt x="430616" y="52474"/>
                  </a:lnTo>
                  <a:lnTo>
                    <a:pt x="480727" y="65970"/>
                  </a:lnTo>
                  <a:lnTo>
                    <a:pt x="529801" y="80899"/>
                  </a:lnTo>
                  <a:lnTo>
                    <a:pt x="577776" y="97227"/>
                  </a:lnTo>
                  <a:lnTo>
                    <a:pt x="624591" y="114921"/>
                  </a:lnTo>
                  <a:lnTo>
                    <a:pt x="670181" y="133950"/>
                  </a:lnTo>
                  <a:lnTo>
                    <a:pt x="714486" y="154280"/>
                  </a:lnTo>
                  <a:lnTo>
                    <a:pt x="757443" y="175879"/>
                  </a:lnTo>
                  <a:lnTo>
                    <a:pt x="798990" y="198713"/>
                  </a:lnTo>
                  <a:lnTo>
                    <a:pt x="839065" y="222750"/>
                  </a:lnTo>
                  <a:lnTo>
                    <a:pt x="877605" y="247957"/>
                  </a:lnTo>
                  <a:lnTo>
                    <a:pt x="914548" y="274302"/>
                  </a:lnTo>
                  <a:lnTo>
                    <a:pt x="949833" y="301751"/>
                  </a:lnTo>
                  <a:lnTo>
                    <a:pt x="983395" y="330273"/>
                  </a:lnTo>
                  <a:lnTo>
                    <a:pt x="1015175" y="359833"/>
                  </a:lnTo>
                  <a:lnTo>
                    <a:pt x="1045109" y="390400"/>
                  </a:lnTo>
                  <a:lnTo>
                    <a:pt x="1073134" y="421940"/>
                  </a:lnTo>
                  <a:lnTo>
                    <a:pt x="1099190" y="454421"/>
                  </a:lnTo>
                  <a:lnTo>
                    <a:pt x="1123213" y="487811"/>
                  </a:lnTo>
                  <a:lnTo>
                    <a:pt x="1145141" y="522075"/>
                  </a:lnTo>
                  <a:lnTo>
                    <a:pt x="1164913" y="557182"/>
                  </a:lnTo>
                  <a:lnTo>
                    <a:pt x="1182465" y="593099"/>
                  </a:lnTo>
                  <a:lnTo>
                    <a:pt x="1197736" y="629792"/>
                  </a:lnTo>
                  <a:lnTo>
                    <a:pt x="1151381" y="629792"/>
                  </a:lnTo>
                  <a:lnTo>
                    <a:pt x="1237106" y="839724"/>
                  </a:lnTo>
                  <a:lnTo>
                    <a:pt x="1244219" y="629792"/>
                  </a:lnTo>
                  <a:lnTo>
                    <a:pt x="1197864" y="629792"/>
                  </a:lnTo>
                  <a:lnTo>
                    <a:pt x="1182592" y="593099"/>
                  </a:lnTo>
                  <a:lnTo>
                    <a:pt x="1165040" y="557182"/>
                  </a:lnTo>
                  <a:lnTo>
                    <a:pt x="1145268" y="522075"/>
                  </a:lnTo>
                  <a:lnTo>
                    <a:pt x="1123340" y="487811"/>
                  </a:lnTo>
                  <a:lnTo>
                    <a:pt x="1099317" y="454421"/>
                  </a:lnTo>
                  <a:lnTo>
                    <a:pt x="1073261" y="421940"/>
                  </a:lnTo>
                  <a:lnTo>
                    <a:pt x="1045236" y="390400"/>
                  </a:lnTo>
                  <a:lnTo>
                    <a:pt x="1015302" y="359833"/>
                  </a:lnTo>
                  <a:lnTo>
                    <a:pt x="983522" y="330273"/>
                  </a:lnTo>
                  <a:lnTo>
                    <a:pt x="949959" y="301751"/>
                  </a:lnTo>
                  <a:lnTo>
                    <a:pt x="914675" y="274302"/>
                  </a:lnTo>
                  <a:lnTo>
                    <a:pt x="877732" y="247957"/>
                  </a:lnTo>
                  <a:lnTo>
                    <a:pt x="839192" y="222750"/>
                  </a:lnTo>
                  <a:lnTo>
                    <a:pt x="799117" y="198713"/>
                  </a:lnTo>
                  <a:lnTo>
                    <a:pt x="757570" y="175879"/>
                  </a:lnTo>
                  <a:lnTo>
                    <a:pt x="714613" y="154280"/>
                  </a:lnTo>
                  <a:lnTo>
                    <a:pt x="670308" y="133950"/>
                  </a:lnTo>
                  <a:lnTo>
                    <a:pt x="624718" y="114921"/>
                  </a:lnTo>
                  <a:lnTo>
                    <a:pt x="577903" y="97227"/>
                  </a:lnTo>
                  <a:lnTo>
                    <a:pt x="529928" y="80899"/>
                  </a:lnTo>
                  <a:lnTo>
                    <a:pt x="480854" y="65970"/>
                  </a:lnTo>
                  <a:lnTo>
                    <a:pt x="430743" y="52474"/>
                  </a:lnTo>
                  <a:lnTo>
                    <a:pt x="379657" y="40443"/>
                  </a:lnTo>
                  <a:lnTo>
                    <a:pt x="327659" y="29910"/>
                  </a:lnTo>
                  <a:lnTo>
                    <a:pt x="274812" y="20907"/>
                  </a:lnTo>
                  <a:lnTo>
                    <a:pt x="221176" y="13468"/>
                  </a:lnTo>
                  <a:lnTo>
                    <a:pt x="166815" y="7624"/>
                  </a:lnTo>
                  <a:lnTo>
                    <a:pt x="111790" y="3410"/>
                  </a:lnTo>
                  <a:lnTo>
                    <a:pt x="56164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3866" y="1981962"/>
              <a:ext cx="1237615" cy="840105"/>
            </a:xfrm>
            <a:custGeom>
              <a:avLst/>
              <a:gdLst/>
              <a:ahLst/>
              <a:cxnLst/>
              <a:rect l="l" t="t" r="r" b="b"/>
              <a:pathLst>
                <a:path w="1237614" h="840105">
                  <a:moveTo>
                    <a:pt x="1237234" y="0"/>
                  </a:moveTo>
                  <a:lnTo>
                    <a:pt x="1180477" y="864"/>
                  </a:lnTo>
                  <a:lnTo>
                    <a:pt x="1124501" y="3431"/>
                  </a:lnTo>
                  <a:lnTo>
                    <a:pt x="1069233" y="7664"/>
                  </a:lnTo>
                  <a:lnTo>
                    <a:pt x="1014728" y="13527"/>
                  </a:lnTo>
                  <a:lnTo>
                    <a:pt x="961041" y="20982"/>
                  </a:lnTo>
                  <a:lnTo>
                    <a:pt x="908226" y="29993"/>
                  </a:lnTo>
                  <a:lnTo>
                    <a:pt x="856337" y="40521"/>
                  </a:lnTo>
                  <a:lnTo>
                    <a:pt x="805430" y="52530"/>
                  </a:lnTo>
                  <a:lnTo>
                    <a:pt x="755558" y="65984"/>
                  </a:lnTo>
                  <a:lnTo>
                    <a:pt x="706777" y="80844"/>
                  </a:lnTo>
                  <a:lnTo>
                    <a:pt x="659141" y="97075"/>
                  </a:lnTo>
                  <a:lnTo>
                    <a:pt x="612704" y="114638"/>
                  </a:lnTo>
                  <a:lnTo>
                    <a:pt x="567521" y="133497"/>
                  </a:lnTo>
                  <a:lnTo>
                    <a:pt x="523647" y="153615"/>
                  </a:lnTo>
                  <a:lnTo>
                    <a:pt x="481137" y="174955"/>
                  </a:lnTo>
                  <a:lnTo>
                    <a:pt x="440044" y="197480"/>
                  </a:lnTo>
                  <a:lnTo>
                    <a:pt x="400424" y="221152"/>
                  </a:lnTo>
                  <a:lnTo>
                    <a:pt x="362331" y="245935"/>
                  </a:lnTo>
                  <a:lnTo>
                    <a:pt x="325819" y="271792"/>
                  </a:lnTo>
                  <a:lnTo>
                    <a:pt x="290943" y="298685"/>
                  </a:lnTo>
                  <a:lnTo>
                    <a:pt x="257759" y="326577"/>
                  </a:lnTo>
                  <a:lnTo>
                    <a:pt x="226320" y="355433"/>
                  </a:lnTo>
                  <a:lnTo>
                    <a:pt x="196680" y="385213"/>
                  </a:lnTo>
                  <a:lnTo>
                    <a:pt x="168895" y="415882"/>
                  </a:lnTo>
                  <a:lnTo>
                    <a:pt x="143020" y="447403"/>
                  </a:lnTo>
                  <a:lnTo>
                    <a:pt x="119108" y="479737"/>
                  </a:lnTo>
                  <a:lnTo>
                    <a:pt x="97214" y="512849"/>
                  </a:lnTo>
                  <a:lnTo>
                    <a:pt x="77393" y="546702"/>
                  </a:lnTo>
                  <a:lnTo>
                    <a:pt x="59700" y="581257"/>
                  </a:lnTo>
                  <a:lnTo>
                    <a:pt x="44188" y="616479"/>
                  </a:lnTo>
                  <a:lnTo>
                    <a:pt x="30914" y="652329"/>
                  </a:lnTo>
                  <a:lnTo>
                    <a:pt x="11292" y="725770"/>
                  </a:lnTo>
                  <a:lnTo>
                    <a:pt x="1272" y="801283"/>
                  </a:lnTo>
                  <a:lnTo>
                    <a:pt x="0" y="839724"/>
                  </a:lnTo>
                  <a:lnTo>
                    <a:pt x="1399" y="801283"/>
                  </a:lnTo>
                  <a:lnTo>
                    <a:pt x="5182" y="763286"/>
                  </a:lnTo>
                  <a:lnTo>
                    <a:pt x="20057" y="688772"/>
                  </a:lnTo>
                  <a:lnTo>
                    <a:pt x="44315" y="616479"/>
                  </a:lnTo>
                  <a:lnTo>
                    <a:pt x="59827" y="581257"/>
                  </a:lnTo>
                  <a:lnTo>
                    <a:pt x="77520" y="546702"/>
                  </a:lnTo>
                  <a:lnTo>
                    <a:pt x="97341" y="512849"/>
                  </a:lnTo>
                  <a:lnTo>
                    <a:pt x="119235" y="479737"/>
                  </a:lnTo>
                  <a:lnTo>
                    <a:pt x="143147" y="447403"/>
                  </a:lnTo>
                  <a:lnTo>
                    <a:pt x="169022" y="415882"/>
                  </a:lnTo>
                  <a:lnTo>
                    <a:pt x="196807" y="385213"/>
                  </a:lnTo>
                  <a:lnTo>
                    <a:pt x="226447" y="355433"/>
                  </a:lnTo>
                  <a:lnTo>
                    <a:pt x="257886" y="326577"/>
                  </a:lnTo>
                  <a:lnTo>
                    <a:pt x="291070" y="298685"/>
                  </a:lnTo>
                  <a:lnTo>
                    <a:pt x="325946" y="271792"/>
                  </a:lnTo>
                  <a:lnTo>
                    <a:pt x="362457" y="245935"/>
                  </a:lnTo>
                  <a:lnTo>
                    <a:pt x="400551" y="221152"/>
                  </a:lnTo>
                  <a:lnTo>
                    <a:pt x="440171" y="197480"/>
                  </a:lnTo>
                  <a:lnTo>
                    <a:pt x="481264" y="174955"/>
                  </a:lnTo>
                  <a:lnTo>
                    <a:pt x="523774" y="153615"/>
                  </a:lnTo>
                  <a:lnTo>
                    <a:pt x="567648" y="133497"/>
                  </a:lnTo>
                  <a:lnTo>
                    <a:pt x="612831" y="114638"/>
                  </a:lnTo>
                  <a:lnTo>
                    <a:pt x="659268" y="97075"/>
                  </a:lnTo>
                  <a:lnTo>
                    <a:pt x="706904" y="80844"/>
                  </a:lnTo>
                  <a:lnTo>
                    <a:pt x="755685" y="65984"/>
                  </a:lnTo>
                  <a:lnTo>
                    <a:pt x="805557" y="52530"/>
                  </a:lnTo>
                  <a:lnTo>
                    <a:pt x="856464" y="40521"/>
                  </a:lnTo>
                  <a:lnTo>
                    <a:pt x="908353" y="29993"/>
                  </a:lnTo>
                  <a:lnTo>
                    <a:pt x="961168" y="20982"/>
                  </a:lnTo>
                  <a:lnTo>
                    <a:pt x="1014855" y="13527"/>
                  </a:lnTo>
                  <a:lnTo>
                    <a:pt x="1069360" y="7664"/>
                  </a:lnTo>
                  <a:lnTo>
                    <a:pt x="1124628" y="3431"/>
                  </a:lnTo>
                  <a:lnTo>
                    <a:pt x="1180604" y="864"/>
                  </a:lnTo>
                  <a:lnTo>
                    <a:pt x="1237234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23866" y="1981962"/>
              <a:ext cx="2481580" cy="840105"/>
            </a:xfrm>
            <a:custGeom>
              <a:avLst/>
              <a:gdLst/>
              <a:ahLst/>
              <a:cxnLst/>
              <a:rect l="l" t="t" r="r" b="b"/>
              <a:pathLst>
                <a:path w="2481579" h="840105">
                  <a:moveTo>
                    <a:pt x="1237234" y="0"/>
                  </a:moveTo>
                  <a:lnTo>
                    <a:pt x="1180604" y="864"/>
                  </a:lnTo>
                  <a:lnTo>
                    <a:pt x="1124628" y="3431"/>
                  </a:lnTo>
                  <a:lnTo>
                    <a:pt x="1069360" y="7664"/>
                  </a:lnTo>
                  <a:lnTo>
                    <a:pt x="1014855" y="13527"/>
                  </a:lnTo>
                  <a:lnTo>
                    <a:pt x="961168" y="20982"/>
                  </a:lnTo>
                  <a:lnTo>
                    <a:pt x="908353" y="29993"/>
                  </a:lnTo>
                  <a:lnTo>
                    <a:pt x="856464" y="40521"/>
                  </a:lnTo>
                  <a:lnTo>
                    <a:pt x="805557" y="52530"/>
                  </a:lnTo>
                  <a:lnTo>
                    <a:pt x="755685" y="65984"/>
                  </a:lnTo>
                  <a:lnTo>
                    <a:pt x="706904" y="80844"/>
                  </a:lnTo>
                  <a:lnTo>
                    <a:pt x="659268" y="97075"/>
                  </a:lnTo>
                  <a:lnTo>
                    <a:pt x="612831" y="114638"/>
                  </a:lnTo>
                  <a:lnTo>
                    <a:pt x="567648" y="133497"/>
                  </a:lnTo>
                  <a:lnTo>
                    <a:pt x="523774" y="153615"/>
                  </a:lnTo>
                  <a:lnTo>
                    <a:pt x="481264" y="174955"/>
                  </a:lnTo>
                  <a:lnTo>
                    <a:pt x="440171" y="197480"/>
                  </a:lnTo>
                  <a:lnTo>
                    <a:pt x="400551" y="221152"/>
                  </a:lnTo>
                  <a:lnTo>
                    <a:pt x="362457" y="245935"/>
                  </a:lnTo>
                  <a:lnTo>
                    <a:pt x="325946" y="271792"/>
                  </a:lnTo>
                  <a:lnTo>
                    <a:pt x="291070" y="298685"/>
                  </a:lnTo>
                  <a:lnTo>
                    <a:pt x="257886" y="326577"/>
                  </a:lnTo>
                  <a:lnTo>
                    <a:pt x="226447" y="355433"/>
                  </a:lnTo>
                  <a:lnTo>
                    <a:pt x="196807" y="385213"/>
                  </a:lnTo>
                  <a:lnTo>
                    <a:pt x="169022" y="415882"/>
                  </a:lnTo>
                  <a:lnTo>
                    <a:pt x="143147" y="447403"/>
                  </a:lnTo>
                  <a:lnTo>
                    <a:pt x="119235" y="479737"/>
                  </a:lnTo>
                  <a:lnTo>
                    <a:pt x="97341" y="512849"/>
                  </a:lnTo>
                  <a:lnTo>
                    <a:pt x="77520" y="546702"/>
                  </a:lnTo>
                  <a:lnTo>
                    <a:pt x="59827" y="581257"/>
                  </a:lnTo>
                  <a:lnTo>
                    <a:pt x="44315" y="616479"/>
                  </a:lnTo>
                  <a:lnTo>
                    <a:pt x="31041" y="652329"/>
                  </a:lnTo>
                  <a:lnTo>
                    <a:pt x="11419" y="725770"/>
                  </a:lnTo>
                  <a:lnTo>
                    <a:pt x="1399" y="801283"/>
                  </a:lnTo>
                  <a:lnTo>
                    <a:pt x="126" y="839724"/>
                  </a:lnTo>
                  <a:lnTo>
                    <a:pt x="1272" y="801283"/>
                  </a:lnTo>
                  <a:lnTo>
                    <a:pt x="5055" y="763286"/>
                  </a:lnTo>
                  <a:lnTo>
                    <a:pt x="19930" y="688772"/>
                  </a:lnTo>
                  <a:lnTo>
                    <a:pt x="44188" y="616479"/>
                  </a:lnTo>
                  <a:lnTo>
                    <a:pt x="59700" y="581257"/>
                  </a:lnTo>
                  <a:lnTo>
                    <a:pt x="77393" y="546702"/>
                  </a:lnTo>
                  <a:lnTo>
                    <a:pt x="97214" y="512849"/>
                  </a:lnTo>
                  <a:lnTo>
                    <a:pt x="119108" y="479737"/>
                  </a:lnTo>
                  <a:lnTo>
                    <a:pt x="143020" y="447403"/>
                  </a:lnTo>
                  <a:lnTo>
                    <a:pt x="168895" y="415882"/>
                  </a:lnTo>
                  <a:lnTo>
                    <a:pt x="196680" y="385213"/>
                  </a:lnTo>
                  <a:lnTo>
                    <a:pt x="226320" y="355433"/>
                  </a:lnTo>
                  <a:lnTo>
                    <a:pt x="257759" y="326577"/>
                  </a:lnTo>
                  <a:lnTo>
                    <a:pt x="290943" y="298685"/>
                  </a:lnTo>
                  <a:lnTo>
                    <a:pt x="325819" y="271792"/>
                  </a:lnTo>
                  <a:lnTo>
                    <a:pt x="362331" y="245935"/>
                  </a:lnTo>
                  <a:lnTo>
                    <a:pt x="400424" y="221152"/>
                  </a:lnTo>
                  <a:lnTo>
                    <a:pt x="440044" y="197480"/>
                  </a:lnTo>
                  <a:lnTo>
                    <a:pt x="481137" y="174955"/>
                  </a:lnTo>
                  <a:lnTo>
                    <a:pt x="523647" y="153615"/>
                  </a:lnTo>
                  <a:lnTo>
                    <a:pt x="567521" y="133497"/>
                  </a:lnTo>
                  <a:lnTo>
                    <a:pt x="612704" y="114638"/>
                  </a:lnTo>
                  <a:lnTo>
                    <a:pt x="659141" y="97075"/>
                  </a:lnTo>
                  <a:lnTo>
                    <a:pt x="706777" y="80844"/>
                  </a:lnTo>
                  <a:lnTo>
                    <a:pt x="755558" y="65984"/>
                  </a:lnTo>
                  <a:lnTo>
                    <a:pt x="805430" y="52530"/>
                  </a:lnTo>
                  <a:lnTo>
                    <a:pt x="856337" y="40521"/>
                  </a:lnTo>
                  <a:lnTo>
                    <a:pt x="908226" y="29993"/>
                  </a:lnTo>
                  <a:lnTo>
                    <a:pt x="961041" y="20982"/>
                  </a:lnTo>
                  <a:lnTo>
                    <a:pt x="1014728" y="13527"/>
                  </a:lnTo>
                  <a:lnTo>
                    <a:pt x="1069233" y="7664"/>
                  </a:lnTo>
                  <a:lnTo>
                    <a:pt x="1124501" y="3431"/>
                  </a:lnTo>
                  <a:lnTo>
                    <a:pt x="1180477" y="864"/>
                  </a:lnTo>
                  <a:lnTo>
                    <a:pt x="1237107" y="0"/>
                  </a:lnTo>
                  <a:lnTo>
                    <a:pt x="1293398" y="858"/>
                  </a:lnTo>
                  <a:lnTo>
                    <a:pt x="1349024" y="3410"/>
                  </a:lnTo>
                  <a:lnTo>
                    <a:pt x="1404049" y="7624"/>
                  </a:lnTo>
                  <a:lnTo>
                    <a:pt x="1458410" y="13468"/>
                  </a:lnTo>
                  <a:lnTo>
                    <a:pt x="1512046" y="20907"/>
                  </a:lnTo>
                  <a:lnTo>
                    <a:pt x="1564893" y="29910"/>
                  </a:lnTo>
                  <a:lnTo>
                    <a:pt x="1616891" y="40443"/>
                  </a:lnTo>
                  <a:lnTo>
                    <a:pt x="1667977" y="52474"/>
                  </a:lnTo>
                  <a:lnTo>
                    <a:pt x="1718088" y="65970"/>
                  </a:lnTo>
                  <a:lnTo>
                    <a:pt x="1767162" y="80899"/>
                  </a:lnTo>
                  <a:lnTo>
                    <a:pt x="1815137" y="97227"/>
                  </a:lnTo>
                  <a:lnTo>
                    <a:pt x="1861952" y="114921"/>
                  </a:lnTo>
                  <a:lnTo>
                    <a:pt x="1907542" y="133950"/>
                  </a:lnTo>
                  <a:lnTo>
                    <a:pt x="1951847" y="154280"/>
                  </a:lnTo>
                  <a:lnTo>
                    <a:pt x="1994804" y="175879"/>
                  </a:lnTo>
                  <a:lnTo>
                    <a:pt x="2036351" y="198713"/>
                  </a:lnTo>
                  <a:lnTo>
                    <a:pt x="2076426" y="222750"/>
                  </a:lnTo>
                  <a:lnTo>
                    <a:pt x="2114966" y="247957"/>
                  </a:lnTo>
                  <a:lnTo>
                    <a:pt x="2151909" y="274302"/>
                  </a:lnTo>
                  <a:lnTo>
                    <a:pt x="2187193" y="301751"/>
                  </a:lnTo>
                  <a:lnTo>
                    <a:pt x="2220756" y="330273"/>
                  </a:lnTo>
                  <a:lnTo>
                    <a:pt x="2252536" y="359833"/>
                  </a:lnTo>
                  <a:lnTo>
                    <a:pt x="2282470" y="390400"/>
                  </a:lnTo>
                  <a:lnTo>
                    <a:pt x="2310495" y="421940"/>
                  </a:lnTo>
                  <a:lnTo>
                    <a:pt x="2336551" y="454421"/>
                  </a:lnTo>
                  <a:lnTo>
                    <a:pt x="2360574" y="487811"/>
                  </a:lnTo>
                  <a:lnTo>
                    <a:pt x="2382502" y="522075"/>
                  </a:lnTo>
                  <a:lnTo>
                    <a:pt x="2402274" y="557182"/>
                  </a:lnTo>
                  <a:lnTo>
                    <a:pt x="2419826" y="593099"/>
                  </a:lnTo>
                  <a:lnTo>
                    <a:pt x="2435098" y="629792"/>
                  </a:lnTo>
                  <a:lnTo>
                    <a:pt x="2481453" y="629792"/>
                  </a:lnTo>
                  <a:lnTo>
                    <a:pt x="2474341" y="839724"/>
                  </a:lnTo>
                  <a:lnTo>
                    <a:pt x="2388616" y="629792"/>
                  </a:lnTo>
                  <a:lnTo>
                    <a:pt x="2434970" y="629792"/>
                  </a:lnTo>
                  <a:lnTo>
                    <a:pt x="2419699" y="593099"/>
                  </a:lnTo>
                  <a:lnTo>
                    <a:pt x="2402147" y="557182"/>
                  </a:lnTo>
                  <a:lnTo>
                    <a:pt x="2382375" y="522075"/>
                  </a:lnTo>
                  <a:lnTo>
                    <a:pt x="2360447" y="487811"/>
                  </a:lnTo>
                  <a:lnTo>
                    <a:pt x="2336424" y="454421"/>
                  </a:lnTo>
                  <a:lnTo>
                    <a:pt x="2310368" y="421940"/>
                  </a:lnTo>
                  <a:lnTo>
                    <a:pt x="2282343" y="390400"/>
                  </a:lnTo>
                  <a:lnTo>
                    <a:pt x="2252409" y="359833"/>
                  </a:lnTo>
                  <a:lnTo>
                    <a:pt x="2220629" y="330273"/>
                  </a:lnTo>
                  <a:lnTo>
                    <a:pt x="2187067" y="301751"/>
                  </a:lnTo>
                  <a:lnTo>
                    <a:pt x="2151782" y="274302"/>
                  </a:lnTo>
                  <a:lnTo>
                    <a:pt x="2114839" y="247957"/>
                  </a:lnTo>
                  <a:lnTo>
                    <a:pt x="2076299" y="222750"/>
                  </a:lnTo>
                  <a:lnTo>
                    <a:pt x="2036224" y="198713"/>
                  </a:lnTo>
                  <a:lnTo>
                    <a:pt x="1994677" y="175879"/>
                  </a:lnTo>
                  <a:lnTo>
                    <a:pt x="1951720" y="154280"/>
                  </a:lnTo>
                  <a:lnTo>
                    <a:pt x="1907415" y="133950"/>
                  </a:lnTo>
                  <a:lnTo>
                    <a:pt x="1861825" y="114921"/>
                  </a:lnTo>
                  <a:lnTo>
                    <a:pt x="1815010" y="97227"/>
                  </a:lnTo>
                  <a:lnTo>
                    <a:pt x="1767035" y="80899"/>
                  </a:lnTo>
                  <a:lnTo>
                    <a:pt x="1717961" y="65970"/>
                  </a:lnTo>
                  <a:lnTo>
                    <a:pt x="1667850" y="52474"/>
                  </a:lnTo>
                  <a:lnTo>
                    <a:pt x="1616764" y="40443"/>
                  </a:lnTo>
                  <a:lnTo>
                    <a:pt x="1564767" y="29910"/>
                  </a:lnTo>
                  <a:lnTo>
                    <a:pt x="1511919" y="20907"/>
                  </a:lnTo>
                  <a:lnTo>
                    <a:pt x="1458283" y="13468"/>
                  </a:lnTo>
                  <a:lnTo>
                    <a:pt x="1403922" y="7624"/>
                  </a:lnTo>
                  <a:lnTo>
                    <a:pt x="1348897" y="3410"/>
                  </a:lnTo>
                  <a:lnTo>
                    <a:pt x="1293271" y="858"/>
                  </a:lnTo>
                  <a:lnTo>
                    <a:pt x="1237107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0956" y="2907792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122682" y="0"/>
                  </a:move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80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60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80"/>
                  </a:ln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00956" y="2907792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245364" y="144780"/>
                  </a:move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80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60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3201161"/>
            <a:ext cx="542925" cy="990600"/>
          </a:xfrm>
          <a:custGeom>
            <a:avLst/>
            <a:gdLst/>
            <a:ahLst/>
            <a:cxnLst/>
            <a:rect l="l" t="t" r="r" b="b"/>
            <a:pathLst>
              <a:path w="542925" h="990600">
                <a:moveTo>
                  <a:pt x="0" y="719327"/>
                </a:moveTo>
                <a:lnTo>
                  <a:pt x="135636" y="719327"/>
                </a:lnTo>
                <a:lnTo>
                  <a:pt x="135636" y="0"/>
                </a:lnTo>
                <a:lnTo>
                  <a:pt x="406908" y="0"/>
                </a:lnTo>
                <a:lnTo>
                  <a:pt x="406908" y="719327"/>
                </a:lnTo>
                <a:lnTo>
                  <a:pt x="542543" y="719327"/>
                </a:lnTo>
                <a:lnTo>
                  <a:pt x="271272" y="990600"/>
                </a:lnTo>
                <a:lnTo>
                  <a:pt x="0" y="719327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295888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1161" y="12958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161" y="1295888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6435" y="1295895"/>
            <a:ext cx="838835" cy="1058545"/>
          </a:xfrm>
          <a:custGeom>
            <a:avLst/>
            <a:gdLst/>
            <a:ahLst/>
            <a:cxnLst/>
            <a:rect l="l" t="t" r="r" b="b"/>
            <a:pathLst>
              <a:path w="838835" h="1058545">
                <a:moveTo>
                  <a:pt x="838454" y="71894"/>
                </a:moveTo>
                <a:lnTo>
                  <a:pt x="811009" y="55892"/>
                </a:lnTo>
                <a:lnTo>
                  <a:pt x="718693" y="2044"/>
                </a:lnTo>
                <a:lnTo>
                  <a:pt x="712685" y="0"/>
                </a:lnTo>
                <a:lnTo>
                  <a:pt x="706577" y="393"/>
                </a:lnTo>
                <a:lnTo>
                  <a:pt x="701065" y="3086"/>
                </a:lnTo>
                <a:lnTo>
                  <a:pt x="696849" y="7886"/>
                </a:lnTo>
                <a:lnTo>
                  <a:pt x="694791" y="13893"/>
                </a:lnTo>
                <a:lnTo>
                  <a:pt x="695172" y="20002"/>
                </a:lnTo>
                <a:lnTo>
                  <a:pt x="697826" y="25514"/>
                </a:lnTo>
                <a:lnTo>
                  <a:pt x="702564" y="29730"/>
                </a:lnTo>
                <a:lnTo>
                  <a:pt x="747407" y="55892"/>
                </a:lnTo>
                <a:lnTo>
                  <a:pt x="228727" y="55892"/>
                </a:lnTo>
                <a:lnTo>
                  <a:pt x="228727" y="87896"/>
                </a:lnTo>
                <a:lnTo>
                  <a:pt x="517525" y="87896"/>
                </a:lnTo>
                <a:lnTo>
                  <a:pt x="517525" y="895261"/>
                </a:lnTo>
                <a:lnTo>
                  <a:pt x="491363" y="850404"/>
                </a:lnTo>
                <a:lnTo>
                  <a:pt x="487133" y="845604"/>
                </a:lnTo>
                <a:lnTo>
                  <a:pt x="481622" y="842911"/>
                </a:lnTo>
                <a:lnTo>
                  <a:pt x="475513" y="842518"/>
                </a:lnTo>
                <a:lnTo>
                  <a:pt x="469519" y="844562"/>
                </a:lnTo>
                <a:lnTo>
                  <a:pt x="464705" y="848791"/>
                </a:lnTo>
                <a:lnTo>
                  <a:pt x="462026" y="854316"/>
                </a:lnTo>
                <a:lnTo>
                  <a:pt x="461619" y="860463"/>
                </a:lnTo>
                <a:lnTo>
                  <a:pt x="463677" y="866533"/>
                </a:lnTo>
                <a:lnTo>
                  <a:pt x="524256" y="970292"/>
                </a:lnTo>
                <a:lnTo>
                  <a:pt x="91033" y="970292"/>
                </a:lnTo>
                <a:lnTo>
                  <a:pt x="135890" y="944130"/>
                </a:lnTo>
                <a:lnTo>
                  <a:pt x="140614" y="939914"/>
                </a:lnTo>
                <a:lnTo>
                  <a:pt x="143268" y="934402"/>
                </a:lnTo>
                <a:lnTo>
                  <a:pt x="143649" y="928293"/>
                </a:lnTo>
                <a:lnTo>
                  <a:pt x="141605" y="922286"/>
                </a:lnTo>
                <a:lnTo>
                  <a:pt x="137375" y="917486"/>
                </a:lnTo>
                <a:lnTo>
                  <a:pt x="131864" y="914793"/>
                </a:lnTo>
                <a:lnTo>
                  <a:pt x="125755" y="914400"/>
                </a:lnTo>
                <a:lnTo>
                  <a:pt x="119761" y="916444"/>
                </a:lnTo>
                <a:lnTo>
                  <a:pt x="0" y="986294"/>
                </a:lnTo>
                <a:lnTo>
                  <a:pt x="119761" y="1056144"/>
                </a:lnTo>
                <a:lnTo>
                  <a:pt x="125755" y="1058202"/>
                </a:lnTo>
                <a:lnTo>
                  <a:pt x="131864" y="1057795"/>
                </a:lnTo>
                <a:lnTo>
                  <a:pt x="137375" y="1055116"/>
                </a:lnTo>
                <a:lnTo>
                  <a:pt x="141605" y="1050302"/>
                </a:lnTo>
                <a:lnTo>
                  <a:pt x="143649" y="1044308"/>
                </a:lnTo>
                <a:lnTo>
                  <a:pt x="143268" y="1038199"/>
                </a:lnTo>
                <a:lnTo>
                  <a:pt x="140614" y="1032687"/>
                </a:lnTo>
                <a:lnTo>
                  <a:pt x="135890" y="1028458"/>
                </a:lnTo>
                <a:lnTo>
                  <a:pt x="91033" y="1002296"/>
                </a:lnTo>
                <a:lnTo>
                  <a:pt x="533527" y="1002296"/>
                </a:lnTo>
                <a:lnTo>
                  <a:pt x="533527" y="986167"/>
                </a:lnTo>
                <a:lnTo>
                  <a:pt x="552056" y="954417"/>
                </a:lnTo>
                <a:lnTo>
                  <a:pt x="603377" y="866533"/>
                </a:lnTo>
                <a:lnTo>
                  <a:pt x="605421" y="860463"/>
                </a:lnTo>
                <a:lnTo>
                  <a:pt x="591527" y="842518"/>
                </a:lnTo>
                <a:lnTo>
                  <a:pt x="585419" y="842911"/>
                </a:lnTo>
                <a:lnTo>
                  <a:pt x="579907" y="845604"/>
                </a:lnTo>
                <a:lnTo>
                  <a:pt x="575691" y="850404"/>
                </a:lnTo>
                <a:lnTo>
                  <a:pt x="549529" y="895261"/>
                </a:lnTo>
                <a:lnTo>
                  <a:pt x="549529" y="87896"/>
                </a:lnTo>
                <a:lnTo>
                  <a:pt x="747407" y="87896"/>
                </a:lnTo>
                <a:lnTo>
                  <a:pt x="702564" y="114058"/>
                </a:lnTo>
                <a:lnTo>
                  <a:pt x="697826" y="118287"/>
                </a:lnTo>
                <a:lnTo>
                  <a:pt x="695172" y="123799"/>
                </a:lnTo>
                <a:lnTo>
                  <a:pt x="694791" y="129908"/>
                </a:lnTo>
                <a:lnTo>
                  <a:pt x="696849" y="135902"/>
                </a:lnTo>
                <a:lnTo>
                  <a:pt x="701065" y="140716"/>
                </a:lnTo>
                <a:lnTo>
                  <a:pt x="706577" y="143395"/>
                </a:lnTo>
                <a:lnTo>
                  <a:pt x="712685" y="143802"/>
                </a:lnTo>
                <a:lnTo>
                  <a:pt x="718693" y="141744"/>
                </a:lnTo>
                <a:lnTo>
                  <a:pt x="811009" y="87896"/>
                </a:lnTo>
                <a:lnTo>
                  <a:pt x="838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8375" y="2084578"/>
            <a:ext cx="210121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11696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4881" y="109372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161" y="4953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62" y="5186667"/>
            <a:ext cx="3505835" cy="144145"/>
          </a:xfrm>
          <a:custGeom>
            <a:avLst/>
            <a:gdLst/>
            <a:ahLst/>
            <a:cxnLst/>
            <a:rect l="l" t="t" r="r" b="b"/>
            <a:pathLst>
              <a:path w="3505835" h="144145">
                <a:moveTo>
                  <a:pt x="685876" y="71894"/>
                </a:moveTo>
                <a:lnTo>
                  <a:pt x="658444" y="55892"/>
                </a:lnTo>
                <a:lnTo>
                  <a:pt x="566166" y="2044"/>
                </a:lnTo>
                <a:lnTo>
                  <a:pt x="560146" y="0"/>
                </a:lnTo>
                <a:lnTo>
                  <a:pt x="554024" y="393"/>
                </a:lnTo>
                <a:lnTo>
                  <a:pt x="548500" y="3086"/>
                </a:lnTo>
                <a:lnTo>
                  <a:pt x="544283" y="7899"/>
                </a:lnTo>
                <a:lnTo>
                  <a:pt x="542226" y="13893"/>
                </a:lnTo>
                <a:lnTo>
                  <a:pt x="542620" y="20002"/>
                </a:lnTo>
                <a:lnTo>
                  <a:pt x="545287" y="25514"/>
                </a:lnTo>
                <a:lnTo>
                  <a:pt x="550037" y="29743"/>
                </a:lnTo>
                <a:lnTo>
                  <a:pt x="594868" y="55892"/>
                </a:lnTo>
                <a:lnTo>
                  <a:pt x="0" y="55892"/>
                </a:lnTo>
                <a:lnTo>
                  <a:pt x="0" y="87896"/>
                </a:lnTo>
                <a:lnTo>
                  <a:pt x="594880" y="87896"/>
                </a:lnTo>
                <a:lnTo>
                  <a:pt x="550037" y="114058"/>
                </a:lnTo>
                <a:lnTo>
                  <a:pt x="545287" y="118287"/>
                </a:lnTo>
                <a:lnTo>
                  <a:pt x="542620" y="123799"/>
                </a:lnTo>
                <a:lnTo>
                  <a:pt x="542226" y="129908"/>
                </a:lnTo>
                <a:lnTo>
                  <a:pt x="544283" y="135902"/>
                </a:lnTo>
                <a:lnTo>
                  <a:pt x="548500" y="140716"/>
                </a:lnTo>
                <a:lnTo>
                  <a:pt x="554024" y="143395"/>
                </a:lnTo>
                <a:lnTo>
                  <a:pt x="560146" y="143802"/>
                </a:lnTo>
                <a:lnTo>
                  <a:pt x="566166" y="141744"/>
                </a:lnTo>
                <a:lnTo>
                  <a:pt x="658444" y="87896"/>
                </a:lnTo>
                <a:lnTo>
                  <a:pt x="685876" y="71894"/>
                </a:lnTo>
                <a:close/>
              </a:path>
              <a:path w="3505835" h="144145">
                <a:moveTo>
                  <a:pt x="3505327" y="71894"/>
                </a:moveTo>
                <a:lnTo>
                  <a:pt x="3477882" y="55892"/>
                </a:lnTo>
                <a:lnTo>
                  <a:pt x="3385566" y="2044"/>
                </a:lnTo>
                <a:lnTo>
                  <a:pt x="3379559" y="0"/>
                </a:lnTo>
                <a:lnTo>
                  <a:pt x="3373450" y="393"/>
                </a:lnTo>
                <a:lnTo>
                  <a:pt x="3367938" y="3086"/>
                </a:lnTo>
                <a:lnTo>
                  <a:pt x="3363722" y="7899"/>
                </a:lnTo>
                <a:lnTo>
                  <a:pt x="3361664" y="13893"/>
                </a:lnTo>
                <a:lnTo>
                  <a:pt x="3362045" y="20002"/>
                </a:lnTo>
                <a:lnTo>
                  <a:pt x="3364700" y="25514"/>
                </a:lnTo>
                <a:lnTo>
                  <a:pt x="3369437" y="29743"/>
                </a:lnTo>
                <a:lnTo>
                  <a:pt x="3414268" y="55892"/>
                </a:lnTo>
                <a:lnTo>
                  <a:pt x="2667000" y="55892"/>
                </a:lnTo>
                <a:lnTo>
                  <a:pt x="2667000" y="87896"/>
                </a:lnTo>
                <a:lnTo>
                  <a:pt x="3414280" y="87896"/>
                </a:lnTo>
                <a:lnTo>
                  <a:pt x="3369437" y="114058"/>
                </a:lnTo>
                <a:lnTo>
                  <a:pt x="3364700" y="118287"/>
                </a:lnTo>
                <a:lnTo>
                  <a:pt x="3362045" y="123799"/>
                </a:lnTo>
                <a:lnTo>
                  <a:pt x="3361664" y="129908"/>
                </a:lnTo>
                <a:lnTo>
                  <a:pt x="3363722" y="135902"/>
                </a:lnTo>
                <a:lnTo>
                  <a:pt x="3367938" y="140716"/>
                </a:lnTo>
                <a:lnTo>
                  <a:pt x="3373450" y="143395"/>
                </a:lnTo>
                <a:lnTo>
                  <a:pt x="3379559" y="143802"/>
                </a:lnTo>
                <a:lnTo>
                  <a:pt x="3385566" y="141744"/>
                </a:lnTo>
                <a:lnTo>
                  <a:pt x="3477882" y="87896"/>
                </a:lnTo>
                <a:lnTo>
                  <a:pt x="3505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1140" y="4832680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4594" y="4832680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2762" y="4191761"/>
            <a:ext cx="2438400" cy="2362200"/>
          </a:xfrm>
          <a:custGeom>
            <a:avLst/>
            <a:gdLst/>
            <a:ahLst/>
            <a:cxnLst/>
            <a:rect l="l" t="t" r="r" b="b"/>
            <a:pathLst>
              <a:path w="2438400" h="2362200">
                <a:moveTo>
                  <a:pt x="0" y="0"/>
                </a:moveTo>
                <a:lnTo>
                  <a:pt x="2438400" y="2362200"/>
                </a:lnTo>
              </a:path>
              <a:path w="2438400" h="2362200">
                <a:moveTo>
                  <a:pt x="0" y="2362200"/>
                </a:moveTo>
                <a:lnTo>
                  <a:pt x="21336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6029" y="4877561"/>
            <a:ext cx="9042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8561" y="5110460"/>
            <a:ext cx="1078230" cy="144145"/>
          </a:xfrm>
          <a:custGeom>
            <a:avLst/>
            <a:gdLst/>
            <a:ahLst/>
            <a:cxnLst/>
            <a:rect l="l" t="t" r="r" b="b"/>
            <a:pathLst>
              <a:path w="1078229" h="144145">
                <a:moveTo>
                  <a:pt x="1014494" y="71901"/>
                </a:moveTo>
                <a:lnTo>
                  <a:pt x="942213" y="114065"/>
                </a:lnTo>
                <a:lnTo>
                  <a:pt x="937406" y="118282"/>
                </a:lnTo>
                <a:lnTo>
                  <a:pt x="934720" y="123797"/>
                </a:lnTo>
                <a:lnTo>
                  <a:pt x="934319" y="129907"/>
                </a:lnTo>
                <a:lnTo>
                  <a:pt x="936371" y="135909"/>
                </a:lnTo>
                <a:lnTo>
                  <a:pt x="940587" y="140715"/>
                </a:lnTo>
                <a:lnTo>
                  <a:pt x="946102" y="143402"/>
                </a:lnTo>
                <a:lnTo>
                  <a:pt x="952212" y="143803"/>
                </a:lnTo>
                <a:lnTo>
                  <a:pt x="958214" y="141751"/>
                </a:lnTo>
                <a:lnTo>
                  <a:pt x="1050539" y="87903"/>
                </a:lnTo>
                <a:lnTo>
                  <a:pt x="1046226" y="87903"/>
                </a:lnTo>
                <a:lnTo>
                  <a:pt x="1046226" y="85744"/>
                </a:lnTo>
                <a:lnTo>
                  <a:pt x="1038225" y="85744"/>
                </a:lnTo>
                <a:lnTo>
                  <a:pt x="1014494" y="71901"/>
                </a:lnTo>
                <a:close/>
              </a:path>
              <a:path w="1078229" h="144145">
                <a:moveTo>
                  <a:pt x="987062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87062" y="87903"/>
                </a:lnTo>
                <a:lnTo>
                  <a:pt x="1014494" y="71901"/>
                </a:lnTo>
                <a:lnTo>
                  <a:pt x="987062" y="55899"/>
                </a:lnTo>
                <a:close/>
              </a:path>
              <a:path w="1078229" h="144145">
                <a:moveTo>
                  <a:pt x="1050539" y="55899"/>
                </a:moveTo>
                <a:lnTo>
                  <a:pt x="1046226" y="55899"/>
                </a:lnTo>
                <a:lnTo>
                  <a:pt x="1046226" y="87903"/>
                </a:lnTo>
                <a:lnTo>
                  <a:pt x="1050539" y="87903"/>
                </a:lnTo>
                <a:lnTo>
                  <a:pt x="1077976" y="71901"/>
                </a:lnTo>
                <a:lnTo>
                  <a:pt x="1050539" y="55899"/>
                </a:lnTo>
                <a:close/>
              </a:path>
              <a:path w="1078229" h="144145">
                <a:moveTo>
                  <a:pt x="1038225" y="58058"/>
                </a:moveTo>
                <a:lnTo>
                  <a:pt x="1014494" y="71901"/>
                </a:lnTo>
                <a:lnTo>
                  <a:pt x="1038225" y="85744"/>
                </a:lnTo>
                <a:lnTo>
                  <a:pt x="1038225" y="58058"/>
                </a:lnTo>
                <a:close/>
              </a:path>
              <a:path w="1078229" h="144145">
                <a:moveTo>
                  <a:pt x="1046226" y="58058"/>
                </a:moveTo>
                <a:lnTo>
                  <a:pt x="1038225" y="58058"/>
                </a:lnTo>
                <a:lnTo>
                  <a:pt x="1038225" y="85744"/>
                </a:lnTo>
                <a:lnTo>
                  <a:pt x="1046226" y="85744"/>
                </a:lnTo>
                <a:lnTo>
                  <a:pt x="1046226" y="58058"/>
                </a:lnTo>
                <a:close/>
              </a:path>
              <a:path w="1078229" h="144145">
                <a:moveTo>
                  <a:pt x="952212" y="0"/>
                </a:moveTo>
                <a:lnTo>
                  <a:pt x="946102" y="400"/>
                </a:lnTo>
                <a:lnTo>
                  <a:pt x="940587" y="3087"/>
                </a:lnTo>
                <a:lnTo>
                  <a:pt x="936371" y="7893"/>
                </a:lnTo>
                <a:lnTo>
                  <a:pt x="934319" y="13896"/>
                </a:lnTo>
                <a:lnTo>
                  <a:pt x="934719" y="20006"/>
                </a:lnTo>
                <a:lnTo>
                  <a:pt x="937406" y="25521"/>
                </a:lnTo>
                <a:lnTo>
                  <a:pt x="942213" y="29737"/>
                </a:lnTo>
                <a:lnTo>
                  <a:pt x="1014494" y="71901"/>
                </a:lnTo>
                <a:lnTo>
                  <a:pt x="1038225" y="58058"/>
                </a:lnTo>
                <a:lnTo>
                  <a:pt x="1046226" y="58058"/>
                </a:lnTo>
                <a:lnTo>
                  <a:pt x="1046226" y="55899"/>
                </a:lnTo>
                <a:lnTo>
                  <a:pt x="1050539" y="55899"/>
                </a:lnTo>
                <a:lnTo>
                  <a:pt x="958214" y="2051"/>
                </a:lnTo>
                <a:lnTo>
                  <a:pt x="95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9761" y="5105888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6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6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6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61228" y="475678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8209" y="47522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4330" y="4877561"/>
            <a:ext cx="5613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34907" y="5113666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290224" y="88284"/>
                </a:moveTo>
                <a:lnTo>
                  <a:pt x="244983" y="113907"/>
                </a:lnTo>
                <a:lnTo>
                  <a:pt x="240155" y="118106"/>
                </a:lnTo>
                <a:lnTo>
                  <a:pt x="237410" y="123590"/>
                </a:lnTo>
                <a:lnTo>
                  <a:pt x="236928" y="129694"/>
                </a:lnTo>
                <a:lnTo>
                  <a:pt x="238887" y="135751"/>
                </a:lnTo>
                <a:lnTo>
                  <a:pt x="243103" y="140579"/>
                </a:lnTo>
                <a:lnTo>
                  <a:pt x="248618" y="143323"/>
                </a:lnTo>
                <a:lnTo>
                  <a:pt x="254728" y="143805"/>
                </a:lnTo>
                <a:lnTo>
                  <a:pt x="260731" y="141847"/>
                </a:lnTo>
                <a:lnTo>
                  <a:pt x="354021" y="89015"/>
                </a:lnTo>
                <a:lnTo>
                  <a:pt x="349376" y="89015"/>
                </a:lnTo>
                <a:lnTo>
                  <a:pt x="290224" y="88284"/>
                </a:lnTo>
                <a:close/>
              </a:path>
              <a:path w="381634" h="144145">
                <a:moveTo>
                  <a:pt x="317855" y="72635"/>
                </a:moveTo>
                <a:lnTo>
                  <a:pt x="290224" y="88284"/>
                </a:lnTo>
                <a:lnTo>
                  <a:pt x="349376" y="89015"/>
                </a:lnTo>
                <a:lnTo>
                  <a:pt x="349404" y="86729"/>
                </a:lnTo>
                <a:lnTo>
                  <a:pt x="341375" y="86729"/>
                </a:lnTo>
                <a:lnTo>
                  <a:pt x="317855" y="72635"/>
                </a:lnTo>
                <a:close/>
              </a:path>
              <a:path w="381634" h="144145">
                <a:moveTo>
                  <a:pt x="256504" y="0"/>
                </a:moveTo>
                <a:lnTo>
                  <a:pt x="250380" y="305"/>
                </a:lnTo>
                <a:lnTo>
                  <a:pt x="244828" y="2897"/>
                </a:lnTo>
                <a:lnTo>
                  <a:pt x="240538" y="7608"/>
                </a:lnTo>
                <a:lnTo>
                  <a:pt x="238408" y="13612"/>
                </a:lnTo>
                <a:lnTo>
                  <a:pt x="238744" y="19736"/>
                </a:lnTo>
                <a:lnTo>
                  <a:pt x="241341" y="25288"/>
                </a:lnTo>
                <a:lnTo>
                  <a:pt x="245999" y="29579"/>
                </a:lnTo>
                <a:lnTo>
                  <a:pt x="290558" y="56279"/>
                </a:lnTo>
                <a:lnTo>
                  <a:pt x="349758" y="57011"/>
                </a:lnTo>
                <a:lnTo>
                  <a:pt x="349376" y="89015"/>
                </a:lnTo>
                <a:lnTo>
                  <a:pt x="354021" y="89015"/>
                </a:lnTo>
                <a:lnTo>
                  <a:pt x="381381" y="73521"/>
                </a:lnTo>
                <a:lnTo>
                  <a:pt x="262509" y="2147"/>
                </a:lnTo>
                <a:lnTo>
                  <a:pt x="256504" y="0"/>
                </a:lnTo>
                <a:close/>
              </a:path>
              <a:path w="381634" h="144145">
                <a:moveTo>
                  <a:pt x="508" y="52693"/>
                </a:moveTo>
                <a:lnTo>
                  <a:pt x="0" y="84697"/>
                </a:lnTo>
                <a:lnTo>
                  <a:pt x="290224" y="88284"/>
                </a:lnTo>
                <a:lnTo>
                  <a:pt x="317855" y="72635"/>
                </a:lnTo>
                <a:lnTo>
                  <a:pt x="290558" y="56279"/>
                </a:lnTo>
                <a:lnTo>
                  <a:pt x="508" y="52693"/>
                </a:lnTo>
                <a:close/>
              </a:path>
              <a:path w="381634" h="144145">
                <a:moveTo>
                  <a:pt x="341630" y="59170"/>
                </a:moveTo>
                <a:lnTo>
                  <a:pt x="317855" y="72635"/>
                </a:lnTo>
                <a:lnTo>
                  <a:pt x="341375" y="86729"/>
                </a:lnTo>
                <a:lnTo>
                  <a:pt x="341630" y="59170"/>
                </a:lnTo>
                <a:close/>
              </a:path>
              <a:path w="381634" h="144145">
                <a:moveTo>
                  <a:pt x="349732" y="59170"/>
                </a:moveTo>
                <a:lnTo>
                  <a:pt x="341630" y="59170"/>
                </a:lnTo>
                <a:lnTo>
                  <a:pt x="341375" y="86729"/>
                </a:lnTo>
                <a:lnTo>
                  <a:pt x="349404" y="86729"/>
                </a:lnTo>
                <a:lnTo>
                  <a:pt x="349732" y="59170"/>
                </a:lnTo>
                <a:close/>
              </a:path>
              <a:path w="381634" h="144145">
                <a:moveTo>
                  <a:pt x="290558" y="56279"/>
                </a:moveTo>
                <a:lnTo>
                  <a:pt x="317855" y="72635"/>
                </a:lnTo>
                <a:lnTo>
                  <a:pt x="341630" y="59170"/>
                </a:lnTo>
                <a:lnTo>
                  <a:pt x="349732" y="59170"/>
                </a:lnTo>
                <a:lnTo>
                  <a:pt x="349758" y="57011"/>
                </a:lnTo>
                <a:lnTo>
                  <a:pt x="290558" y="5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8191" y="5186934"/>
            <a:ext cx="144145" cy="909955"/>
          </a:xfrm>
          <a:custGeom>
            <a:avLst/>
            <a:gdLst/>
            <a:ahLst/>
            <a:cxnLst/>
            <a:rect l="l" t="t" r="r" b="b"/>
            <a:pathLst>
              <a:path w="144145" h="909954">
                <a:moveTo>
                  <a:pt x="13896" y="766066"/>
                </a:moveTo>
                <a:lnTo>
                  <a:pt x="7893" y="768121"/>
                </a:lnTo>
                <a:lnTo>
                  <a:pt x="3087" y="772342"/>
                </a:lnTo>
                <a:lnTo>
                  <a:pt x="400" y="777867"/>
                </a:lnTo>
                <a:lnTo>
                  <a:pt x="0" y="783989"/>
                </a:lnTo>
                <a:lnTo>
                  <a:pt x="2051" y="790003"/>
                </a:lnTo>
                <a:lnTo>
                  <a:pt x="71901" y="909713"/>
                </a:lnTo>
                <a:lnTo>
                  <a:pt x="90435" y="877951"/>
                </a:lnTo>
                <a:lnTo>
                  <a:pt x="55899" y="877951"/>
                </a:lnTo>
                <a:lnTo>
                  <a:pt x="55899" y="818723"/>
                </a:lnTo>
                <a:lnTo>
                  <a:pt x="29737" y="773874"/>
                </a:lnTo>
                <a:lnTo>
                  <a:pt x="25521" y="769128"/>
                </a:lnTo>
                <a:lnTo>
                  <a:pt x="20006" y="766464"/>
                </a:lnTo>
                <a:lnTo>
                  <a:pt x="13896" y="766066"/>
                </a:lnTo>
                <a:close/>
              </a:path>
              <a:path w="144145" h="909954">
                <a:moveTo>
                  <a:pt x="55899" y="818723"/>
                </a:moveTo>
                <a:lnTo>
                  <a:pt x="55899" y="877951"/>
                </a:lnTo>
                <a:lnTo>
                  <a:pt x="87903" y="877951"/>
                </a:lnTo>
                <a:lnTo>
                  <a:pt x="87903" y="869886"/>
                </a:lnTo>
                <a:lnTo>
                  <a:pt x="58058" y="869886"/>
                </a:lnTo>
                <a:lnTo>
                  <a:pt x="71901" y="846155"/>
                </a:lnTo>
                <a:lnTo>
                  <a:pt x="55899" y="818723"/>
                </a:lnTo>
                <a:close/>
              </a:path>
              <a:path w="144145" h="909954">
                <a:moveTo>
                  <a:pt x="129907" y="766066"/>
                </a:moveTo>
                <a:lnTo>
                  <a:pt x="123797" y="766464"/>
                </a:lnTo>
                <a:lnTo>
                  <a:pt x="118282" y="769128"/>
                </a:lnTo>
                <a:lnTo>
                  <a:pt x="114065" y="773874"/>
                </a:lnTo>
                <a:lnTo>
                  <a:pt x="87903" y="818723"/>
                </a:lnTo>
                <a:lnTo>
                  <a:pt x="87903" y="877951"/>
                </a:lnTo>
                <a:lnTo>
                  <a:pt x="90435" y="877951"/>
                </a:lnTo>
                <a:lnTo>
                  <a:pt x="141751" y="790003"/>
                </a:lnTo>
                <a:lnTo>
                  <a:pt x="143803" y="783989"/>
                </a:lnTo>
                <a:lnTo>
                  <a:pt x="143402" y="777867"/>
                </a:lnTo>
                <a:lnTo>
                  <a:pt x="140716" y="772342"/>
                </a:lnTo>
                <a:lnTo>
                  <a:pt x="135909" y="768121"/>
                </a:lnTo>
                <a:lnTo>
                  <a:pt x="129907" y="766066"/>
                </a:lnTo>
                <a:close/>
              </a:path>
              <a:path w="144145" h="909954">
                <a:moveTo>
                  <a:pt x="71901" y="846155"/>
                </a:moveTo>
                <a:lnTo>
                  <a:pt x="58058" y="869886"/>
                </a:lnTo>
                <a:lnTo>
                  <a:pt x="85744" y="869886"/>
                </a:lnTo>
                <a:lnTo>
                  <a:pt x="71901" y="846155"/>
                </a:lnTo>
                <a:close/>
              </a:path>
              <a:path w="144145" h="909954">
                <a:moveTo>
                  <a:pt x="87903" y="818723"/>
                </a:moveTo>
                <a:lnTo>
                  <a:pt x="71901" y="846155"/>
                </a:lnTo>
                <a:lnTo>
                  <a:pt x="85744" y="869886"/>
                </a:lnTo>
                <a:lnTo>
                  <a:pt x="87903" y="869886"/>
                </a:lnTo>
                <a:lnTo>
                  <a:pt x="87903" y="818723"/>
                </a:lnTo>
                <a:close/>
              </a:path>
              <a:path w="144145" h="909954">
                <a:moveTo>
                  <a:pt x="87903" y="0"/>
                </a:moveTo>
                <a:lnTo>
                  <a:pt x="55899" y="0"/>
                </a:lnTo>
                <a:lnTo>
                  <a:pt x="55899" y="818723"/>
                </a:lnTo>
                <a:lnTo>
                  <a:pt x="71901" y="846155"/>
                </a:lnTo>
                <a:lnTo>
                  <a:pt x="87903" y="818723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61656" y="6128715"/>
            <a:ext cx="75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12685" y="3963161"/>
            <a:ext cx="962660" cy="685800"/>
          </a:xfrm>
          <a:custGeom>
            <a:avLst/>
            <a:gdLst/>
            <a:ahLst/>
            <a:cxnLst/>
            <a:rect l="l" t="t" r="r" b="b"/>
            <a:pathLst>
              <a:path w="962659" h="685800">
                <a:moveTo>
                  <a:pt x="0" y="419100"/>
                </a:moveTo>
                <a:lnTo>
                  <a:pt x="303149" y="685800"/>
                </a:lnTo>
              </a:path>
              <a:path w="962659" h="685800">
                <a:moveTo>
                  <a:pt x="303275" y="685800"/>
                </a:moveTo>
                <a:lnTo>
                  <a:pt x="962152" y="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1923" y="1900427"/>
            <a:ext cx="4041775" cy="1457325"/>
            <a:chOff x="3201923" y="1900427"/>
            <a:chExt cx="4041775" cy="1457325"/>
          </a:xfrm>
        </p:grpSpPr>
        <p:sp>
          <p:nvSpPr>
            <p:cNvPr id="3" name="object 3"/>
            <p:cNvSpPr/>
            <p:nvPr/>
          </p:nvSpPr>
          <p:spPr>
            <a:xfrm>
              <a:off x="3206495" y="1904999"/>
              <a:ext cx="4032885" cy="1447800"/>
            </a:xfrm>
            <a:custGeom>
              <a:avLst/>
              <a:gdLst/>
              <a:ahLst/>
              <a:cxnLst/>
              <a:rect l="l" t="t" r="r" b="b"/>
              <a:pathLst>
                <a:path w="4032884" h="1447800">
                  <a:moveTo>
                    <a:pt x="3791204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3791204" y="1447800"/>
                  </a:lnTo>
                  <a:lnTo>
                    <a:pt x="3839821" y="1442895"/>
                  </a:lnTo>
                  <a:lnTo>
                    <a:pt x="3885110" y="1428831"/>
                  </a:lnTo>
                  <a:lnTo>
                    <a:pt x="3926098" y="1406578"/>
                  </a:lnTo>
                  <a:lnTo>
                    <a:pt x="3961812" y="1377108"/>
                  </a:lnTo>
                  <a:lnTo>
                    <a:pt x="3991282" y="1341394"/>
                  </a:lnTo>
                  <a:lnTo>
                    <a:pt x="4013535" y="1300406"/>
                  </a:lnTo>
                  <a:lnTo>
                    <a:pt x="4027599" y="1255117"/>
                  </a:lnTo>
                  <a:lnTo>
                    <a:pt x="4032504" y="1206500"/>
                  </a:lnTo>
                  <a:lnTo>
                    <a:pt x="4032504" y="241300"/>
                  </a:lnTo>
                  <a:lnTo>
                    <a:pt x="4027599" y="192682"/>
                  </a:lnTo>
                  <a:lnTo>
                    <a:pt x="4013535" y="147393"/>
                  </a:lnTo>
                  <a:lnTo>
                    <a:pt x="3991282" y="106405"/>
                  </a:lnTo>
                  <a:lnTo>
                    <a:pt x="3961812" y="70691"/>
                  </a:lnTo>
                  <a:lnTo>
                    <a:pt x="3926098" y="41221"/>
                  </a:lnTo>
                  <a:lnTo>
                    <a:pt x="3885110" y="18968"/>
                  </a:lnTo>
                  <a:lnTo>
                    <a:pt x="3839821" y="4904"/>
                  </a:lnTo>
                  <a:lnTo>
                    <a:pt x="37912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6495" y="1904999"/>
              <a:ext cx="4032885" cy="1447800"/>
            </a:xfrm>
            <a:custGeom>
              <a:avLst/>
              <a:gdLst/>
              <a:ahLst/>
              <a:cxnLst/>
              <a:rect l="l" t="t" r="r" b="b"/>
              <a:pathLst>
                <a:path w="4032884" h="1447800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3791204" y="0"/>
                  </a:lnTo>
                  <a:lnTo>
                    <a:pt x="3839821" y="4904"/>
                  </a:lnTo>
                  <a:lnTo>
                    <a:pt x="3885110" y="18968"/>
                  </a:lnTo>
                  <a:lnTo>
                    <a:pt x="3926098" y="41221"/>
                  </a:lnTo>
                  <a:lnTo>
                    <a:pt x="3961812" y="70691"/>
                  </a:lnTo>
                  <a:lnTo>
                    <a:pt x="3991282" y="106405"/>
                  </a:lnTo>
                  <a:lnTo>
                    <a:pt x="4013535" y="147393"/>
                  </a:lnTo>
                  <a:lnTo>
                    <a:pt x="4027599" y="192682"/>
                  </a:lnTo>
                  <a:lnTo>
                    <a:pt x="4032504" y="241300"/>
                  </a:lnTo>
                  <a:lnTo>
                    <a:pt x="4032504" y="1206500"/>
                  </a:lnTo>
                  <a:lnTo>
                    <a:pt x="4027599" y="1255117"/>
                  </a:lnTo>
                  <a:lnTo>
                    <a:pt x="4013535" y="1300406"/>
                  </a:lnTo>
                  <a:lnTo>
                    <a:pt x="3991282" y="1341394"/>
                  </a:lnTo>
                  <a:lnTo>
                    <a:pt x="3961812" y="1377108"/>
                  </a:lnTo>
                  <a:lnTo>
                    <a:pt x="3926098" y="1406578"/>
                  </a:lnTo>
                  <a:lnTo>
                    <a:pt x="3885110" y="1428831"/>
                  </a:lnTo>
                  <a:lnTo>
                    <a:pt x="3839821" y="1442895"/>
                  </a:lnTo>
                  <a:lnTo>
                    <a:pt x="3791204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49034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49211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0361" y="2671877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28247" y="87934"/>
                </a:moveTo>
                <a:lnTo>
                  <a:pt x="1083310" y="113994"/>
                </a:lnTo>
                <a:lnTo>
                  <a:pt x="1078557" y="118213"/>
                </a:lnTo>
                <a:lnTo>
                  <a:pt x="1075864" y="123741"/>
                </a:lnTo>
                <a:lnTo>
                  <a:pt x="1075434" y="129889"/>
                </a:lnTo>
                <a:lnTo>
                  <a:pt x="1077467" y="135965"/>
                </a:lnTo>
                <a:lnTo>
                  <a:pt x="1081686" y="140698"/>
                </a:lnTo>
                <a:lnTo>
                  <a:pt x="1087215" y="143347"/>
                </a:lnTo>
                <a:lnTo>
                  <a:pt x="1093362" y="143734"/>
                </a:lnTo>
                <a:lnTo>
                  <a:pt x="1099439" y="141680"/>
                </a:lnTo>
                <a:lnTo>
                  <a:pt x="1191930" y="88086"/>
                </a:lnTo>
                <a:lnTo>
                  <a:pt x="1128247" y="87934"/>
                </a:lnTo>
                <a:close/>
              </a:path>
              <a:path w="1219835" h="144144">
                <a:moveTo>
                  <a:pt x="1155718" y="72003"/>
                </a:moveTo>
                <a:lnTo>
                  <a:pt x="1128247" y="87934"/>
                </a:lnTo>
                <a:lnTo>
                  <a:pt x="1187450" y="88086"/>
                </a:lnTo>
                <a:lnTo>
                  <a:pt x="1187458" y="85927"/>
                </a:lnTo>
                <a:lnTo>
                  <a:pt x="1179449" y="85927"/>
                </a:lnTo>
                <a:lnTo>
                  <a:pt x="1155718" y="72003"/>
                </a:lnTo>
                <a:close/>
              </a:path>
              <a:path w="1219835" h="144144">
                <a:moveTo>
                  <a:pt x="1093690" y="0"/>
                </a:moveTo>
                <a:lnTo>
                  <a:pt x="1087580" y="392"/>
                </a:lnTo>
                <a:lnTo>
                  <a:pt x="1082065" y="3071"/>
                </a:lnTo>
                <a:lnTo>
                  <a:pt x="1077849" y="7822"/>
                </a:lnTo>
                <a:lnTo>
                  <a:pt x="1075795" y="13825"/>
                </a:lnTo>
                <a:lnTo>
                  <a:pt x="1076182" y="19935"/>
                </a:lnTo>
                <a:lnTo>
                  <a:pt x="1078831" y="25449"/>
                </a:lnTo>
                <a:lnTo>
                  <a:pt x="1083564" y="29666"/>
                </a:lnTo>
                <a:lnTo>
                  <a:pt x="1128325" y="55930"/>
                </a:lnTo>
                <a:lnTo>
                  <a:pt x="1187577" y="56082"/>
                </a:lnTo>
                <a:lnTo>
                  <a:pt x="1187450" y="88086"/>
                </a:lnTo>
                <a:lnTo>
                  <a:pt x="1191930" y="88086"/>
                </a:lnTo>
                <a:lnTo>
                  <a:pt x="1219327" y="72211"/>
                </a:lnTo>
                <a:lnTo>
                  <a:pt x="1099692" y="2107"/>
                </a:lnTo>
                <a:lnTo>
                  <a:pt x="1093690" y="0"/>
                </a:lnTo>
                <a:close/>
              </a:path>
              <a:path w="1219835" h="144144">
                <a:moveTo>
                  <a:pt x="0" y="53034"/>
                </a:moveTo>
                <a:lnTo>
                  <a:pt x="0" y="85038"/>
                </a:lnTo>
                <a:lnTo>
                  <a:pt x="1128247" y="87934"/>
                </a:lnTo>
                <a:lnTo>
                  <a:pt x="1155718" y="72003"/>
                </a:lnTo>
                <a:lnTo>
                  <a:pt x="1128325" y="55930"/>
                </a:lnTo>
                <a:lnTo>
                  <a:pt x="0" y="53034"/>
                </a:lnTo>
                <a:close/>
              </a:path>
              <a:path w="1219835" h="144144">
                <a:moveTo>
                  <a:pt x="1179449" y="58241"/>
                </a:moveTo>
                <a:lnTo>
                  <a:pt x="1155718" y="72003"/>
                </a:lnTo>
                <a:lnTo>
                  <a:pt x="1179449" y="85927"/>
                </a:lnTo>
                <a:lnTo>
                  <a:pt x="1179449" y="58241"/>
                </a:lnTo>
                <a:close/>
              </a:path>
              <a:path w="1219835" h="144144">
                <a:moveTo>
                  <a:pt x="1187568" y="58241"/>
                </a:moveTo>
                <a:lnTo>
                  <a:pt x="1179449" y="58241"/>
                </a:lnTo>
                <a:lnTo>
                  <a:pt x="1179449" y="85927"/>
                </a:lnTo>
                <a:lnTo>
                  <a:pt x="1187458" y="85927"/>
                </a:lnTo>
                <a:lnTo>
                  <a:pt x="1187568" y="58241"/>
                </a:lnTo>
                <a:close/>
              </a:path>
              <a:path w="1219835" h="144144">
                <a:moveTo>
                  <a:pt x="1128325" y="55930"/>
                </a:moveTo>
                <a:lnTo>
                  <a:pt x="1155718" y="72003"/>
                </a:lnTo>
                <a:lnTo>
                  <a:pt x="1179449" y="58241"/>
                </a:lnTo>
                <a:lnTo>
                  <a:pt x="1187568" y="58241"/>
                </a:lnTo>
                <a:lnTo>
                  <a:pt x="1187577" y="56082"/>
                </a:lnTo>
                <a:lnTo>
                  <a:pt x="1128325" y="5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2672067"/>
            <a:ext cx="8668385" cy="2613025"/>
          </a:xfrm>
          <a:custGeom>
            <a:avLst/>
            <a:gdLst/>
            <a:ahLst/>
            <a:cxnLst/>
            <a:rect l="l" t="t" r="r" b="b"/>
            <a:pathLst>
              <a:path w="8668385" h="2613025">
                <a:moveTo>
                  <a:pt x="990676" y="97802"/>
                </a:moveTo>
                <a:lnTo>
                  <a:pt x="963244" y="81800"/>
                </a:lnTo>
                <a:lnTo>
                  <a:pt x="870966" y="27952"/>
                </a:lnTo>
                <a:lnTo>
                  <a:pt x="864946" y="25908"/>
                </a:lnTo>
                <a:lnTo>
                  <a:pt x="858824" y="26301"/>
                </a:lnTo>
                <a:lnTo>
                  <a:pt x="853300" y="28994"/>
                </a:lnTo>
                <a:lnTo>
                  <a:pt x="849083" y="33794"/>
                </a:lnTo>
                <a:lnTo>
                  <a:pt x="847026" y="39801"/>
                </a:lnTo>
                <a:lnTo>
                  <a:pt x="847420" y="45910"/>
                </a:lnTo>
                <a:lnTo>
                  <a:pt x="850087" y="51422"/>
                </a:lnTo>
                <a:lnTo>
                  <a:pt x="854837" y="55638"/>
                </a:lnTo>
                <a:lnTo>
                  <a:pt x="899680" y="81800"/>
                </a:lnTo>
                <a:lnTo>
                  <a:pt x="0" y="81800"/>
                </a:lnTo>
                <a:lnTo>
                  <a:pt x="0" y="113804"/>
                </a:lnTo>
                <a:lnTo>
                  <a:pt x="899680" y="113804"/>
                </a:lnTo>
                <a:lnTo>
                  <a:pt x="854837" y="139966"/>
                </a:lnTo>
                <a:lnTo>
                  <a:pt x="850087" y="144195"/>
                </a:lnTo>
                <a:lnTo>
                  <a:pt x="847420" y="149707"/>
                </a:lnTo>
                <a:lnTo>
                  <a:pt x="847026" y="155816"/>
                </a:lnTo>
                <a:lnTo>
                  <a:pt x="849083" y="161810"/>
                </a:lnTo>
                <a:lnTo>
                  <a:pt x="853300" y="166624"/>
                </a:lnTo>
                <a:lnTo>
                  <a:pt x="858824" y="169303"/>
                </a:lnTo>
                <a:lnTo>
                  <a:pt x="864946" y="169710"/>
                </a:lnTo>
                <a:lnTo>
                  <a:pt x="870966" y="167652"/>
                </a:lnTo>
                <a:lnTo>
                  <a:pt x="963244" y="113804"/>
                </a:lnTo>
                <a:lnTo>
                  <a:pt x="990676" y="97802"/>
                </a:lnTo>
                <a:close/>
              </a:path>
              <a:path w="8668385" h="2613025">
                <a:moveTo>
                  <a:pt x="2070227" y="97802"/>
                </a:moveTo>
                <a:lnTo>
                  <a:pt x="2042782" y="81800"/>
                </a:lnTo>
                <a:lnTo>
                  <a:pt x="1950466" y="27952"/>
                </a:lnTo>
                <a:lnTo>
                  <a:pt x="1944458" y="25908"/>
                </a:lnTo>
                <a:lnTo>
                  <a:pt x="1938350" y="26301"/>
                </a:lnTo>
                <a:lnTo>
                  <a:pt x="1932838" y="28994"/>
                </a:lnTo>
                <a:lnTo>
                  <a:pt x="1928622" y="33794"/>
                </a:lnTo>
                <a:lnTo>
                  <a:pt x="1926564" y="39801"/>
                </a:lnTo>
                <a:lnTo>
                  <a:pt x="1926945" y="45910"/>
                </a:lnTo>
                <a:lnTo>
                  <a:pt x="1929599" y="51422"/>
                </a:lnTo>
                <a:lnTo>
                  <a:pt x="1934337" y="55638"/>
                </a:lnTo>
                <a:lnTo>
                  <a:pt x="1979180" y="81800"/>
                </a:lnTo>
                <a:lnTo>
                  <a:pt x="1600200" y="81800"/>
                </a:lnTo>
                <a:lnTo>
                  <a:pt x="1600200" y="113804"/>
                </a:lnTo>
                <a:lnTo>
                  <a:pt x="1979180" y="113804"/>
                </a:lnTo>
                <a:lnTo>
                  <a:pt x="1934337" y="139966"/>
                </a:lnTo>
                <a:lnTo>
                  <a:pt x="1929599" y="144195"/>
                </a:lnTo>
                <a:lnTo>
                  <a:pt x="1926945" y="149707"/>
                </a:lnTo>
                <a:lnTo>
                  <a:pt x="1926564" y="155816"/>
                </a:lnTo>
                <a:lnTo>
                  <a:pt x="1928622" y="161810"/>
                </a:lnTo>
                <a:lnTo>
                  <a:pt x="1932838" y="166624"/>
                </a:lnTo>
                <a:lnTo>
                  <a:pt x="1938350" y="169303"/>
                </a:lnTo>
                <a:lnTo>
                  <a:pt x="1944458" y="169710"/>
                </a:lnTo>
                <a:lnTo>
                  <a:pt x="1950466" y="167652"/>
                </a:lnTo>
                <a:lnTo>
                  <a:pt x="2042782" y="113804"/>
                </a:lnTo>
                <a:lnTo>
                  <a:pt x="2070227" y="97802"/>
                </a:lnTo>
                <a:close/>
              </a:path>
              <a:path w="8668385" h="2613025">
                <a:moveTo>
                  <a:pt x="3124200" y="2520200"/>
                </a:moveTo>
                <a:lnTo>
                  <a:pt x="1462265" y="2524747"/>
                </a:lnTo>
                <a:lnTo>
                  <a:pt x="1507236" y="2498356"/>
                </a:lnTo>
                <a:lnTo>
                  <a:pt x="1511960" y="2494140"/>
                </a:lnTo>
                <a:lnTo>
                  <a:pt x="1514614" y="2488628"/>
                </a:lnTo>
                <a:lnTo>
                  <a:pt x="1514995" y="2482519"/>
                </a:lnTo>
                <a:lnTo>
                  <a:pt x="1512951" y="2476512"/>
                </a:lnTo>
                <a:lnTo>
                  <a:pt x="1508721" y="2471788"/>
                </a:lnTo>
                <a:lnTo>
                  <a:pt x="1503197" y="2469134"/>
                </a:lnTo>
                <a:lnTo>
                  <a:pt x="1497050" y="2468753"/>
                </a:lnTo>
                <a:lnTo>
                  <a:pt x="1490980" y="2470797"/>
                </a:lnTo>
                <a:lnTo>
                  <a:pt x="1387602" y="2531453"/>
                </a:lnTo>
                <a:lnTo>
                  <a:pt x="1387602" y="1331722"/>
                </a:lnTo>
                <a:lnTo>
                  <a:pt x="1413764" y="1376565"/>
                </a:lnTo>
                <a:lnTo>
                  <a:pt x="1417980" y="1381302"/>
                </a:lnTo>
                <a:lnTo>
                  <a:pt x="1423492" y="1383957"/>
                </a:lnTo>
                <a:lnTo>
                  <a:pt x="1429600" y="1384338"/>
                </a:lnTo>
                <a:lnTo>
                  <a:pt x="1435608" y="1382280"/>
                </a:lnTo>
                <a:lnTo>
                  <a:pt x="1440408" y="1378064"/>
                </a:lnTo>
                <a:lnTo>
                  <a:pt x="1443101" y="1372552"/>
                </a:lnTo>
                <a:lnTo>
                  <a:pt x="1443494" y="1366443"/>
                </a:lnTo>
                <a:lnTo>
                  <a:pt x="1441450" y="1360436"/>
                </a:lnTo>
                <a:lnTo>
                  <a:pt x="1390116" y="1272425"/>
                </a:lnTo>
                <a:lnTo>
                  <a:pt x="1371600" y="1240675"/>
                </a:lnTo>
                <a:lnTo>
                  <a:pt x="1301750" y="1360436"/>
                </a:lnTo>
                <a:lnTo>
                  <a:pt x="1299692" y="1366443"/>
                </a:lnTo>
                <a:lnTo>
                  <a:pt x="1300086" y="1372552"/>
                </a:lnTo>
                <a:lnTo>
                  <a:pt x="1302778" y="1378064"/>
                </a:lnTo>
                <a:lnTo>
                  <a:pt x="1307592" y="1382280"/>
                </a:lnTo>
                <a:lnTo>
                  <a:pt x="1313586" y="1384338"/>
                </a:lnTo>
                <a:lnTo>
                  <a:pt x="1319695" y="1383957"/>
                </a:lnTo>
                <a:lnTo>
                  <a:pt x="1325206" y="1381302"/>
                </a:lnTo>
                <a:lnTo>
                  <a:pt x="1329436" y="1376565"/>
                </a:lnTo>
                <a:lnTo>
                  <a:pt x="1355598" y="1331722"/>
                </a:lnTo>
                <a:lnTo>
                  <a:pt x="1355598" y="2536202"/>
                </a:lnTo>
                <a:lnTo>
                  <a:pt x="1379474" y="2536202"/>
                </a:lnTo>
                <a:lnTo>
                  <a:pt x="1371473" y="2540901"/>
                </a:lnTo>
                <a:lnTo>
                  <a:pt x="1491361" y="2610497"/>
                </a:lnTo>
                <a:lnTo>
                  <a:pt x="1497431" y="2612542"/>
                </a:lnTo>
                <a:lnTo>
                  <a:pt x="1503578" y="2612110"/>
                </a:lnTo>
                <a:lnTo>
                  <a:pt x="1509102" y="2609418"/>
                </a:lnTo>
                <a:lnTo>
                  <a:pt x="1513332" y="2604655"/>
                </a:lnTo>
                <a:lnTo>
                  <a:pt x="1515364" y="2598661"/>
                </a:lnTo>
                <a:lnTo>
                  <a:pt x="1514932" y="2592552"/>
                </a:lnTo>
                <a:lnTo>
                  <a:pt x="1512239" y="2587040"/>
                </a:lnTo>
                <a:lnTo>
                  <a:pt x="1507490" y="2582811"/>
                </a:lnTo>
                <a:lnTo>
                  <a:pt x="1462811" y="2556903"/>
                </a:lnTo>
                <a:lnTo>
                  <a:pt x="1462532" y="2556751"/>
                </a:lnTo>
                <a:lnTo>
                  <a:pt x="3124200" y="2552217"/>
                </a:lnTo>
                <a:lnTo>
                  <a:pt x="3124200" y="2520200"/>
                </a:lnTo>
                <a:close/>
              </a:path>
              <a:path w="8668385" h="2613025">
                <a:moveTo>
                  <a:pt x="3200019" y="97802"/>
                </a:moveTo>
                <a:lnTo>
                  <a:pt x="3172574" y="81800"/>
                </a:lnTo>
                <a:lnTo>
                  <a:pt x="3080258" y="27952"/>
                </a:lnTo>
                <a:lnTo>
                  <a:pt x="3074251" y="25908"/>
                </a:lnTo>
                <a:lnTo>
                  <a:pt x="3068142" y="26301"/>
                </a:lnTo>
                <a:lnTo>
                  <a:pt x="3062630" y="28994"/>
                </a:lnTo>
                <a:lnTo>
                  <a:pt x="3058414" y="33794"/>
                </a:lnTo>
                <a:lnTo>
                  <a:pt x="3056356" y="39801"/>
                </a:lnTo>
                <a:lnTo>
                  <a:pt x="3056737" y="45910"/>
                </a:lnTo>
                <a:lnTo>
                  <a:pt x="3059392" y="51422"/>
                </a:lnTo>
                <a:lnTo>
                  <a:pt x="3064116" y="55638"/>
                </a:lnTo>
                <a:lnTo>
                  <a:pt x="3108960" y="81800"/>
                </a:lnTo>
                <a:lnTo>
                  <a:pt x="2679192" y="81800"/>
                </a:lnTo>
                <a:lnTo>
                  <a:pt x="2679192" y="113804"/>
                </a:lnTo>
                <a:lnTo>
                  <a:pt x="3108960" y="113804"/>
                </a:lnTo>
                <a:lnTo>
                  <a:pt x="3064116" y="139966"/>
                </a:lnTo>
                <a:lnTo>
                  <a:pt x="3059392" y="144195"/>
                </a:lnTo>
                <a:lnTo>
                  <a:pt x="3056737" y="149707"/>
                </a:lnTo>
                <a:lnTo>
                  <a:pt x="3056356" y="155816"/>
                </a:lnTo>
                <a:lnTo>
                  <a:pt x="3058414" y="161810"/>
                </a:lnTo>
                <a:lnTo>
                  <a:pt x="3062630" y="166624"/>
                </a:lnTo>
                <a:lnTo>
                  <a:pt x="3068142" y="169303"/>
                </a:lnTo>
                <a:lnTo>
                  <a:pt x="3074251" y="169710"/>
                </a:lnTo>
                <a:lnTo>
                  <a:pt x="3080258" y="167652"/>
                </a:lnTo>
                <a:lnTo>
                  <a:pt x="3172574" y="113804"/>
                </a:lnTo>
                <a:lnTo>
                  <a:pt x="3200019" y="97802"/>
                </a:lnTo>
                <a:close/>
              </a:path>
              <a:path w="8668385" h="2613025">
                <a:moveTo>
                  <a:pt x="4191000" y="2520200"/>
                </a:moveTo>
                <a:lnTo>
                  <a:pt x="3786606" y="2520200"/>
                </a:lnTo>
                <a:lnTo>
                  <a:pt x="3831463" y="2494038"/>
                </a:lnTo>
                <a:lnTo>
                  <a:pt x="3836187" y="2489822"/>
                </a:lnTo>
                <a:lnTo>
                  <a:pt x="3838841" y="2484297"/>
                </a:lnTo>
                <a:lnTo>
                  <a:pt x="3839222" y="2478151"/>
                </a:lnTo>
                <a:lnTo>
                  <a:pt x="3837178" y="2472067"/>
                </a:lnTo>
                <a:lnTo>
                  <a:pt x="3832949" y="2467343"/>
                </a:lnTo>
                <a:lnTo>
                  <a:pt x="3827437" y="2464689"/>
                </a:lnTo>
                <a:lnTo>
                  <a:pt x="3821328" y="2464308"/>
                </a:lnTo>
                <a:lnTo>
                  <a:pt x="3815334" y="2466352"/>
                </a:lnTo>
                <a:lnTo>
                  <a:pt x="3695573" y="2536202"/>
                </a:lnTo>
                <a:lnTo>
                  <a:pt x="3815334" y="2606052"/>
                </a:lnTo>
                <a:lnTo>
                  <a:pt x="3821328" y="2608110"/>
                </a:lnTo>
                <a:lnTo>
                  <a:pt x="3827437" y="2607703"/>
                </a:lnTo>
                <a:lnTo>
                  <a:pt x="3832949" y="2605024"/>
                </a:lnTo>
                <a:lnTo>
                  <a:pt x="3837178" y="2600210"/>
                </a:lnTo>
                <a:lnTo>
                  <a:pt x="3839222" y="2594216"/>
                </a:lnTo>
                <a:lnTo>
                  <a:pt x="3838841" y="2588107"/>
                </a:lnTo>
                <a:lnTo>
                  <a:pt x="3836187" y="2582595"/>
                </a:lnTo>
                <a:lnTo>
                  <a:pt x="3831463" y="2578366"/>
                </a:lnTo>
                <a:lnTo>
                  <a:pt x="3786606" y="2552217"/>
                </a:lnTo>
                <a:lnTo>
                  <a:pt x="4191000" y="2552217"/>
                </a:lnTo>
                <a:lnTo>
                  <a:pt x="4191000" y="2520200"/>
                </a:lnTo>
                <a:close/>
              </a:path>
              <a:path w="8668385" h="2613025">
                <a:moveTo>
                  <a:pt x="5575300" y="2520200"/>
                </a:moveTo>
                <a:lnTo>
                  <a:pt x="4891506" y="2520200"/>
                </a:lnTo>
                <a:lnTo>
                  <a:pt x="4936363" y="2494038"/>
                </a:lnTo>
                <a:lnTo>
                  <a:pt x="4941087" y="2489822"/>
                </a:lnTo>
                <a:lnTo>
                  <a:pt x="4943741" y="2484297"/>
                </a:lnTo>
                <a:lnTo>
                  <a:pt x="4944122" y="2478151"/>
                </a:lnTo>
                <a:lnTo>
                  <a:pt x="4942078" y="2472067"/>
                </a:lnTo>
                <a:lnTo>
                  <a:pt x="4937849" y="2467343"/>
                </a:lnTo>
                <a:lnTo>
                  <a:pt x="4932337" y="2464689"/>
                </a:lnTo>
                <a:lnTo>
                  <a:pt x="4926228" y="2464308"/>
                </a:lnTo>
                <a:lnTo>
                  <a:pt x="4920234" y="2466352"/>
                </a:lnTo>
                <a:lnTo>
                  <a:pt x="4800473" y="2536202"/>
                </a:lnTo>
                <a:lnTo>
                  <a:pt x="4920234" y="2606052"/>
                </a:lnTo>
                <a:lnTo>
                  <a:pt x="4926228" y="2608110"/>
                </a:lnTo>
                <a:lnTo>
                  <a:pt x="4932337" y="2607703"/>
                </a:lnTo>
                <a:lnTo>
                  <a:pt x="4937849" y="2605024"/>
                </a:lnTo>
                <a:lnTo>
                  <a:pt x="4942078" y="2600210"/>
                </a:lnTo>
                <a:lnTo>
                  <a:pt x="4944122" y="2594216"/>
                </a:lnTo>
                <a:lnTo>
                  <a:pt x="4943741" y="2588107"/>
                </a:lnTo>
                <a:lnTo>
                  <a:pt x="4941087" y="2582595"/>
                </a:lnTo>
                <a:lnTo>
                  <a:pt x="4936363" y="2578366"/>
                </a:lnTo>
                <a:lnTo>
                  <a:pt x="4891506" y="2552217"/>
                </a:lnTo>
                <a:lnTo>
                  <a:pt x="5575300" y="2552217"/>
                </a:lnTo>
                <a:lnTo>
                  <a:pt x="5575300" y="2520200"/>
                </a:lnTo>
                <a:close/>
              </a:path>
              <a:path w="8668385" h="2613025">
                <a:moveTo>
                  <a:pt x="7920495" y="2410574"/>
                </a:moveTo>
                <a:lnTo>
                  <a:pt x="7920101" y="2404465"/>
                </a:lnTo>
                <a:lnTo>
                  <a:pt x="7917408" y="2398953"/>
                </a:lnTo>
                <a:lnTo>
                  <a:pt x="7912608" y="2394724"/>
                </a:lnTo>
                <a:lnTo>
                  <a:pt x="7906601" y="2392680"/>
                </a:lnTo>
                <a:lnTo>
                  <a:pt x="7900492" y="2393061"/>
                </a:lnTo>
                <a:lnTo>
                  <a:pt x="7894980" y="2395715"/>
                </a:lnTo>
                <a:lnTo>
                  <a:pt x="7890764" y="2400439"/>
                </a:lnTo>
                <a:lnTo>
                  <a:pt x="7864602" y="2445296"/>
                </a:lnTo>
                <a:lnTo>
                  <a:pt x="7864602" y="97802"/>
                </a:lnTo>
                <a:lnTo>
                  <a:pt x="7832598" y="97802"/>
                </a:lnTo>
                <a:lnTo>
                  <a:pt x="7832598" y="2445296"/>
                </a:lnTo>
                <a:lnTo>
                  <a:pt x="7806436" y="2400439"/>
                </a:lnTo>
                <a:lnTo>
                  <a:pt x="7802207" y="2395715"/>
                </a:lnTo>
                <a:lnTo>
                  <a:pt x="7796695" y="2393061"/>
                </a:lnTo>
                <a:lnTo>
                  <a:pt x="7790586" y="2392680"/>
                </a:lnTo>
                <a:lnTo>
                  <a:pt x="7784592" y="2394724"/>
                </a:lnTo>
                <a:lnTo>
                  <a:pt x="7779779" y="2398953"/>
                </a:lnTo>
                <a:lnTo>
                  <a:pt x="7777099" y="2404465"/>
                </a:lnTo>
                <a:lnTo>
                  <a:pt x="7776692" y="2410574"/>
                </a:lnTo>
                <a:lnTo>
                  <a:pt x="7778750" y="2416568"/>
                </a:lnTo>
                <a:lnTo>
                  <a:pt x="7839176" y="2520200"/>
                </a:lnTo>
                <a:lnTo>
                  <a:pt x="6263106" y="2520200"/>
                </a:lnTo>
                <a:lnTo>
                  <a:pt x="6307963" y="2494038"/>
                </a:lnTo>
                <a:lnTo>
                  <a:pt x="6312687" y="2489822"/>
                </a:lnTo>
                <a:lnTo>
                  <a:pt x="6315341" y="2484310"/>
                </a:lnTo>
                <a:lnTo>
                  <a:pt x="6315722" y="2478201"/>
                </a:lnTo>
                <a:lnTo>
                  <a:pt x="6313678" y="2472194"/>
                </a:lnTo>
                <a:lnTo>
                  <a:pt x="6309449" y="2467394"/>
                </a:lnTo>
                <a:lnTo>
                  <a:pt x="6303937" y="2464701"/>
                </a:lnTo>
                <a:lnTo>
                  <a:pt x="6297828" y="2464308"/>
                </a:lnTo>
                <a:lnTo>
                  <a:pt x="6291834" y="2466352"/>
                </a:lnTo>
                <a:lnTo>
                  <a:pt x="6172073" y="2536202"/>
                </a:lnTo>
                <a:lnTo>
                  <a:pt x="6291834" y="2606052"/>
                </a:lnTo>
                <a:lnTo>
                  <a:pt x="6297828" y="2608110"/>
                </a:lnTo>
                <a:lnTo>
                  <a:pt x="6303937" y="2607703"/>
                </a:lnTo>
                <a:lnTo>
                  <a:pt x="6309449" y="2605024"/>
                </a:lnTo>
                <a:lnTo>
                  <a:pt x="6313678" y="2600210"/>
                </a:lnTo>
                <a:lnTo>
                  <a:pt x="6315722" y="2594216"/>
                </a:lnTo>
                <a:lnTo>
                  <a:pt x="6315341" y="2588107"/>
                </a:lnTo>
                <a:lnTo>
                  <a:pt x="6312687" y="2582595"/>
                </a:lnTo>
                <a:lnTo>
                  <a:pt x="6307963" y="2578366"/>
                </a:lnTo>
                <a:lnTo>
                  <a:pt x="6263106" y="2552217"/>
                </a:lnTo>
                <a:lnTo>
                  <a:pt x="7848600" y="2552217"/>
                </a:lnTo>
                <a:lnTo>
                  <a:pt x="7848600" y="2536342"/>
                </a:lnTo>
                <a:lnTo>
                  <a:pt x="7867116" y="2504579"/>
                </a:lnTo>
                <a:lnTo>
                  <a:pt x="7918450" y="2416568"/>
                </a:lnTo>
                <a:lnTo>
                  <a:pt x="7920495" y="2410574"/>
                </a:lnTo>
                <a:close/>
              </a:path>
              <a:path w="8668385" h="2613025">
                <a:moveTo>
                  <a:pt x="8667877" y="71894"/>
                </a:moveTo>
                <a:lnTo>
                  <a:pt x="8640432" y="55892"/>
                </a:lnTo>
                <a:lnTo>
                  <a:pt x="8548116" y="2044"/>
                </a:lnTo>
                <a:lnTo>
                  <a:pt x="8542109" y="0"/>
                </a:lnTo>
                <a:lnTo>
                  <a:pt x="8536000" y="393"/>
                </a:lnTo>
                <a:lnTo>
                  <a:pt x="8530488" y="3086"/>
                </a:lnTo>
                <a:lnTo>
                  <a:pt x="8526272" y="7886"/>
                </a:lnTo>
                <a:lnTo>
                  <a:pt x="8524215" y="13893"/>
                </a:lnTo>
                <a:lnTo>
                  <a:pt x="8524596" y="20002"/>
                </a:lnTo>
                <a:lnTo>
                  <a:pt x="8527250" y="25514"/>
                </a:lnTo>
                <a:lnTo>
                  <a:pt x="8531987" y="29730"/>
                </a:lnTo>
                <a:lnTo>
                  <a:pt x="8576831" y="55892"/>
                </a:lnTo>
                <a:lnTo>
                  <a:pt x="6781800" y="55892"/>
                </a:lnTo>
                <a:lnTo>
                  <a:pt x="6781800" y="87896"/>
                </a:lnTo>
                <a:lnTo>
                  <a:pt x="8576831" y="87896"/>
                </a:lnTo>
                <a:lnTo>
                  <a:pt x="8531987" y="114058"/>
                </a:lnTo>
                <a:lnTo>
                  <a:pt x="8527250" y="118287"/>
                </a:lnTo>
                <a:lnTo>
                  <a:pt x="8524596" y="123799"/>
                </a:lnTo>
                <a:lnTo>
                  <a:pt x="8524215" y="129908"/>
                </a:lnTo>
                <a:lnTo>
                  <a:pt x="8526272" y="135902"/>
                </a:lnTo>
                <a:lnTo>
                  <a:pt x="8530488" y="140716"/>
                </a:lnTo>
                <a:lnTo>
                  <a:pt x="8536000" y="143395"/>
                </a:lnTo>
                <a:lnTo>
                  <a:pt x="8542109" y="143802"/>
                </a:lnTo>
                <a:lnTo>
                  <a:pt x="8548116" y="141744"/>
                </a:lnTo>
                <a:lnTo>
                  <a:pt x="8640432" y="87896"/>
                </a:lnTo>
                <a:lnTo>
                  <a:pt x="866787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23434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2509" y="29526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8019" y="8699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9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0010" y="24820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98954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27630" y="23382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5230" y="2724099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7258" y="44769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039" y="52905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1055" y="2735452"/>
            <a:ext cx="3455670" cy="2794000"/>
            <a:chOff x="1591055" y="2735452"/>
            <a:chExt cx="3455670" cy="2794000"/>
          </a:xfrm>
        </p:grpSpPr>
        <p:sp>
          <p:nvSpPr>
            <p:cNvPr id="21" name="object 21"/>
            <p:cNvSpPr/>
            <p:nvPr/>
          </p:nvSpPr>
          <p:spPr>
            <a:xfrm>
              <a:off x="4420361" y="49034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1056" y="2984753"/>
              <a:ext cx="3206115" cy="1918970"/>
            </a:xfrm>
            <a:custGeom>
              <a:avLst/>
              <a:gdLst/>
              <a:ahLst/>
              <a:cxnLst/>
              <a:rect l="l" t="t" r="r" b="b"/>
              <a:pathLst>
                <a:path w="3206115" h="1918970">
                  <a:moveTo>
                    <a:pt x="797306" y="0"/>
                  </a:moveTo>
                  <a:lnTo>
                    <a:pt x="684784" y="39624"/>
                  </a:lnTo>
                  <a:lnTo>
                    <a:pt x="681228" y="46990"/>
                  </a:lnTo>
                  <a:lnTo>
                    <a:pt x="683641" y="53721"/>
                  </a:lnTo>
                  <a:lnTo>
                    <a:pt x="685927" y="60452"/>
                  </a:lnTo>
                  <a:lnTo>
                    <a:pt x="693420" y="64008"/>
                  </a:lnTo>
                  <a:lnTo>
                    <a:pt x="739952" y="47599"/>
                  </a:lnTo>
                  <a:lnTo>
                    <a:pt x="0" y="918718"/>
                  </a:lnTo>
                  <a:lnTo>
                    <a:pt x="19812" y="935482"/>
                  </a:lnTo>
                  <a:lnTo>
                    <a:pt x="759587" y="64427"/>
                  </a:lnTo>
                  <a:lnTo>
                    <a:pt x="752221" y="105918"/>
                  </a:lnTo>
                  <a:lnTo>
                    <a:pt x="750951" y="112903"/>
                  </a:lnTo>
                  <a:lnTo>
                    <a:pt x="755650" y="119634"/>
                  </a:lnTo>
                  <a:lnTo>
                    <a:pt x="769747" y="122174"/>
                  </a:lnTo>
                  <a:lnTo>
                    <a:pt x="776478" y="117475"/>
                  </a:lnTo>
                  <a:lnTo>
                    <a:pt x="795324" y="11176"/>
                  </a:lnTo>
                  <a:lnTo>
                    <a:pt x="797306" y="0"/>
                  </a:lnTo>
                  <a:close/>
                </a:path>
                <a:path w="3206115" h="1918970">
                  <a:moveTo>
                    <a:pt x="3205861" y="1792960"/>
                  </a:moveTo>
                  <a:lnTo>
                    <a:pt x="3205429" y="1786851"/>
                  </a:lnTo>
                  <a:lnTo>
                    <a:pt x="3202736" y="1781340"/>
                  </a:lnTo>
                  <a:lnTo>
                    <a:pt x="3197987" y="1777111"/>
                  </a:lnTo>
                  <a:lnTo>
                    <a:pt x="3191980" y="1775066"/>
                  </a:lnTo>
                  <a:lnTo>
                    <a:pt x="3185871" y="1775447"/>
                  </a:lnTo>
                  <a:lnTo>
                    <a:pt x="3180359" y="1778101"/>
                  </a:lnTo>
                  <a:lnTo>
                    <a:pt x="3176143" y="1782826"/>
                  </a:lnTo>
                  <a:lnTo>
                    <a:pt x="3149993" y="1827796"/>
                  </a:lnTo>
                  <a:lnTo>
                    <a:pt x="3149917" y="1827936"/>
                  </a:lnTo>
                  <a:lnTo>
                    <a:pt x="3149904" y="1775066"/>
                  </a:lnTo>
                  <a:lnTo>
                    <a:pt x="3148584" y="1004316"/>
                  </a:lnTo>
                  <a:lnTo>
                    <a:pt x="3116580" y="1004316"/>
                  </a:lnTo>
                  <a:lnTo>
                    <a:pt x="3117989" y="1827936"/>
                  </a:lnTo>
                  <a:lnTo>
                    <a:pt x="3091688" y="1783080"/>
                  </a:lnTo>
                  <a:lnTo>
                    <a:pt x="3087459" y="1778330"/>
                  </a:lnTo>
                  <a:lnTo>
                    <a:pt x="3081947" y="1775650"/>
                  </a:lnTo>
                  <a:lnTo>
                    <a:pt x="3075838" y="1775269"/>
                  </a:lnTo>
                  <a:lnTo>
                    <a:pt x="3069844" y="1777365"/>
                  </a:lnTo>
                  <a:lnTo>
                    <a:pt x="3065107" y="1781594"/>
                  </a:lnTo>
                  <a:lnTo>
                    <a:pt x="3062452" y="1787105"/>
                  </a:lnTo>
                  <a:lnTo>
                    <a:pt x="3062071" y="1793214"/>
                  </a:lnTo>
                  <a:lnTo>
                    <a:pt x="3064129" y="1799209"/>
                  </a:lnTo>
                  <a:lnTo>
                    <a:pt x="3134106" y="1918843"/>
                  </a:lnTo>
                  <a:lnTo>
                    <a:pt x="3152559" y="1887093"/>
                  </a:lnTo>
                  <a:lnTo>
                    <a:pt x="3203829" y="1798955"/>
                  </a:lnTo>
                  <a:lnTo>
                    <a:pt x="3205861" y="1792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1633" y="2742120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4">
                  <a:moveTo>
                    <a:pt x="0" y="0"/>
                  </a:moveTo>
                  <a:lnTo>
                    <a:pt x="725478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39561" y="2439161"/>
            <a:ext cx="1371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1+G3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1961" y="49034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0857" y="30246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9761" y="2160270"/>
            <a:ext cx="9906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690"/>
              </a:spcBef>
            </a:pP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430"/>
              </a:spcBef>
            </a:pP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2100" spc="-4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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23510" y="2612135"/>
            <a:ext cx="2947035" cy="1467485"/>
            <a:chOff x="4723510" y="2612135"/>
            <a:chExt cx="2947035" cy="1467485"/>
          </a:xfrm>
        </p:grpSpPr>
        <p:sp>
          <p:nvSpPr>
            <p:cNvPr id="29" name="object 29"/>
            <p:cNvSpPr/>
            <p:nvPr/>
          </p:nvSpPr>
          <p:spPr>
            <a:xfrm>
              <a:off x="4723511" y="2769869"/>
              <a:ext cx="2893060" cy="1310005"/>
            </a:xfrm>
            <a:custGeom>
              <a:avLst/>
              <a:gdLst/>
              <a:ahLst/>
              <a:cxnLst/>
              <a:rect l="l" t="t" r="r" b="b"/>
              <a:pathLst>
                <a:path w="2893059" h="1310004">
                  <a:moveTo>
                    <a:pt x="763905" y="1235202"/>
                  </a:moveTo>
                  <a:lnTo>
                    <a:pt x="763524" y="1203198"/>
                  </a:lnTo>
                  <a:lnTo>
                    <a:pt x="90830" y="1211605"/>
                  </a:lnTo>
                  <a:lnTo>
                    <a:pt x="135382" y="1184910"/>
                  </a:lnTo>
                  <a:lnTo>
                    <a:pt x="124866" y="1155280"/>
                  </a:lnTo>
                  <a:lnTo>
                    <a:pt x="118872" y="1157351"/>
                  </a:lnTo>
                  <a:lnTo>
                    <a:pt x="0" y="1228725"/>
                  </a:lnTo>
                  <a:lnTo>
                    <a:pt x="120650" y="1297051"/>
                  </a:lnTo>
                  <a:lnTo>
                    <a:pt x="126644" y="1299019"/>
                  </a:lnTo>
                  <a:lnTo>
                    <a:pt x="132753" y="1298549"/>
                  </a:lnTo>
                  <a:lnTo>
                    <a:pt x="138264" y="1295844"/>
                  </a:lnTo>
                  <a:lnTo>
                    <a:pt x="142494" y="1291082"/>
                  </a:lnTo>
                  <a:lnTo>
                    <a:pt x="144449" y="1285011"/>
                  </a:lnTo>
                  <a:lnTo>
                    <a:pt x="143967" y="1278877"/>
                  </a:lnTo>
                  <a:lnTo>
                    <a:pt x="141224" y="1273390"/>
                  </a:lnTo>
                  <a:lnTo>
                    <a:pt x="136398" y="1269238"/>
                  </a:lnTo>
                  <a:lnTo>
                    <a:pt x="92544" y="1244346"/>
                  </a:lnTo>
                  <a:lnTo>
                    <a:pt x="91236" y="1243609"/>
                  </a:lnTo>
                  <a:lnTo>
                    <a:pt x="763905" y="1235202"/>
                  </a:lnTo>
                  <a:close/>
                </a:path>
                <a:path w="2893059" h="1310004">
                  <a:moveTo>
                    <a:pt x="2821051" y="1221486"/>
                  </a:moveTo>
                  <a:lnTo>
                    <a:pt x="2226157" y="1221486"/>
                  </a:lnTo>
                  <a:lnTo>
                    <a:pt x="2271014" y="1195324"/>
                  </a:lnTo>
                  <a:lnTo>
                    <a:pt x="2275738" y="1191107"/>
                  </a:lnTo>
                  <a:lnTo>
                    <a:pt x="2278392" y="1185595"/>
                  </a:lnTo>
                  <a:lnTo>
                    <a:pt x="2278773" y="1179487"/>
                  </a:lnTo>
                  <a:lnTo>
                    <a:pt x="2276729" y="1173480"/>
                  </a:lnTo>
                  <a:lnTo>
                    <a:pt x="2272500" y="1168679"/>
                  </a:lnTo>
                  <a:lnTo>
                    <a:pt x="2266988" y="1165987"/>
                  </a:lnTo>
                  <a:lnTo>
                    <a:pt x="2260879" y="1165593"/>
                  </a:lnTo>
                  <a:lnTo>
                    <a:pt x="2254885" y="1167638"/>
                  </a:lnTo>
                  <a:lnTo>
                    <a:pt x="2135124" y="1237488"/>
                  </a:lnTo>
                  <a:lnTo>
                    <a:pt x="2254885" y="1307338"/>
                  </a:lnTo>
                  <a:lnTo>
                    <a:pt x="2260879" y="1309395"/>
                  </a:lnTo>
                  <a:lnTo>
                    <a:pt x="2266988" y="1308989"/>
                  </a:lnTo>
                  <a:lnTo>
                    <a:pt x="2272500" y="1306309"/>
                  </a:lnTo>
                  <a:lnTo>
                    <a:pt x="2276729" y="1301496"/>
                  </a:lnTo>
                  <a:lnTo>
                    <a:pt x="2278773" y="1295501"/>
                  </a:lnTo>
                  <a:lnTo>
                    <a:pt x="2278392" y="1289392"/>
                  </a:lnTo>
                  <a:lnTo>
                    <a:pt x="2275738" y="1283881"/>
                  </a:lnTo>
                  <a:lnTo>
                    <a:pt x="2271014" y="1279652"/>
                  </a:lnTo>
                  <a:lnTo>
                    <a:pt x="2226157" y="1253490"/>
                  </a:lnTo>
                  <a:lnTo>
                    <a:pt x="2821051" y="1253490"/>
                  </a:lnTo>
                  <a:lnTo>
                    <a:pt x="2821051" y="1221486"/>
                  </a:lnTo>
                  <a:close/>
                </a:path>
                <a:path w="2893059" h="1310004">
                  <a:moveTo>
                    <a:pt x="2892945" y="1093571"/>
                  </a:moveTo>
                  <a:lnTo>
                    <a:pt x="2892552" y="1087462"/>
                  </a:lnTo>
                  <a:lnTo>
                    <a:pt x="2889859" y="1081951"/>
                  </a:lnTo>
                  <a:lnTo>
                    <a:pt x="2885059" y="1077722"/>
                  </a:lnTo>
                  <a:lnTo>
                    <a:pt x="2879052" y="1075677"/>
                  </a:lnTo>
                  <a:lnTo>
                    <a:pt x="2872943" y="1076058"/>
                  </a:lnTo>
                  <a:lnTo>
                    <a:pt x="2867431" y="1078712"/>
                  </a:lnTo>
                  <a:lnTo>
                    <a:pt x="2863215" y="1083437"/>
                  </a:lnTo>
                  <a:lnTo>
                    <a:pt x="2837053" y="1128293"/>
                  </a:lnTo>
                  <a:lnTo>
                    <a:pt x="2837053" y="0"/>
                  </a:lnTo>
                  <a:lnTo>
                    <a:pt x="2805049" y="0"/>
                  </a:lnTo>
                  <a:lnTo>
                    <a:pt x="2805049" y="1128293"/>
                  </a:lnTo>
                  <a:lnTo>
                    <a:pt x="2778887" y="1083437"/>
                  </a:lnTo>
                  <a:lnTo>
                    <a:pt x="2774658" y="1078712"/>
                  </a:lnTo>
                  <a:lnTo>
                    <a:pt x="2769146" y="1076058"/>
                  </a:lnTo>
                  <a:lnTo>
                    <a:pt x="2763037" y="1075677"/>
                  </a:lnTo>
                  <a:lnTo>
                    <a:pt x="2757043" y="1077722"/>
                  </a:lnTo>
                  <a:lnTo>
                    <a:pt x="2752229" y="1081951"/>
                  </a:lnTo>
                  <a:lnTo>
                    <a:pt x="2749550" y="1087462"/>
                  </a:lnTo>
                  <a:lnTo>
                    <a:pt x="2749143" y="1093571"/>
                  </a:lnTo>
                  <a:lnTo>
                    <a:pt x="2751201" y="1099566"/>
                  </a:lnTo>
                  <a:lnTo>
                    <a:pt x="2821051" y="1219327"/>
                  </a:lnTo>
                  <a:lnTo>
                    <a:pt x="2839567" y="1187577"/>
                  </a:lnTo>
                  <a:lnTo>
                    <a:pt x="2890901" y="1099566"/>
                  </a:lnTo>
                  <a:lnTo>
                    <a:pt x="2892945" y="1093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0355" y="2616707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122682" y="0"/>
                  </a:move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7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4" y="144017"/>
                  </a:ln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20355" y="2616707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245364" y="144017"/>
                  </a:move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7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4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84474" y="3961320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4">
                  <a:moveTo>
                    <a:pt x="0" y="0"/>
                  </a:moveTo>
                  <a:lnTo>
                    <a:pt x="69139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87161" y="3455670"/>
            <a:ext cx="1371600" cy="11049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09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8636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G</a:t>
            </a:r>
            <a:r>
              <a:rPr sz="2100" spc="6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628" y="3526535"/>
            <a:ext cx="3438525" cy="2371725"/>
            <a:chOff x="4262628" y="3526535"/>
            <a:chExt cx="3438525" cy="2371725"/>
          </a:xfrm>
        </p:grpSpPr>
        <p:sp>
          <p:nvSpPr>
            <p:cNvPr id="3" name="object 3"/>
            <p:cNvSpPr/>
            <p:nvPr/>
          </p:nvSpPr>
          <p:spPr>
            <a:xfrm>
              <a:off x="4267200" y="3531107"/>
              <a:ext cx="3429000" cy="2362200"/>
            </a:xfrm>
            <a:custGeom>
              <a:avLst/>
              <a:gdLst/>
              <a:ahLst/>
              <a:cxnLst/>
              <a:rect l="l" t="t" r="r" b="b"/>
              <a:pathLst>
                <a:path w="3429000" h="2362200">
                  <a:moveTo>
                    <a:pt x="3035300" y="0"/>
                  </a:moveTo>
                  <a:lnTo>
                    <a:pt x="393700" y="0"/>
                  </a:lnTo>
                  <a:lnTo>
                    <a:pt x="344317" y="3067"/>
                  </a:lnTo>
                  <a:lnTo>
                    <a:pt x="296764" y="12024"/>
                  </a:lnTo>
                  <a:lnTo>
                    <a:pt x="251410" y="26501"/>
                  </a:lnTo>
                  <a:lnTo>
                    <a:pt x="208624" y="46130"/>
                  </a:lnTo>
                  <a:lnTo>
                    <a:pt x="168775" y="70540"/>
                  </a:lnTo>
                  <a:lnTo>
                    <a:pt x="132232" y="99364"/>
                  </a:lnTo>
                  <a:lnTo>
                    <a:pt x="99364" y="132232"/>
                  </a:lnTo>
                  <a:lnTo>
                    <a:pt x="70540" y="168775"/>
                  </a:lnTo>
                  <a:lnTo>
                    <a:pt x="46130" y="208624"/>
                  </a:lnTo>
                  <a:lnTo>
                    <a:pt x="26501" y="251410"/>
                  </a:lnTo>
                  <a:lnTo>
                    <a:pt x="12024" y="296764"/>
                  </a:lnTo>
                  <a:lnTo>
                    <a:pt x="3067" y="344317"/>
                  </a:lnTo>
                  <a:lnTo>
                    <a:pt x="0" y="393699"/>
                  </a:lnTo>
                  <a:lnTo>
                    <a:pt x="0" y="1968500"/>
                  </a:lnTo>
                  <a:lnTo>
                    <a:pt x="3067" y="2017882"/>
                  </a:lnTo>
                  <a:lnTo>
                    <a:pt x="12024" y="2065435"/>
                  </a:lnTo>
                  <a:lnTo>
                    <a:pt x="26501" y="2110789"/>
                  </a:lnTo>
                  <a:lnTo>
                    <a:pt x="46130" y="2153575"/>
                  </a:lnTo>
                  <a:lnTo>
                    <a:pt x="70540" y="2193424"/>
                  </a:lnTo>
                  <a:lnTo>
                    <a:pt x="99364" y="2229967"/>
                  </a:lnTo>
                  <a:lnTo>
                    <a:pt x="132232" y="2262835"/>
                  </a:lnTo>
                  <a:lnTo>
                    <a:pt x="168775" y="2291659"/>
                  </a:lnTo>
                  <a:lnTo>
                    <a:pt x="208624" y="2316069"/>
                  </a:lnTo>
                  <a:lnTo>
                    <a:pt x="251410" y="2335698"/>
                  </a:lnTo>
                  <a:lnTo>
                    <a:pt x="296764" y="2350175"/>
                  </a:lnTo>
                  <a:lnTo>
                    <a:pt x="344317" y="2359132"/>
                  </a:lnTo>
                  <a:lnTo>
                    <a:pt x="393700" y="2362200"/>
                  </a:lnTo>
                  <a:lnTo>
                    <a:pt x="3035300" y="2362200"/>
                  </a:lnTo>
                  <a:lnTo>
                    <a:pt x="3084682" y="2359132"/>
                  </a:lnTo>
                  <a:lnTo>
                    <a:pt x="3132235" y="2350175"/>
                  </a:lnTo>
                  <a:lnTo>
                    <a:pt x="3177589" y="2335698"/>
                  </a:lnTo>
                  <a:lnTo>
                    <a:pt x="3220375" y="2316069"/>
                  </a:lnTo>
                  <a:lnTo>
                    <a:pt x="3260224" y="2291659"/>
                  </a:lnTo>
                  <a:lnTo>
                    <a:pt x="3296767" y="2262835"/>
                  </a:lnTo>
                  <a:lnTo>
                    <a:pt x="3329635" y="2229967"/>
                  </a:lnTo>
                  <a:lnTo>
                    <a:pt x="3358459" y="2193424"/>
                  </a:lnTo>
                  <a:lnTo>
                    <a:pt x="3382869" y="2153575"/>
                  </a:lnTo>
                  <a:lnTo>
                    <a:pt x="3402498" y="2110789"/>
                  </a:lnTo>
                  <a:lnTo>
                    <a:pt x="3416975" y="2065435"/>
                  </a:lnTo>
                  <a:lnTo>
                    <a:pt x="3425932" y="2017882"/>
                  </a:lnTo>
                  <a:lnTo>
                    <a:pt x="3429000" y="1968500"/>
                  </a:lnTo>
                  <a:lnTo>
                    <a:pt x="3429000" y="393699"/>
                  </a:lnTo>
                  <a:lnTo>
                    <a:pt x="3425932" y="344317"/>
                  </a:lnTo>
                  <a:lnTo>
                    <a:pt x="3416975" y="296764"/>
                  </a:lnTo>
                  <a:lnTo>
                    <a:pt x="3402498" y="251410"/>
                  </a:lnTo>
                  <a:lnTo>
                    <a:pt x="3382869" y="208624"/>
                  </a:lnTo>
                  <a:lnTo>
                    <a:pt x="3358459" y="168775"/>
                  </a:lnTo>
                  <a:lnTo>
                    <a:pt x="3329635" y="132232"/>
                  </a:lnTo>
                  <a:lnTo>
                    <a:pt x="3296767" y="99364"/>
                  </a:lnTo>
                  <a:lnTo>
                    <a:pt x="3260224" y="70540"/>
                  </a:lnTo>
                  <a:lnTo>
                    <a:pt x="3220375" y="46130"/>
                  </a:lnTo>
                  <a:lnTo>
                    <a:pt x="3177589" y="26501"/>
                  </a:lnTo>
                  <a:lnTo>
                    <a:pt x="3132235" y="12024"/>
                  </a:lnTo>
                  <a:lnTo>
                    <a:pt x="3084682" y="3067"/>
                  </a:lnTo>
                  <a:lnTo>
                    <a:pt x="3035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200" y="3531107"/>
              <a:ext cx="3429000" cy="2362200"/>
            </a:xfrm>
            <a:custGeom>
              <a:avLst/>
              <a:gdLst/>
              <a:ahLst/>
              <a:cxnLst/>
              <a:rect l="l" t="t" r="r" b="b"/>
              <a:pathLst>
                <a:path w="3429000" h="2362200">
                  <a:moveTo>
                    <a:pt x="0" y="393699"/>
                  </a:moveTo>
                  <a:lnTo>
                    <a:pt x="3067" y="344317"/>
                  </a:lnTo>
                  <a:lnTo>
                    <a:pt x="12024" y="296764"/>
                  </a:lnTo>
                  <a:lnTo>
                    <a:pt x="26501" y="251410"/>
                  </a:lnTo>
                  <a:lnTo>
                    <a:pt x="46130" y="208624"/>
                  </a:lnTo>
                  <a:lnTo>
                    <a:pt x="70540" y="168775"/>
                  </a:lnTo>
                  <a:lnTo>
                    <a:pt x="99364" y="132232"/>
                  </a:lnTo>
                  <a:lnTo>
                    <a:pt x="132232" y="99364"/>
                  </a:lnTo>
                  <a:lnTo>
                    <a:pt x="168775" y="70540"/>
                  </a:lnTo>
                  <a:lnTo>
                    <a:pt x="208624" y="46130"/>
                  </a:lnTo>
                  <a:lnTo>
                    <a:pt x="251410" y="26501"/>
                  </a:lnTo>
                  <a:lnTo>
                    <a:pt x="296764" y="12024"/>
                  </a:lnTo>
                  <a:lnTo>
                    <a:pt x="344317" y="3067"/>
                  </a:lnTo>
                  <a:lnTo>
                    <a:pt x="393700" y="0"/>
                  </a:lnTo>
                  <a:lnTo>
                    <a:pt x="3035300" y="0"/>
                  </a:lnTo>
                  <a:lnTo>
                    <a:pt x="3084682" y="3067"/>
                  </a:lnTo>
                  <a:lnTo>
                    <a:pt x="3132235" y="12024"/>
                  </a:lnTo>
                  <a:lnTo>
                    <a:pt x="3177589" y="26501"/>
                  </a:lnTo>
                  <a:lnTo>
                    <a:pt x="3220375" y="46130"/>
                  </a:lnTo>
                  <a:lnTo>
                    <a:pt x="3260224" y="70540"/>
                  </a:lnTo>
                  <a:lnTo>
                    <a:pt x="3296767" y="99364"/>
                  </a:lnTo>
                  <a:lnTo>
                    <a:pt x="3329635" y="132232"/>
                  </a:lnTo>
                  <a:lnTo>
                    <a:pt x="3358459" y="168775"/>
                  </a:lnTo>
                  <a:lnTo>
                    <a:pt x="3382869" y="208624"/>
                  </a:lnTo>
                  <a:lnTo>
                    <a:pt x="3402498" y="251410"/>
                  </a:lnTo>
                  <a:lnTo>
                    <a:pt x="3416975" y="296764"/>
                  </a:lnTo>
                  <a:lnTo>
                    <a:pt x="3425932" y="344317"/>
                  </a:lnTo>
                  <a:lnTo>
                    <a:pt x="3429000" y="393699"/>
                  </a:lnTo>
                  <a:lnTo>
                    <a:pt x="3429000" y="1968500"/>
                  </a:lnTo>
                  <a:lnTo>
                    <a:pt x="3425932" y="2017882"/>
                  </a:lnTo>
                  <a:lnTo>
                    <a:pt x="3416975" y="2065435"/>
                  </a:lnTo>
                  <a:lnTo>
                    <a:pt x="3402498" y="2110789"/>
                  </a:lnTo>
                  <a:lnTo>
                    <a:pt x="3382869" y="2153575"/>
                  </a:lnTo>
                  <a:lnTo>
                    <a:pt x="3358459" y="2193424"/>
                  </a:lnTo>
                  <a:lnTo>
                    <a:pt x="3329635" y="2229967"/>
                  </a:lnTo>
                  <a:lnTo>
                    <a:pt x="3296767" y="2262835"/>
                  </a:lnTo>
                  <a:lnTo>
                    <a:pt x="3260224" y="2291659"/>
                  </a:lnTo>
                  <a:lnTo>
                    <a:pt x="3220375" y="2316069"/>
                  </a:lnTo>
                  <a:lnTo>
                    <a:pt x="3177589" y="2335698"/>
                  </a:lnTo>
                  <a:lnTo>
                    <a:pt x="3132235" y="2350175"/>
                  </a:lnTo>
                  <a:lnTo>
                    <a:pt x="3084682" y="2359132"/>
                  </a:lnTo>
                  <a:lnTo>
                    <a:pt x="3035300" y="2362200"/>
                  </a:lnTo>
                  <a:lnTo>
                    <a:pt x="393700" y="2362200"/>
                  </a:lnTo>
                  <a:lnTo>
                    <a:pt x="344317" y="2359132"/>
                  </a:lnTo>
                  <a:lnTo>
                    <a:pt x="296764" y="2350175"/>
                  </a:lnTo>
                  <a:lnTo>
                    <a:pt x="251410" y="2335698"/>
                  </a:lnTo>
                  <a:lnTo>
                    <a:pt x="208624" y="2316069"/>
                  </a:lnTo>
                  <a:lnTo>
                    <a:pt x="168775" y="2291659"/>
                  </a:lnTo>
                  <a:lnTo>
                    <a:pt x="132232" y="2262835"/>
                  </a:lnTo>
                  <a:lnTo>
                    <a:pt x="99364" y="2229967"/>
                  </a:lnTo>
                  <a:lnTo>
                    <a:pt x="70540" y="2193424"/>
                  </a:lnTo>
                  <a:lnTo>
                    <a:pt x="46130" y="2153575"/>
                  </a:lnTo>
                  <a:lnTo>
                    <a:pt x="26501" y="2110789"/>
                  </a:lnTo>
                  <a:lnTo>
                    <a:pt x="12024" y="2065435"/>
                  </a:lnTo>
                  <a:lnTo>
                    <a:pt x="3067" y="2017882"/>
                  </a:lnTo>
                  <a:lnTo>
                    <a:pt x="0" y="1968500"/>
                  </a:lnTo>
                  <a:lnTo>
                    <a:pt x="0" y="3936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3561" y="4979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990" y="49973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2745219"/>
            <a:ext cx="8763635" cy="2616200"/>
          </a:xfrm>
          <a:custGeom>
            <a:avLst/>
            <a:gdLst/>
            <a:ahLst/>
            <a:cxnLst/>
            <a:rect l="l" t="t" r="r" b="b"/>
            <a:pathLst>
              <a:path w="8763635" h="2616200">
                <a:moveTo>
                  <a:pt x="990676" y="100850"/>
                </a:moveTo>
                <a:lnTo>
                  <a:pt x="963244" y="84848"/>
                </a:lnTo>
                <a:lnTo>
                  <a:pt x="870966" y="31000"/>
                </a:lnTo>
                <a:lnTo>
                  <a:pt x="864946" y="28956"/>
                </a:lnTo>
                <a:lnTo>
                  <a:pt x="858824" y="29349"/>
                </a:lnTo>
                <a:lnTo>
                  <a:pt x="853300" y="32042"/>
                </a:lnTo>
                <a:lnTo>
                  <a:pt x="849083" y="36842"/>
                </a:lnTo>
                <a:lnTo>
                  <a:pt x="847026" y="42849"/>
                </a:lnTo>
                <a:lnTo>
                  <a:pt x="847420" y="48958"/>
                </a:lnTo>
                <a:lnTo>
                  <a:pt x="850087" y="54470"/>
                </a:lnTo>
                <a:lnTo>
                  <a:pt x="854837" y="58686"/>
                </a:lnTo>
                <a:lnTo>
                  <a:pt x="899680" y="84848"/>
                </a:lnTo>
                <a:lnTo>
                  <a:pt x="0" y="84848"/>
                </a:lnTo>
                <a:lnTo>
                  <a:pt x="0" y="116852"/>
                </a:lnTo>
                <a:lnTo>
                  <a:pt x="899680" y="116852"/>
                </a:lnTo>
                <a:lnTo>
                  <a:pt x="854837" y="143014"/>
                </a:lnTo>
                <a:lnTo>
                  <a:pt x="850087" y="147243"/>
                </a:lnTo>
                <a:lnTo>
                  <a:pt x="847420" y="152755"/>
                </a:lnTo>
                <a:lnTo>
                  <a:pt x="847026" y="158864"/>
                </a:lnTo>
                <a:lnTo>
                  <a:pt x="849083" y="164858"/>
                </a:lnTo>
                <a:lnTo>
                  <a:pt x="853300" y="169672"/>
                </a:lnTo>
                <a:lnTo>
                  <a:pt x="858824" y="172351"/>
                </a:lnTo>
                <a:lnTo>
                  <a:pt x="864946" y="172758"/>
                </a:lnTo>
                <a:lnTo>
                  <a:pt x="870966" y="170700"/>
                </a:lnTo>
                <a:lnTo>
                  <a:pt x="963244" y="116852"/>
                </a:lnTo>
                <a:lnTo>
                  <a:pt x="990676" y="100850"/>
                </a:lnTo>
                <a:close/>
              </a:path>
              <a:path w="8763635" h="2616200">
                <a:moveTo>
                  <a:pt x="2070227" y="100850"/>
                </a:moveTo>
                <a:lnTo>
                  <a:pt x="2042782" y="84848"/>
                </a:lnTo>
                <a:lnTo>
                  <a:pt x="1950466" y="31000"/>
                </a:lnTo>
                <a:lnTo>
                  <a:pt x="1944458" y="28956"/>
                </a:lnTo>
                <a:lnTo>
                  <a:pt x="1938350" y="29349"/>
                </a:lnTo>
                <a:lnTo>
                  <a:pt x="1932838" y="32042"/>
                </a:lnTo>
                <a:lnTo>
                  <a:pt x="1928622" y="36842"/>
                </a:lnTo>
                <a:lnTo>
                  <a:pt x="1926564" y="42849"/>
                </a:lnTo>
                <a:lnTo>
                  <a:pt x="1926945" y="48958"/>
                </a:lnTo>
                <a:lnTo>
                  <a:pt x="1929599" y="54470"/>
                </a:lnTo>
                <a:lnTo>
                  <a:pt x="1934337" y="58686"/>
                </a:lnTo>
                <a:lnTo>
                  <a:pt x="1979180" y="84848"/>
                </a:lnTo>
                <a:lnTo>
                  <a:pt x="1600200" y="84848"/>
                </a:lnTo>
                <a:lnTo>
                  <a:pt x="1600200" y="116852"/>
                </a:lnTo>
                <a:lnTo>
                  <a:pt x="1979180" y="116852"/>
                </a:lnTo>
                <a:lnTo>
                  <a:pt x="1934337" y="143014"/>
                </a:lnTo>
                <a:lnTo>
                  <a:pt x="1929599" y="147243"/>
                </a:lnTo>
                <a:lnTo>
                  <a:pt x="1926945" y="152755"/>
                </a:lnTo>
                <a:lnTo>
                  <a:pt x="1926564" y="158864"/>
                </a:lnTo>
                <a:lnTo>
                  <a:pt x="1928622" y="164858"/>
                </a:lnTo>
                <a:lnTo>
                  <a:pt x="1932838" y="169672"/>
                </a:lnTo>
                <a:lnTo>
                  <a:pt x="1938350" y="172351"/>
                </a:lnTo>
                <a:lnTo>
                  <a:pt x="1944458" y="172758"/>
                </a:lnTo>
                <a:lnTo>
                  <a:pt x="1950466" y="170700"/>
                </a:lnTo>
                <a:lnTo>
                  <a:pt x="2042782" y="116852"/>
                </a:lnTo>
                <a:lnTo>
                  <a:pt x="2070227" y="100850"/>
                </a:lnTo>
                <a:close/>
              </a:path>
              <a:path w="8763635" h="2616200">
                <a:moveTo>
                  <a:pt x="3124200" y="2523248"/>
                </a:moveTo>
                <a:lnTo>
                  <a:pt x="1462265" y="2527795"/>
                </a:lnTo>
                <a:lnTo>
                  <a:pt x="1507236" y="2501404"/>
                </a:lnTo>
                <a:lnTo>
                  <a:pt x="1511960" y="2497188"/>
                </a:lnTo>
                <a:lnTo>
                  <a:pt x="1514614" y="2491676"/>
                </a:lnTo>
                <a:lnTo>
                  <a:pt x="1514995" y="2485567"/>
                </a:lnTo>
                <a:lnTo>
                  <a:pt x="1512951" y="2479560"/>
                </a:lnTo>
                <a:lnTo>
                  <a:pt x="1508721" y="2474836"/>
                </a:lnTo>
                <a:lnTo>
                  <a:pt x="1503197" y="2472182"/>
                </a:lnTo>
                <a:lnTo>
                  <a:pt x="1497050" y="2471801"/>
                </a:lnTo>
                <a:lnTo>
                  <a:pt x="1490980" y="2473845"/>
                </a:lnTo>
                <a:lnTo>
                  <a:pt x="1387602" y="2534501"/>
                </a:lnTo>
                <a:lnTo>
                  <a:pt x="1387602" y="1334770"/>
                </a:lnTo>
                <a:lnTo>
                  <a:pt x="1413764" y="1379613"/>
                </a:lnTo>
                <a:lnTo>
                  <a:pt x="1417980" y="1384350"/>
                </a:lnTo>
                <a:lnTo>
                  <a:pt x="1423492" y="1387005"/>
                </a:lnTo>
                <a:lnTo>
                  <a:pt x="1429600" y="1387386"/>
                </a:lnTo>
                <a:lnTo>
                  <a:pt x="1435608" y="1385328"/>
                </a:lnTo>
                <a:lnTo>
                  <a:pt x="1440408" y="1381112"/>
                </a:lnTo>
                <a:lnTo>
                  <a:pt x="1443101" y="1375600"/>
                </a:lnTo>
                <a:lnTo>
                  <a:pt x="1443494" y="1369491"/>
                </a:lnTo>
                <a:lnTo>
                  <a:pt x="1441450" y="1363484"/>
                </a:lnTo>
                <a:lnTo>
                  <a:pt x="1390116" y="1275473"/>
                </a:lnTo>
                <a:lnTo>
                  <a:pt x="1371600" y="1243723"/>
                </a:lnTo>
                <a:lnTo>
                  <a:pt x="1301750" y="1363484"/>
                </a:lnTo>
                <a:lnTo>
                  <a:pt x="1299692" y="1369491"/>
                </a:lnTo>
                <a:lnTo>
                  <a:pt x="1300086" y="1375600"/>
                </a:lnTo>
                <a:lnTo>
                  <a:pt x="1302778" y="1381112"/>
                </a:lnTo>
                <a:lnTo>
                  <a:pt x="1307592" y="1385328"/>
                </a:lnTo>
                <a:lnTo>
                  <a:pt x="1313586" y="1387386"/>
                </a:lnTo>
                <a:lnTo>
                  <a:pt x="1319695" y="1387005"/>
                </a:lnTo>
                <a:lnTo>
                  <a:pt x="1325206" y="1384350"/>
                </a:lnTo>
                <a:lnTo>
                  <a:pt x="1329436" y="1379613"/>
                </a:lnTo>
                <a:lnTo>
                  <a:pt x="1355598" y="1334770"/>
                </a:lnTo>
                <a:lnTo>
                  <a:pt x="1355598" y="2539250"/>
                </a:lnTo>
                <a:lnTo>
                  <a:pt x="1379474" y="2539250"/>
                </a:lnTo>
                <a:lnTo>
                  <a:pt x="1371473" y="2543949"/>
                </a:lnTo>
                <a:lnTo>
                  <a:pt x="1491361" y="2613545"/>
                </a:lnTo>
                <a:lnTo>
                  <a:pt x="1497431" y="2615590"/>
                </a:lnTo>
                <a:lnTo>
                  <a:pt x="1503578" y="2615158"/>
                </a:lnTo>
                <a:lnTo>
                  <a:pt x="1509102" y="2612466"/>
                </a:lnTo>
                <a:lnTo>
                  <a:pt x="1513332" y="2607703"/>
                </a:lnTo>
                <a:lnTo>
                  <a:pt x="1515364" y="2601709"/>
                </a:lnTo>
                <a:lnTo>
                  <a:pt x="1514932" y="2595600"/>
                </a:lnTo>
                <a:lnTo>
                  <a:pt x="1512239" y="2590088"/>
                </a:lnTo>
                <a:lnTo>
                  <a:pt x="1507490" y="2585859"/>
                </a:lnTo>
                <a:lnTo>
                  <a:pt x="1462811" y="2559951"/>
                </a:lnTo>
                <a:lnTo>
                  <a:pt x="1462532" y="2559799"/>
                </a:lnTo>
                <a:lnTo>
                  <a:pt x="3124200" y="2555252"/>
                </a:lnTo>
                <a:lnTo>
                  <a:pt x="3124200" y="2523248"/>
                </a:lnTo>
                <a:close/>
              </a:path>
              <a:path w="8763635" h="2616200">
                <a:moveTo>
                  <a:pt x="3809619" y="71894"/>
                </a:moveTo>
                <a:lnTo>
                  <a:pt x="3781882" y="56654"/>
                </a:lnTo>
                <a:lnTo>
                  <a:pt x="3688080" y="5092"/>
                </a:lnTo>
                <a:lnTo>
                  <a:pt x="3682022" y="3238"/>
                </a:lnTo>
                <a:lnTo>
                  <a:pt x="3675926" y="3797"/>
                </a:lnTo>
                <a:lnTo>
                  <a:pt x="3670477" y="6604"/>
                </a:lnTo>
                <a:lnTo>
                  <a:pt x="3666363" y="11442"/>
                </a:lnTo>
                <a:lnTo>
                  <a:pt x="3664496" y="17500"/>
                </a:lnTo>
                <a:lnTo>
                  <a:pt x="3665055" y="23596"/>
                </a:lnTo>
                <a:lnTo>
                  <a:pt x="3667861" y="29044"/>
                </a:lnTo>
                <a:lnTo>
                  <a:pt x="3672713" y="33159"/>
                </a:lnTo>
                <a:lnTo>
                  <a:pt x="3718141" y="58166"/>
                </a:lnTo>
                <a:lnTo>
                  <a:pt x="2678811" y="84467"/>
                </a:lnTo>
                <a:lnTo>
                  <a:pt x="2679573" y="116471"/>
                </a:lnTo>
                <a:lnTo>
                  <a:pt x="3719068" y="90157"/>
                </a:lnTo>
                <a:lnTo>
                  <a:pt x="3674872" y="117487"/>
                </a:lnTo>
                <a:lnTo>
                  <a:pt x="3670236" y="121856"/>
                </a:lnTo>
                <a:lnTo>
                  <a:pt x="3667696" y="127431"/>
                </a:lnTo>
                <a:lnTo>
                  <a:pt x="3667442" y="133527"/>
                </a:lnTo>
                <a:lnTo>
                  <a:pt x="3669665" y="139458"/>
                </a:lnTo>
                <a:lnTo>
                  <a:pt x="3673970" y="144157"/>
                </a:lnTo>
                <a:lnTo>
                  <a:pt x="3679545" y="146685"/>
                </a:lnTo>
                <a:lnTo>
                  <a:pt x="3685679" y="146913"/>
                </a:lnTo>
                <a:lnTo>
                  <a:pt x="3691636" y="144665"/>
                </a:lnTo>
                <a:lnTo>
                  <a:pt x="3809619" y="71894"/>
                </a:lnTo>
                <a:close/>
              </a:path>
              <a:path w="8763635" h="2616200">
                <a:moveTo>
                  <a:pt x="4191000" y="2523248"/>
                </a:moveTo>
                <a:lnTo>
                  <a:pt x="3786606" y="2523248"/>
                </a:lnTo>
                <a:lnTo>
                  <a:pt x="3831463" y="2497086"/>
                </a:lnTo>
                <a:lnTo>
                  <a:pt x="3836187" y="2492870"/>
                </a:lnTo>
                <a:lnTo>
                  <a:pt x="3838841" y="2487345"/>
                </a:lnTo>
                <a:lnTo>
                  <a:pt x="3839222" y="2481199"/>
                </a:lnTo>
                <a:lnTo>
                  <a:pt x="3837178" y="2475128"/>
                </a:lnTo>
                <a:lnTo>
                  <a:pt x="3832949" y="2470391"/>
                </a:lnTo>
                <a:lnTo>
                  <a:pt x="3827437" y="2467737"/>
                </a:lnTo>
                <a:lnTo>
                  <a:pt x="3821328" y="2467356"/>
                </a:lnTo>
                <a:lnTo>
                  <a:pt x="3815334" y="2469400"/>
                </a:lnTo>
                <a:lnTo>
                  <a:pt x="3695573" y="2539250"/>
                </a:lnTo>
                <a:lnTo>
                  <a:pt x="3815334" y="2609100"/>
                </a:lnTo>
                <a:lnTo>
                  <a:pt x="3821328" y="2611158"/>
                </a:lnTo>
                <a:lnTo>
                  <a:pt x="3827437" y="2610751"/>
                </a:lnTo>
                <a:lnTo>
                  <a:pt x="3832949" y="2608072"/>
                </a:lnTo>
                <a:lnTo>
                  <a:pt x="3837178" y="2603258"/>
                </a:lnTo>
                <a:lnTo>
                  <a:pt x="3839222" y="2597264"/>
                </a:lnTo>
                <a:lnTo>
                  <a:pt x="3838841" y="2591155"/>
                </a:lnTo>
                <a:lnTo>
                  <a:pt x="3836187" y="2585643"/>
                </a:lnTo>
                <a:lnTo>
                  <a:pt x="3831463" y="2581414"/>
                </a:lnTo>
                <a:lnTo>
                  <a:pt x="3786606" y="2555252"/>
                </a:lnTo>
                <a:lnTo>
                  <a:pt x="4191000" y="2555252"/>
                </a:lnTo>
                <a:lnTo>
                  <a:pt x="4191000" y="2523248"/>
                </a:lnTo>
                <a:close/>
              </a:path>
              <a:path w="8763635" h="2616200">
                <a:moveTo>
                  <a:pt x="5575300" y="2523248"/>
                </a:moveTo>
                <a:lnTo>
                  <a:pt x="4891506" y="2523248"/>
                </a:lnTo>
                <a:lnTo>
                  <a:pt x="4936363" y="2497086"/>
                </a:lnTo>
                <a:lnTo>
                  <a:pt x="4941087" y="2492870"/>
                </a:lnTo>
                <a:lnTo>
                  <a:pt x="4943741" y="2487345"/>
                </a:lnTo>
                <a:lnTo>
                  <a:pt x="4944122" y="2481199"/>
                </a:lnTo>
                <a:lnTo>
                  <a:pt x="4942078" y="2475128"/>
                </a:lnTo>
                <a:lnTo>
                  <a:pt x="4937849" y="2470391"/>
                </a:lnTo>
                <a:lnTo>
                  <a:pt x="4932337" y="2467737"/>
                </a:lnTo>
                <a:lnTo>
                  <a:pt x="4926228" y="2467356"/>
                </a:lnTo>
                <a:lnTo>
                  <a:pt x="4920234" y="2469400"/>
                </a:lnTo>
                <a:lnTo>
                  <a:pt x="4800473" y="2539250"/>
                </a:lnTo>
                <a:lnTo>
                  <a:pt x="4920234" y="2609100"/>
                </a:lnTo>
                <a:lnTo>
                  <a:pt x="4926228" y="2611158"/>
                </a:lnTo>
                <a:lnTo>
                  <a:pt x="4932337" y="2610751"/>
                </a:lnTo>
                <a:lnTo>
                  <a:pt x="4937849" y="2608072"/>
                </a:lnTo>
                <a:lnTo>
                  <a:pt x="4942078" y="2603258"/>
                </a:lnTo>
                <a:lnTo>
                  <a:pt x="4944122" y="2597264"/>
                </a:lnTo>
                <a:lnTo>
                  <a:pt x="4943741" y="2591155"/>
                </a:lnTo>
                <a:lnTo>
                  <a:pt x="4941087" y="2585643"/>
                </a:lnTo>
                <a:lnTo>
                  <a:pt x="4936363" y="2581414"/>
                </a:lnTo>
                <a:lnTo>
                  <a:pt x="4891506" y="2555252"/>
                </a:lnTo>
                <a:lnTo>
                  <a:pt x="5575300" y="2555252"/>
                </a:lnTo>
                <a:lnTo>
                  <a:pt x="5575300" y="2523248"/>
                </a:lnTo>
                <a:close/>
              </a:path>
              <a:path w="8763635" h="2616200">
                <a:moveTo>
                  <a:pt x="8763127" y="71894"/>
                </a:moveTo>
                <a:lnTo>
                  <a:pt x="8735682" y="55892"/>
                </a:lnTo>
                <a:lnTo>
                  <a:pt x="8643366" y="2044"/>
                </a:lnTo>
                <a:lnTo>
                  <a:pt x="8637359" y="0"/>
                </a:lnTo>
                <a:lnTo>
                  <a:pt x="8631250" y="393"/>
                </a:lnTo>
                <a:lnTo>
                  <a:pt x="8625738" y="3086"/>
                </a:lnTo>
                <a:lnTo>
                  <a:pt x="8621522" y="7886"/>
                </a:lnTo>
                <a:lnTo>
                  <a:pt x="8619465" y="13893"/>
                </a:lnTo>
                <a:lnTo>
                  <a:pt x="8619846" y="20002"/>
                </a:lnTo>
                <a:lnTo>
                  <a:pt x="8622500" y="25514"/>
                </a:lnTo>
                <a:lnTo>
                  <a:pt x="8627237" y="29730"/>
                </a:lnTo>
                <a:lnTo>
                  <a:pt x="8672081" y="55892"/>
                </a:lnTo>
                <a:lnTo>
                  <a:pt x="5867400" y="55892"/>
                </a:lnTo>
                <a:lnTo>
                  <a:pt x="5867400" y="87896"/>
                </a:lnTo>
                <a:lnTo>
                  <a:pt x="7832598" y="87896"/>
                </a:lnTo>
                <a:lnTo>
                  <a:pt x="7832598" y="2447963"/>
                </a:lnTo>
                <a:lnTo>
                  <a:pt x="7806436" y="2403106"/>
                </a:lnTo>
                <a:lnTo>
                  <a:pt x="7802207" y="2398382"/>
                </a:lnTo>
                <a:lnTo>
                  <a:pt x="7796695" y="2395728"/>
                </a:lnTo>
                <a:lnTo>
                  <a:pt x="7790586" y="2395347"/>
                </a:lnTo>
                <a:lnTo>
                  <a:pt x="7784592" y="2397391"/>
                </a:lnTo>
                <a:lnTo>
                  <a:pt x="7779779" y="2401620"/>
                </a:lnTo>
                <a:lnTo>
                  <a:pt x="7777099" y="2407132"/>
                </a:lnTo>
                <a:lnTo>
                  <a:pt x="7776692" y="2413241"/>
                </a:lnTo>
                <a:lnTo>
                  <a:pt x="7778750" y="2419235"/>
                </a:lnTo>
                <a:lnTo>
                  <a:pt x="7839405" y="2523248"/>
                </a:lnTo>
                <a:lnTo>
                  <a:pt x="6263106" y="2523248"/>
                </a:lnTo>
                <a:lnTo>
                  <a:pt x="6307963" y="2497086"/>
                </a:lnTo>
                <a:lnTo>
                  <a:pt x="6312687" y="2492870"/>
                </a:lnTo>
                <a:lnTo>
                  <a:pt x="6315341" y="2487358"/>
                </a:lnTo>
                <a:lnTo>
                  <a:pt x="6315722" y="2481249"/>
                </a:lnTo>
                <a:lnTo>
                  <a:pt x="6313678" y="2475242"/>
                </a:lnTo>
                <a:lnTo>
                  <a:pt x="6309449" y="2470442"/>
                </a:lnTo>
                <a:lnTo>
                  <a:pt x="6303937" y="2467749"/>
                </a:lnTo>
                <a:lnTo>
                  <a:pt x="6297828" y="2467356"/>
                </a:lnTo>
                <a:lnTo>
                  <a:pt x="6291834" y="2469400"/>
                </a:lnTo>
                <a:lnTo>
                  <a:pt x="6172073" y="2539250"/>
                </a:lnTo>
                <a:lnTo>
                  <a:pt x="6291834" y="2609100"/>
                </a:lnTo>
                <a:lnTo>
                  <a:pt x="6297828" y="2611158"/>
                </a:lnTo>
                <a:lnTo>
                  <a:pt x="6303937" y="2610751"/>
                </a:lnTo>
                <a:lnTo>
                  <a:pt x="6309449" y="2608072"/>
                </a:lnTo>
                <a:lnTo>
                  <a:pt x="6313678" y="2603258"/>
                </a:lnTo>
                <a:lnTo>
                  <a:pt x="6315722" y="2597264"/>
                </a:lnTo>
                <a:lnTo>
                  <a:pt x="6315341" y="2591155"/>
                </a:lnTo>
                <a:lnTo>
                  <a:pt x="6312687" y="2585643"/>
                </a:lnTo>
                <a:lnTo>
                  <a:pt x="6307963" y="2581414"/>
                </a:lnTo>
                <a:lnTo>
                  <a:pt x="6263106" y="2555252"/>
                </a:lnTo>
                <a:lnTo>
                  <a:pt x="7848600" y="2555252"/>
                </a:lnTo>
                <a:lnTo>
                  <a:pt x="7848600" y="2538996"/>
                </a:lnTo>
                <a:lnTo>
                  <a:pt x="7867116" y="2507246"/>
                </a:lnTo>
                <a:lnTo>
                  <a:pt x="7918450" y="2419235"/>
                </a:lnTo>
                <a:lnTo>
                  <a:pt x="7920495" y="2413241"/>
                </a:lnTo>
                <a:lnTo>
                  <a:pt x="7920101" y="2407132"/>
                </a:lnTo>
                <a:lnTo>
                  <a:pt x="7917408" y="2401620"/>
                </a:lnTo>
                <a:lnTo>
                  <a:pt x="7912608" y="2397391"/>
                </a:lnTo>
                <a:lnTo>
                  <a:pt x="7906601" y="2395347"/>
                </a:lnTo>
                <a:lnTo>
                  <a:pt x="7900492" y="2395728"/>
                </a:lnTo>
                <a:lnTo>
                  <a:pt x="7894980" y="2398382"/>
                </a:lnTo>
                <a:lnTo>
                  <a:pt x="7890764" y="2403106"/>
                </a:lnTo>
                <a:lnTo>
                  <a:pt x="7864602" y="2447963"/>
                </a:lnTo>
                <a:lnTo>
                  <a:pt x="7864602" y="87896"/>
                </a:lnTo>
                <a:lnTo>
                  <a:pt x="8672081" y="87896"/>
                </a:lnTo>
                <a:lnTo>
                  <a:pt x="8627237" y="114058"/>
                </a:lnTo>
                <a:lnTo>
                  <a:pt x="8622500" y="118287"/>
                </a:lnTo>
                <a:lnTo>
                  <a:pt x="8619846" y="123799"/>
                </a:lnTo>
                <a:lnTo>
                  <a:pt x="8619465" y="129908"/>
                </a:lnTo>
                <a:lnTo>
                  <a:pt x="8621522" y="135902"/>
                </a:lnTo>
                <a:lnTo>
                  <a:pt x="8625738" y="140716"/>
                </a:lnTo>
                <a:lnTo>
                  <a:pt x="8631250" y="143395"/>
                </a:lnTo>
                <a:lnTo>
                  <a:pt x="8637359" y="143802"/>
                </a:lnTo>
                <a:lnTo>
                  <a:pt x="8643366" y="141744"/>
                </a:lnTo>
                <a:lnTo>
                  <a:pt x="8735682" y="87896"/>
                </a:lnTo>
                <a:lnTo>
                  <a:pt x="8763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24196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2509" y="30288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019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961" y="2541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0010" y="25582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8954" y="2541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7630" y="2414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5230" y="2800299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7258" y="45531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1039" y="539201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1055" y="2811652"/>
            <a:ext cx="4127500" cy="2794000"/>
            <a:chOff x="1591055" y="2811652"/>
            <a:chExt cx="4127500" cy="2794000"/>
          </a:xfrm>
        </p:grpSpPr>
        <p:sp>
          <p:nvSpPr>
            <p:cNvPr id="20" name="object 20"/>
            <p:cNvSpPr/>
            <p:nvPr/>
          </p:nvSpPr>
          <p:spPr>
            <a:xfrm>
              <a:off x="4420361" y="49796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1056" y="3060953"/>
              <a:ext cx="3206115" cy="1918970"/>
            </a:xfrm>
            <a:custGeom>
              <a:avLst/>
              <a:gdLst/>
              <a:ahLst/>
              <a:cxnLst/>
              <a:rect l="l" t="t" r="r" b="b"/>
              <a:pathLst>
                <a:path w="3206115" h="1918970">
                  <a:moveTo>
                    <a:pt x="797306" y="0"/>
                  </a:moveTo>
                  <a:lnTo>
                    <a:pt x="684784" y="39624"/>
                  </a:lnTo>
                  <a:lnTo>
                    <a:pt x="681228" y="46990"/>
                  </a:lnTo>
                  <a:lnTo>
                    <a:pt x="683641" y="53721"/>
                  </a:lnTo>
                  <a:lnTo>
                    <a:pt x="685927" y="60452"/>
                  </a:lnTo>
                  <a:lnTo>
                    <a:pt x="693420" y="64008"/>
                  </a:lnTo>
                  <a:lnTo>
                    <a:pt x="739952" y="47599"/>
                  </a:lnTo>
                  <a:lnTo>
                    <a:pt x="0" y="918718"/>
                  </a:lnTo>
                  <a:lnTo>
                    <a:pt x="19812" y="935482"/>
                  </a:lnTo>
                  <a:lnTo>
                    <a:pt x="759587" y="64427"/>
                  </a:lnTo>
                  <a:lnTo>
                    <a:pt x="752221" y="105918"/>
                  </a:lnTo>
                  <a:lnTo>
                    <a:pt x="750951" y="112903"/>
                  </a:lnTo>
                  <a:lnTo>
                    <a:pt x="755650" y="119634"/>
                  </a:lnTo>
                  <a:lnTo>
                    <a:pt x="769747" y="122174"/>
                  </a:lnTo>
                  <a:lnTo>
                    <a:pt x="776478" y="117475"/>
                  </a:lnTo>
                  <a:lnTo>
                    <a:pt x="795324" y="11176"/>
                  </a:lnTo>
                  <a:lnTo>
                    <a:pt x="797306" y="0"/>
                  </a:lnTo>
                  <a:close/>
                </a:path>
                <a:path w="3206115" h="1918970">
                  <a:moveTo>
                    <a:pt x="3205861" y="1792960"/>
                  </a:moveTo>
                  <a:lnTo>
                    <a:pt x="3205429" y="1786851"/>
                  </a:lnTo>
                  <a:lnTo>
                    <a:pt x="3202736" y="1781340"/>
                  </a:lnTo>
                  <a:lnTo>
                    <a:pt x="3197987" y="1777111"/>
                  </a:lnTo>
                  <a:lnTo>
                    <a:pt x="3191980" y="1775066"/>
                  </a:lnTo>
                  <a:lnTo>
                    <a:pt x="3185871" y="1775447"/>
                  </a:lnTo>
                  <a:lnTo>
                    <a:pt x="3180359" y="1778101"/>
                  </a:lnTo>
                  <a:lnTo>
                    <a:pt x="3176143" y="1782826"/>
                  </a:lnTo>
                  <a:lnTo>
                    <a:pt x="3149993" y="1827796"/>
                  </a:lnTo>
                  <a:lnTo>
                    <a:pt x="3149917" y="1827936"/>
                  </a:lnTo>
                  <a:lnTo>
                    <a:pt x="3149904" y="1775066"/>
                  </a:lnTo>
                  <a:lnTo>
                    <a:pt x="3148584" y="1004316"/>
                  </a:lnTo>
                  <a:lnTo>
                    <a:pt x="3116580" y="1004316"/>
                  </a:lnTo>
                  <a:lnTo>
                    <a:pt x="3117989" y="1827936"/>
                  </a:lnTo>
                  <a:lnTo>
                    <a:pt x="3091688" y="1783080"/>
                  </a:lnTo>
                  <a:lnTo>
                    <a:pt x="3087459" y="1778330"/>
                  </a:lnTo>
                  <a:lnTo>
                    <a:pt x="3081947" y="1775650"/>
                  </a:lnTo>
                  <a:lnTo>
                    <a:pt x="3075838" y="1775269"/>
                  </a:lnTo>
                  <a:lnTo>
                    <a:pt x="3069844" y="1777365"/>
                  </a:lnTo>
                  <a:lnTo>
                    <a:pt x="3065107" y="1781594"/>
                  </a:lnTo>
                  <a:lnTo>
                    <a:pt x="3062452" y="1787105"/>
                  </a:lnTo>
                  <a:lnTo>
                    <a:pt x="3062071" y="1793214"/>
                  </a:lnTo>
                  <a:lnTo>
                    <a:pt x="3064129" y="1799209"/>
                  </a:lnTo>
                  <a:lnTo>
                    <a:pt x="3134106" y="1918843"/>
                  </a:lnTo>
                  <a:lnTo>
                    <a:pt x="3152559" y="1887093"/>
                  </a:lnTo>
                  <a:lnTo>
                    <a:pt x="3203829" y="1798955"/>
                  </a:lnTo>
                  <a:lnTo>
                    <a:pt x="3205861" y="1792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2055" y="2818320"/>
              <a:ext cx="1279525" cy="0"/>
            </a:xfrm>
            <a:custGeom>
              <a:avLst/>
              <a:gdLst/>
              <a:ahLst/>
              <a:cxnLst/>
              <a:rect l="l" t="t" r="r" b="b"/>
              <a:pathLst>
                <a:path w="1279525">
                  <a:moveTo>
                    <a:pt x="0" y="0"/>
                  </a:moveTo>
                  <a:lnTo>
                    <a:pt x="1279245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91961" y="49796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0857" y="31008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9361" y="2236470"/>
            <a:ext cx="20574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23510" y="2817114"/>
            <a:ext cx="2893060" cy="1358265"/>
            <a:chOff x="4723510" y="2817114"/>
            <a:chExt cx="2893060" cy="1358265"/>
          </a:xfrm>
        </p:grpSpPr>
        <p:sp>
          <p:nvSpPr>
            <p:cNvPr id="27" name="object 27"/>
            <p:cNvSpPr/>
            <p:nvPr/>
          </p:nvSpPr>
          <p:spPr>
            <a:xfrm>
              <a:off x="4723511" y="2817113"/>
              <a:ext cx="2893060" cy="1358265"/>
            </a:xfrm>
            <a:custGeom>
              <a:avLst/>
              <a:gdLst/>
              <a:ahLst/>
              <a:cxnLst/>
              <a:rect l="l" t="t" r="r" b="b"/>
              <a:pathLst>
                <a:path w="2893059" h="1358264">
                  <a:moveTo>
                    <a:pt x="763905" y="1264158"/>
                  </a:moveTo>
                  <a:lnTo>
                    <a:pt x="763524" y="1232154"/>
                  </a:lnTo>
                  <a:lnTo>
                    <a:pt x="90830" y="1240561"/>
                  </a:lnTo>
                  <a:lnTo>
                    <a:pt x="135382" y="1213866"/>
                  </a:lnTo>
                  <a:lnTo>
                    <a:pt x="124866" y="1184236"/>
                  </a:lnTo>
                  <a:lnTo>
                    <a:pt x="118872" y="1186307"/>
                  </a:lnTo>
                  <a:lnTo>
                    <a:pt x="0" y="1257681"/>
                  </a:lnTo>
                  <a:lnTo>
                    <a:pt x="120650" y="1326007"/>
                  </a:lnTo>
                  <a:lnTo>
                    <a:pt x="126644" y="1327975"/>
                  </a:lnTo>
                  <a:lnTo>
                    <a:pt x="132753" y="1327505"/>
                  </a:lnTo>
                  <a:lnTo>
                    <a:pt x="138264" y="1324800"/>
                  </a:lnTo>
                  <a:lnTo>
                    <a:pt x="142494" y="1320038"/>
                  </a:lnTo>
                  <a:lnTo>
                    <a:pt x="144449" y="1313967"/>
                  </a:lnTo>
                  <a:lnTo>
                    <a:pt x="143967" y="1307833"/>
                  </a:lnTo>
                  <a:lnTo>
                    <a:pt x="141224" y="1302346"/>
                  </a:lnTo>
                  <a:lnTo>
                    <a:pt x="136398" y="1298194"/>
                  </a:lnTo>
                  <a:lnTo>
                    <a:pt x="92544" y="1273302"/>
                  </a:lnTo>
                  <a:lnTo>
                    <a:pt x="91236" y="1272565"/>
                  </a:lnTo>
                  <a:lnTo>
                    <a:pt x="763905" y="1264158"/>
                  </a:lnTo>
                  <a:close/>
                </a:path>
                <a:path w="2893059" h="1358264">
                  <a:moveTo>
                    <a:pt x="2892945" y="1160246"/>
                  </a:moveTo>
                  <a:lnTo>
                    <a:pt x="2892552" y="1154137"/>
                  </a:lnTo>
                  <a:lnTo>
                    <a:pt x="2889859" y="1148626"/>
                  </a:lnTo>
                  <a:lnTo>
                    <a:pt x="2885059" y="1144397"/>
                  </a:lnTo>
                  <a:lnTo>
                    <a:pt x="2879052" y="1142352"/>
                  </a:lnTo>
                  <a:lnTo>
                    <a:pt x="2872943" y="1142733"/>
                  </a:lnTo>
                  <a:lnTo>
                    <a:pt x="2867431" y="1145387"/>
                  </a:lnTo>
                  <a:lnTo>
                    <a:pt x="2863215" y="1150112"/>
                  </a:lnTo>
                  <a:lnTo>
                    <a:pt x="2837053" y="1194968"/>
                  </a:lnTo>
                  <a:lnTo>
                    <a:pt x="2837053" y="0"/>
                  </a:lnTo>
                  <a:lnTo>
                    <a:pt x="2805049" y="0"/>
                  </a:lnTo>
                  <a:lnTo>
                    <a:pt x="2805049" y="1194968"/>
                  </a:lnTo>
                  <a:lnTo>
                    <a:pt x="2778887" y="1150112"/>
                  </a:lnTo>
                  <a:lnTo>
                    <a:pt x="2774658" y="1145387"/>
                  </a:lnTo>
                  <a:lnTo>
                    <a:pt x="2769146" y="1142733"/>
                  </a:lnTo>
                  <a:lnTo>
                    <a:pt x="2763037" y="1142352"/>
                  </a:lnTo>
                  <a:lnTo>
                    <a:pt x="2757043" y="1144397"/>
                  </a:lnTo>
                  <a:lnTo>
                    <a:pt x="2752229" y="1148626"/>
                  </a:lnTo>
                  <a:lnTo>
                    <a:pt x="2749550" y="1154137"/>
                  </a:lnTo>
                  <a:lnTo>
                    <a:pt x="2749143" y="1160246"/>
                  </a:lnTo>
                  <a:lnTo>
                    <a:pt x="2751201" y="1166241"/>
                  </a:lnTo>
                  <a:lnTo>
                    <a:pt x="2811856" y="1270254"/>
                  </a:lnTo>
                  <a:lnTo>
                    <a:pt x="2226157" y="1270254"/>
                  </a:lnTo>
                  <a:lnTo>
                    <a:pt x="2271014" y="1244092"/>
                  </a:lnTo>
                  <a:lnTo>
                    <a:pt x="2275738" y="1239875"/>
                  </a:lnTo>
                  <a:lnTo>
                    <a:pt x="2278392" y="1234363"/>
                  </a:lnTo>
                  <a:lnTo>
                    <a:pt x="2278773" y="1228255"/>
                  </a:lnTo>
                  <a:lnTo>
                    <a:pt x="2276729" y="1222248"/>
                  </a:lnTo>
                  <a:lnTo>
                    <a:pt x="2272500" y="1217447"/>
                  </a:lnTo>
                  <a:lnTo>
                    <a:pt x="2266988" y="1214755"/>
                  </a:lnTo>
                  <a:lnTo>
                    <a:pt x="2260879" y="1214361"/>
                  </a:lnTo>
                  <a:lnTo>
                    <a:pt x="2254885" y="1216406"/>
                  </a:lnTo>
                  <a:lnTo>
                    <a:pt x="2135124" y="1286256"/>
                  </a:lnTo>
                  <a:lnTo>
                    <a:pt x="2254885" y="1356106"/>
                  </a:lnTo>
                  <a:lnTo>
                    <a:pt x="2260879" y="1358163"/>
                  </a:lnTo>
                  <a:lnTo>
                    <a:pt x="2266988" y="1357757"/>
                  </a:lnTo>
                  <a:lnTo>
                    <a:pt x="2272500" y="1355077"/>
                  </a:lnTo>
                  <a:lnTo>
                    <a:pt x="2276729" y="1350264"/>
                  </a:lnTo>
                  <a:lnTo>
                    <a:pt x="2278773" y="1344269"/>
                  </a:lnTo>
                  <a:lnTo>
                    <a:pt x="2278392" y="1338160"/>
                  </a:lnTo>
                  <a:lnTo>
                    <a:pt x="2275738" y="1332649"/>
                  </a:lnTo>
                  <a:lnTo>
                    <a:pt x="2271014" y="1328420"/>
                  </a:lnTo>
                  <a:lnTo>
                    <a:pt x="2226157" y="1302258"/>
                  </a:lnTo>
                  <a:lnTo>
                    <a:pt x="2821051" y="1302258"/>
                  </a:lnTo>
                  <a:lnTo>
                    <a:pt x="2821051" y="1286002"/>
                  </a:lnTo>
                  <a:lnTo>
                    <a:pt x="2839567" y="1254252"/>
                  </a:lnTo>
                  <a:lnTo>
                    <a:pt x="2890901" y="1166241"/>
                  </a:lnTo>
                  <a:lnTo>
                    <a:pt x="2892945" y="1160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38840" y="4113720"/>
              <a:ext cx="692785" cy="0"/>
            </a:xfrm>
            <a:custGeom>
              <a:avLst/>
              <a:gdLst/>
              <a:ahLst/>
              <a:cxnLst/>
              <a:rect l="l" t="t" r="r" b="b"/>
              <a:pathLst>
                <a:path w="692785">
                  <a:moveTo>
                    <a:pt x="0" y="0"/>
                  </a:moveTo>
                  <a:lnTo>
                    <a:pt x="69270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87161" y="3684270"/>
            <a:ext cx="1371600" cy="838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R="163830" algn="ctr">
              <a:lnSpc>
                <a:spcPct val="100000"/>
              </a:lnSpc>
              <a:spcBef>
                <a:spcPts val="489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17653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G</a:t>
            </a:r>
            <a:r>
              <a:rPr sz="2100" spc="6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3237" y="4033837"/>
            <a:ext cx="4200525" cy="2066925"/>
            <a:chOff x="3043237" y="4033837"/>
            <a:chExt cx="4200525" cy="2066925"/>
          </a:xfrm>
        </p:grpSpPr>
        <p:sp>
          <p:nvSpPr>
            <p:cNvPr id="3" name="object 3"/>
            <p:cNvSpPr/>
            <p:nvPr/>
          </p:nvSpPr>
          <p:spPr>
            <a:xfrm>
              <a:off x="3048000" y="4038600"/>
              <a:ext cx="4191000" cy="2057400"/>
            </a:xfrm>
            <a:custGeom>
              <a:avLst/>
              <a:gdLst/>
              <a:ahLst/>
              <a:cxnLst/>
              <a:rect l="l" t="t" r="r" b="b"/>
              <a:pathLst>
                <a:path w="4191000" h="2057400">
                  <a:moveTo>
                    <a:pt x="3848100" y="0"/>
                  </a:moveTo>
                  <a:lnTo>
                    <a:pt x="342900" y="0"/>
                  </a:lnTo>
                  <a:lnTo>
                    <a:pt x="296375" y="3130"/>
                  </a:lnTo>
                  <a:lnTo>
                    <a:pt x="251751" y="12250"/>
                  </a:lnTo>
                  <a:lnTo>
                    <a:pt x="209436" y="26949"/>
                  </a:lnTo>
                  <a:lnTo>
                    <a:pt x="169841" y="46820"/>
                  </a:lnTo>
                  <a:lnTo>
                    <a:pt x="133373" y="71454"/>
                  </a:lnTo>
                  <a:lnTo>
                    <a:pt x="100441" y="100441"/>
                  </a:lnTo>
                  <a:lnTo>
                    <a:pt x="71454" y="133373"/>
                  </a:lnTo>
                  <a:lnTo>
                    <a:pt x="46820" y="169841"/>
                  </a:lnTo>
                  <a:lnTo>
                    <a:pt x="26949" y="209436"/>
                  </a:lnTo>
                  <a:lnTo>
                    <a:pt x="12250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487"/>
                  </a:lnTo>
                  <a:lnTo>
                    <a:pt x="3130" y="1761017"/>
                  </a:lnTo>
                  <a:lnTo>
                    <a:pt x="12250" y="1805646"/>
                  </a:lnTo>
                  <a:lnTo>
                    <a:pt x="26949" y="1847963"/>
                  </a:lnTo>
                  <a:lnTo>
                    <a:pt x="46820" y="1887560"/>
                  </a:lnTo>
                  <a:lnTo>
                    <a:pt x="71454" y="1924029"/>
                  </a:lnTo>
                  <a:lnTo>
                    <a:pt x="100441" y="1956962"/>
                  </a:lnTo>
                  <a:lnTo>
                    <a:pt x="133373" y="1985948"/>
                  </a:lnTo>
                  <a:lnTo>
                    <a:pt x="169841" y="2010581"/>
                  </a:lnTo>
                  <a:lnTo>
                    <a:pt x="209436" y="2030451"/>
                  </a:lnTo>
                  <a:lnTo>
                    <a:pt x="251751" y="2045150"/>
                  </a:lnTo>
                  <a:lnTo>
                    <a:pt x="296375" y="2054269"/>
                  </a:lnTo>
                  <a:lnTo>
                    <a:pt x="342900" y="2057400"/>
                  </a:lnTo>
                  <a:lnTo>
                    <a:pt x="3848100" y="2057400"/>
                  </a:lnTo>
                  <a:lnTo>
                    <a:pt x="3894624" y="2054269"/>
                  </a:lnTo>
                  <a:lnTo>
                    <a:pt x="3939248" y="2045150"/>
                  </a:lnTo>
                  <a:lnTo>
                    <a:pt x="3981563" y="2030451"/>
                  </a:lnTo>
                  <a:lnTo>
                    <a:pt x="4021158" y="2010581"/>
                  </a:lnTo>
                  <a:lnTo>
                    <a:pt x="4057626" y="1985948"/>
                  </a:lnTo>
                  <a:lnTo>
                    <a:pt x="4090558" y="1956962"/>
                  </a:lnTo>
                  <a:lnTo>
                    <a:pt x="4119545" y="1924029"/>
                  </a:lnTo>
                  <a:lnTo>
                    <a:pt x="4144179" y="1887560"/>
                  </a:lnTo>
                  <a:lnTo>
                    <a:pt x="4164050" y="1847963"/>
                  </a:lnTo>
                  <a:lnTo>
                    <a:pt x="4178749" y="1805646"/>
                  </a:lnTo>
                  <a:lnTo>
                    <a:pt x="4187869" y="1761017"/>
                  </a:lnTo>
                  <a:lnTo>
                    <a:pt x="4191000" y="1714487"/>
                  </a:lnTo>
                  <a:lnTo>
                    <a:pt x="4191000" y="342900"/>
                  </a:lnTo>
                  <a:lnTo>
                    <a:pt x="4187869" y="296375"/>
                  </a:lnTo>
                  <a:lnTo>
                    <a:pt x="4178749" y="251751"/>
                  </a:lnTo>
                  <a:lnTo>
                    <a:pt x="4164050" y="209436"/>
                  </a:lnTo>
                  <a:lnTo>
                    <a:pt x="4144179" y="169841"/>
                  </a:lnTo>
                  <a:lnTo>
                    <a:pt x="4119545" y="133373"/>
                  </a:lnTo>
                  <a:lnTo>
                    <a:pt x="4090558" y="100441"/>
                  </a:lnTo>
                  <a:lnTo>
                    <a:pt x="4057626" y="71454"/>
                  </a:lnTo>
                  <a:lnTo>
                    <a:pt x="4021158" y="46820"/>
                  </a:lnTo>
                  <a:lnTo>
                    <a:pt x="3981563" y="26949"/>
                  </a:lnTo>
                  <a:lnTo>
                    <a:pt x="3939248" y="12250"/>
                  </a:lnTo>
                  <a:lnTo>
                    <a:pt x="3894624" y="3130"/>
                  </a:lnTo>
                  <a:lnTo>
                    <a:pt x="384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0" y="4038600"/>
              <a:ext cx="4191000" cy="2057400"/>
            </a:xfrm>
            <a:custGeom>
              <a:avLst/>
              <a:gdLst/>
              <a:ahLst/>
              <a:cxnLst/>
              <a:rect l="l" t="t" r="r" b="b"/>
              <a:pathLst>
                <a:path w="41910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48100" y="0"/>
                  </a:lnTo>
                  <a:lnTo>
                    <a:pt x="3894624" y="3130"/>
                  </a:lnTo>
                  <a:lnTo>
                    <a:pt x="3939248" y="12250"/>
                  </a:lnTo>
                  <a:lnTo>
                    <a:pt x="3981563" y="26949"/>
                  </a:lnTo>
                  <a:lnTo>
                    <a:pt x="4021158" y="46820"/>
                  </a:lnTo>
                  <a:lnTo>
                    <a:pt x="4057626" y="71454"/>
                  </a:lnTo>
                  <a:lnTo>
                    <a:pt x="4090558" y="100441"/>
                  </a:lnTo>
                  <a:lnTo>
                    <a:pt x="4119545" y="133373"/>
                  </a:lnTo>
                  <a:lnTo>
                    <a:pt x="4144179" y="169841"/>
                  </a:lnTo>
                  <a:lnTo>
                    <a:pt x="4164050" y="209436"/>
                  </a:lnTo>
                  <a:lnTo>
                    <a:pt x="4178749" y="251751"/>
                  </a:lnTo>
                  <a:lnTo>
                    <a:pt x="4187869" y="296375"/>
                  </a:lnTo>
                  <a:lnTo>
                    <a:pt x="4191000" y="342900"/>
                  </a:lnTo>
                  <a:lnTo>
                    <a:pt x="4191000" y="1714487"/>
                  </a:lnTo>
                  <a:lnTo>
                    <a:pt x="4187869" y="1761017"/>
                  </a:lnTo>
                  <a:lnTo>
                    <a:pt x="4178749" y="1805646"/>
                  </a:lnTo>
                  <a:lnTo>
                    <a:pt x="4164050" y="1847963"/>
                  </a:lnTo>
                  <a:lnTo>
                    <a:pt x="4144179" y="1887560"/>
                  </a:lnTo>
                  <a:lnTo>
                    <a:pt x="4119545" y="1924029"/>
                  </a:lnTo>
                  <a:lnTo>
                    <a:pt x="4090558" y="1956962"/>
                  </a:lnTo>
                  <a:lnTo>
                    <a:pt x="4057626" y="1985948"/>
                  </a:lnTo>
                  <a:lnTo>
                    <a:pt x="4021158" y="2010581"/>
                  </a:lnTo>
                  <a:lnTo>
                    <a:pt x="3981563" y="2030451"/>
                  </a:lnTo>
                  <a:lnTo>
                    <a:pt x="3939248" y="2045150"/>
                  </a:lnTo>
                  <a:lnTo>
                    <a:pt x="3894624" y="2054269"/>
                  </a:lnTo>
                  <a:lnTo>
                    <a:pt x="3848100" y="2057400"/>
                  </a:lnTo>
                  <a:lnTo>
                    <a:pt x="342900" y="2057400"/>
                  </a:lnTo>
                  <a:lnTo>
                    <a:pt x="296375" y="2054269"/>
                  </a:lnTo>
                  <a:lnTo>
                    <a:pt x="251751" y="2045150"/>
                  </a:lnTo>
                  <a:lnTo>
                    <a:pt x="209436" y="2030451"/>
                  </a:lnTo>
                  <a:lnTo>
                    <a:pt x="169841" y="2010581"/>
                  </a:lnTo>
                  <a:lnTo>
                    <a:pt x="133373" y="1985948"/>
                  </a:lnTo>
                  <a:lnTo>
                    <a:pt x="100441" y="1956962"/>
                  </a:lnTo>
                  <a:lnTo>
                    <a:pt x="71454" y="1924029"/>
                  </a:lnTo>
                  <a:lnTo>
                    <a:pt x="46820" y="1887560"/>
                  </a:lnTo>
                  <a:lnTo>
                    <a:pt x="26949" y="1847963"/>
                  </a:lnTo>
                  <a:lnTo>
                    <a:pt x="12250" y="1805646"/>
                  </a:lnTo>
                  <a:lnTo>
                    <a:pt x="3130" y="1761017"/>
                  </a:lnTo>
                  <a:lnTo>
                    <a:pt x="0" y="1714487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3561" y="4725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83990" y="47430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2516619"/>
            <a:ext cx="8668385" cy="2616200"/>
          </a:xfrm>
          <a:custGeom>
            <a:avLst/>
            <a:gdLst/>
            <a:ahLst/>
            <a:cxnLst/>
            <a:rect l="l" t="t" r="r" b="b"/>
            <a:pathLst>
              <a:path w="8668385" h="2616200">
                <a:moveTo>
                  <a:pt x="990676" y="100850"/>
                </a:moveTo>
                <a:lnTo>
                  <a:pt x="963244" y="84848"/>
                </a:lnTo>
                <a:lnTo>
                  <a:pt x="870966" y="31000"/>
                </a:lnTo>
                <a:lnTo>
                  <a:pt x="864946" y="28956"/>
                </a:lnTo>
                <a:lnTo>
                  <a:pt x="858824" y="29349"/>
                </a:lnTo>
                <a:lnTo>
                  <a:pt x="853300" y="32042"/>
                </a:lnTo>
                <a:lnTo>
                  <a:pt x="849083" y="36842"/>
                </a:lnTo>
                <a:lnTo>
                  <a:pt x="847026" y="42849"/>
                </a:lnTo>
                <a:lnTo>
                  <a:pt x="847420" y="48958"/>
                </a:lnTo>
                <a:lnTo>
                  <a:pt x="850087" y="54470"/>
                </a:lnTo>
                <a:lnTo>
                  <a:pt x="854837" y="58686"/>
                </a:lnTo>
                <a:lnTo>
                  <a:pt x="899680" y="84848"/>
                </a:lnTo>
                <a:lnTo>
                  <a:pt x="0" y="84848"/>
                </a:lnTo>
                <a:lnTo>
                  <a:pt x="0" y="116852"/>
                </a:lnTo>
                <a:lnTo>
                  <a:pt x="899680" y="116852"/>
                </a:lnTo>
                <a:lnTo>
                  <a:pt x="854837" y="143014"/>
                </a:lnTo>
                <a:lnTo>
                  <a:pt x="850087" y="147243"/>
                </a:lnTo>
                <a:lnTo>
                  <a:pt x="847420" y="152755"/>
                </a:lnTo>
                <a:lnTo>
                  <a:pt x="847026" y="158864"/>
                </a:lnTo>
                <a:lnTo>
                  <a:pt x="849083" y="164858"/>
                </a:lnTo>
                <a:lnTo>
                  <a:pt x="853300" y="169672"/>
                </a:lnTo>
                <a:lnTo>
                  <a:pt x="858824" y="172351"/>
                </a:lnTo>
                <a:lnTo>
                  <a:pt x="864946" y="172758"/>
                </a:lnTo>
                <a:lnTo>
                  <a:pt x="870966" y="170700"/>
                </a:lnTo>
                <a:lnTo>
                  <a:pt x="963244" y="116852"/>
                </a:lnTo>
                <a:lnTo>
                  <a:pt x="990676" y="100850"/>
                </a:lnTo>
                <a:close/>
              </a:path>
              <a:path w="8668385" h="2616200">
                <a:moveTo>
                  <a:pt x="2070227" y="100850"/>
                </a:moveTo>
                <a:lnTo>
                  <a:pt x="2042782" y="84848"/>
                </a:lnTo>
                <a:lnTo>
                  <a:pt x="1950466" y="31000"/>
                </a:lnTo>
                <a:lnTo>
                  <a:pt x="1944458" y="28956"/>
                </a:lnTo>
                <a:lnTo>
                  <a:pt x="1938350" y="29349"/>
                </a:lnTo>
                <a:lnTo>
                  <a:pt x="1932838" y="32042"/>
                </a:lnTo>
                <a:lnTo>
                  <a:pt x="1928622" y="36842"/>
                </a:lnTo>
                <a:lnTo>
                  <a:pt x="1926564" y="42849"/>
                </a:lnTo>
                <a:lnTo>
                  <a:pt x="1926945" y="48958"/>
                </a:lnTo>
                <a:lnTo>
                  <a:pt x="1929599" y="54470"/>
                </a:lnTo>
                <a:lnTo>
                  <a:pt x="1934337" y="58686"/>
                </a:lnTo>
                <a:lnTo>
                  <a:pt x="1979180" y="84848"/>
                </a:lnTo>
                <a:lnTo>
                  <a:pt x="1600200" y="84848"/>
                </a:lnTo>
                <a:lnTo>
                  <a:pt x="1600200" y="116852"/>
                </a:lnTo>
                <a:lnTo>
                  <a:pt x="1979180" y="116852"/>
                </a:lnTo>
                <a:lnTo>
                  <a:pt x="1934337" y="143014"/>
                </a:lnTo>
                <a:lnTo>
                  <a:pt x="1929599" y="147243"/>
                </a:lnTo>
                <a:lnTo>
                  <a:pt x="1926945" y="152755"/>
                </a:lnTo>
                <a:lnTo>
                  <a:pt x="1926564" y="158864"/>
                </a:lnTo>
                <a:lnTo>
                  <a:pt x="1928622" y="164858"/>
                </a:lnTo>
                <a:lnTo>
                  <a:pt x="1932838" y="169672"/>
                </a:lnTo>
                <a:lnTo>
                  <a:pt x="1938350" y="172351"/>
                </a:lnTo>
                <a:lnTo>
                  <a:pt x="1944458" y="172758"/>
                </a:lnTo>
                <a:lnTo>
                  <a:pt x="1950466" y="170700"/>
                </a:lnTo>
                <a:lnTo>
                  <a:pt x="2042782" y="116852"/>
                </a:lnTo>
                <a:lnTo>
                  <a:pt x="2070227" y="100850"/>
                </a:lnTo>
                <a:close/>
              </a:path>
              <a:path w="8668385" h="2616200">
                <a:moveTo>
                  <a:pt x="3124200" y="2523248"/>
                </a:moveTo>
                <a:lnTo>
                  <a:pt x="1462265" y="2527795"/>
                </a:lnTo>
                <a:lnTo>
                  <a:pt x="1507236" y="2501404"/>
                </a:lnTo>
                <a:lnTo>
                  <a:pt x="1511960" y="2497188"/>
                </a:lnTo>
                <a:lnTo>
                  <a:pt x="1514614" y="2491676"/>
                </a:lnTo>
                <a:lnTo>
                  <a:pt x="1514995" y="2485567"/>
                </a:lnTo>
                <a:lnTo>
                  <a:pt x="1512951" y="2479560"/>
                </a:lnTo>
                <a:lnTo>
                  <a:pt x="1508721" y="2474836"/>
                </a:lnTo>
                <a:lnTo>
                  <a:pt x="1503197" y="2472182"/>
                </a:lnTo>
                <a:lnTo>
                  <a:pt x="1497050" y="2471801"/>
                </a:lnTo>
                <a:lnTo>
                  <a:pt x="1490980" y="2473845"/>
                </a:lnTo>
                <a:lnTo>
                  <a:pt x="1387602" y="2534501"/>
                </a:lnTo>
                <a:lnTo>
                  <a:pt x="1387602" y="1334770"/>
                </a:lnTo>
                <a:lnTo>
                  <a:pt x="1413764" y="1379613"/>
                </a:lnTo>
                <a:lnTo>
                  <a:pt x="1417980" y="1384350"/>
                </a:lnTo>
                <a:lnTo>
                  <a:pt x="1423492" y="1387005"/>
                </a:lnTo>
                <a:lnTo>
                  <a:pt x="1429600" y="1387386"/>
                </a:lnTo>
                <a:lnTo>
                  <a:pt x="1435608" y="1385328"/>
                </a:lnTo>
                <a:lnTo>
                  <a:pt x="1440408" y="1381112"/>
                </a:lnTo>
                <a:lnTo>
                  <a:pt x="1443101" y="1375600"/>
                </a:lnTo>
                <a:lnTo>
                  <a:pt x="1443494" y="1369491"/>
                </a:lnTo>
                <a:lnTo>
                  <a:pt x="1441450" y="1363484"/>
                </a:lnTo>
                <a:lnTo>
                  <a:pt x="1390116" y="1275473"/>
                </a:lnTo>
                <a:lnTo>
                  <a:pt x="1371600" y="1243723"/>
                </a:lnTo>
                <a:lnTo>
                  <a:pt x="1301750" y="1363484"/>
                </a:lnTo>
                <a:lnTo>
                  <a:pt x="1299692" y="1369491"/>
                </a:lnTo>
                <a:lnTo>
                  <a:pt x="1300086" y="1375600"/>
                </a:lnTo>
                <a:lnTo>
                  <a:pt x="1302778" y="1381112"/>
                </a:lnTo>
                <a:lnTo>
                  <a:pt x="1307592" y="1385328"/>
                </a:lnTo>
                <a:lnTo>
                  <a:pt x="1313586" y="1387386"/>
                </a:lnTo>
                <a:lnTo>
                  <a:pt x="1319695" y="1387005"/>
                </a:lnTo>
                <a:lnTo>
                  <a:pt x="1325206" y="1384350"/>
                </a:lnTo>
                <a:lnTo>
                  <a:pt x="1329436" y="1379613"/>
                </a:lnTo>
                <a:lnTo>
                  <a:pt x="1355598" y="1334770"/>
                </a:lnTo>
                <a:lnTo>
                  <a:pt x="1355598" y="2539250"/>
                </a:lnTo>
                <a:lnTo>
                  <a:pt x="1379474" y="2539250"/>
                </a:lnTo>
                <a:lnTo>
                  <a:pt x="1371473" y="2543949"/>
                </a:lnTo>
                <a:lnTo>
                  <a:pt x="1491361" y="2613545"/>
                </a:lnTo>
                <a:lnTo>
                  <a:pt x="1497431" y="2615590"/>
                </a:lnTo>
                <a:lnTo>
                  <a:pt x="1503578" y="2615158"/>
                </a:lnTo>
                <a:lnTo>
                  <a:pt x="1509102" y="2612466"/>
                </a:lnTo>
                <a:lnTo>
                  <a:pt x="1513332" y="2607703"/>
                </a:lnTo>
                <a:lnTo>
                  <a:pt x="1515364" y="2601709"/>
                </a:lnTo>
                <a:lnTo>
                  <a:pt x="1514932" y="2595600"/>
                </a:lnTo>
                <a:lnTo>
                  <a:pt x="1512239" y="2590088"/>
                </a:lnTo>
                <a:lnTo>
                  <a:pt x="1507490" y="2585859"/>
                </a:lnTo>
                <a:lnTo>
                  <a:pt x="1462811" y="2559951"/>
                </a:lnTo>
                <a:lnTo>
                  <a:pt x="1462532" y="2559799"/>
                </a:lnTo>
                <a:lnTo>
                  <a:pt x="3124200" y="2555252"/>
                </a:lnTo>
                <a:lnTo>
                  <a:pt x="3124200" y="2523248"/>
                </a:lnTo>
                <a:close/>
              </a:path>
              <a:path w="8668385" h="2616200">
                <a:moveTo>
                  <a:pt x="3809619" y="71894"/>
                </a:moveTo>
                <a:lnTo>
                  <a:pt x="3781882" y="56654"/>
                </a:lnTo>
                <a:lnTo>
                  <a:pt x="3688080" y="5092"/>
                </a:lnTo>
                <a:lnTo>
                  <a:pt x="3682022" y="3238"/>
                </a:lnTo>
                <a:lnTo>
                  <a:pt x="3675926" y="3797"/>
                </a:lnTo>
                <a:lnTo>
                  <a:pt x="3670477" y="6604"/>
                </a:lnTo>
                <a:lnTo>
                  <a:pt x="3666363" y="11442"/>
                </a:lnTo>
                <a:lnTo>
                  <a:pt x="3664496" y="17500"/>
                </a:lnTo>
                <a:lnTo>
                  <a:pt x="3665055" y="23596"/>
                </a:lnTo>
                <a:lnTo>
                  <a:pt x="3667861" y="29044"/>
                </a:lnTo>
                <a:lnTo>
                  <a:pt x="3672713" y="33159"/>
                </a:lnTo>
                <a:lnTo>
                  <a:pt x="3718141" y="58166"/>
                </a:lnTo>
                <a:lnTo>
                  <a:pt x="2678811" y="84467"/>
                </a:lnTo>
                <a:lnTo>
                  <a:pt x="2679573" y="116471"/>
                </a:lnTo>
                <a:lnTo>
                  <a:pt x="3719068" y="90157"/>
                </a:lnTo>
                <a:lnTo>
                  <a:pt x="3674872" y="117487"/>
                </a:lnTo>
                <a:lnTo>
                  <a:pt x="3670236" y="121856"/>
                </a:lnTo>
                <a:lnTo>
                  <a:pt x="3667696" y="127431"/>
                </a:lnTo>
                <a:lnTo>
                  <a:pt x="3667442" y="133527"/>
                </a:lnTo>
                <a:lnTo>
                  <a:pt x="3669665" y="139458"/>
                </a:lnTo>
                <a:lnTo>
                  <a:pt x="3673970" y="144157"/>
                </a:lnTo>
                <a:lnTo>
                  <a:pt x="3679545" y="146685"/>
                </a:lnTo>
                <a:lnTo>
                  <a:pt x="3685679" y="146913"/>
                </a:lnTo>
                <a:lnTo>
                  <a:pt x="3691636" y="144665"/>
                </a:lnTo>
                <a:lnTo>
                  <a:pt x="3809619" y="71894"/>
                </a:lnTo>
                <a:close/>
              </a:path>
              <a:path w="8668385" h="2616200">
                <a:moveTo>
                  <a:pt x="4267708" y="2535440"/>
                </a:moveTo>
                <a:lnTo>
                  <a:pt x="4266692" y="2503436"/>
                </a:lnTo>
                <a:lnTo>
                  <a:pt x="3785806" y="2519502"/>
                </a:lnTo>
                <a:lnTo>
                  <a:pt x="3829939" y="2491752"/>
                </a:lnTo>
                <a:lnTo>
                  <a:pt x="3818864" y="2462466"/>
                </a:lnTo>
                <a:lnTo>
                  <a:pt x="3812921" y="2464701"/>
                </a:lnTo>
                <a:lnTo>
                  <a:pt x="3695573" y="2538488"/>
                </a:lnTo>
                <a:lnTo>
                  <a:pt x="3817620" y="2604274"/>
                </a:lnTo>
                <a:lnTo>
                  <a:pt x="3823665" y="2606129"/>
                </a:lnTo>
                <a:lnTo>
                  <a:pt x="3829761" y="2605519"/>
                </a:lnTo>
                <a:lnTo>
                  <a:pt x="3835209" y="2602674"/>
                </a:lnTo>
                <a:lnTo>
                  <a:pt x="3839337" y="2597797"/>
                </a:lnTo>
                <a:lnTo>
                  <a:pt x="3841178" y="2591727"/>
                </a:lnTo>
                <a:lnTo>
                  <a:pt x="3840556" y="2585605"/>
                </a:lnTo>
                <a:lnTo>
                  <a:pt x="3837673" y="2580157"/>
                </a:lnTo>
                <a:lnTo>
                  <a:pt x="3832733" y="2576080"/>
                </a:lnTo>
                <a:lnTo>
                  <a:pt x="3790785" y="2553474"/>
                </a:lnTo>
                <a:lnTo>
                  <a:pt x="3787114" y="2551506"/>
                </a:lnTo>
                <a:lnTo>
                  <a:pt x="4267708" y="2535440"/>
                </a:lnTo>
                <a:close/>
              </a:path>
              <a:path w="8668385" h="2616200">
                <a:moveTo>
                  <a:pt x="8667877" y="71894"/>
                </a:moveTo>
                <a:lnTo>
                  <a:pt x="8640432" y="55892"/>
                </a:lnTo>
                <a:lnTo>
                  <a:pt x="8548116" y="2044"/>
                </a:lnTo>
                <a:lnTo>
                  <a:pt x="8542109" y="0"/>
                </a:lnTo>
                <a:lnTo>
                  <a:pt x="8536000" y="393"/>
                </a:lnTo>
                <a:lnTo>
                  <a:pt x="8530488" y="3086"/>
                </a:lnTo>
                <a:lnTo>
                  <a:pt x="8526272" y="7886"/>
                </a:lnTo>
                <a:lnTo>
                  <a:pt x="8524215" y="13893"/>
                </a:lnTo>
                <a:lnTo>
                  <a:pt x="8524596" y="20002"/>
                </a:lnTo>
                <a:lnTo>
                  <a:pt x="8527250" y="25514"/>
                </a:lnTo>
                <a:lnTo>
                  <a:pt x="8531987" y="29730"/>
                </a:lnTo>
                <a:lnTo>
                  <a:pt x="8576831" y="55892"/>
                </a:lnTo>
                <a:lnTo>
                  <a:pt x="5867400" y="55892"/>
                </a:lnTo>
                <a:lnTo>
                  <a:pt x="5867400" y="87896"/>
                </a:lnTo>
                <a:lnTo>
                  <a:pt x="7832598" y="87896"/>
                </a:lnTo>
                <a:lnTo>
                  <a:pt x="7832598" y="2447963"/>
                </a:lnTo>
                <a:lnTo>
                  <a:pt x="7806436" y="2403106"/>
                </a:lnTo>
                <a:lnTo>
                  <a:pt x="7802207" y="2398382"/>
                </a:lnTo>
                <a:lnTo>
                  <a:pt x="7796695" y="2395728"/>
                </a:lnTo>
                <a:lnTo>
                  <a:pt x="7790586" y="2395347"/>
                </a:lnTo>
                <a:lnTo>
                  <a:pt x="7784592" y="2397391"/>
                </a:lnTo>
                <a:lnTo>
                  <a:pt x="7779779" y="2401620"/>
                </a:lnTo>
                <a:lnTo>
                  <a:pt x="7777099" y="2407132"/>
                </a:lnTo>
                <a:lnTo>
                  <a:pt x="7776692" y="2413241"/>
                </a:lnTo>
                <a:lnTo>
                  <a:pt x="7778750" y="2419235"/>
                </a:lnTo>
                <a:lnTo>
                  <a:pt x="7838897" y="2522385"/>
                </a:lnTo>
                <a:lnTo>
                  <a:pt x="6263208" y="2504490"/>
                </a:lnTo>
                <a:lnTo>
                  <a:pt x="6264389" y="2503817"/>
                </a:lnTo>
                <a:lnTo>
                  <a:pt x="6308458" y="2478798"/>
                </a:lnTo>
                <a:lnTo>
                  <a:pt x="6313221" y="2474658"/>
                </a:lnTo>
                <a:lnTo>
                  <a:pt x="6315926" y="2469172"/>
                </a:lnTo>
                <a:lnTo>
                  <a:pt x="6316396" y="2463038"/>
                </a:lnTo>
                <a:lnTo>
                  <a:pt x="6314440" y="2456954"/>
                </a:lnTo>
                <a:lnTo>
                  <a:pt x="6310287" y="2452205"/>
                </a:lnTo>
                <a:lnTo>
                  <a:pt x="6304800" y="2449499"/>
                </a:lnTo>
                <a:lnTo>
                  <a:pt x="6298666" y="2449030"/>
                </a:lnTo>
                <a:lnTo>
                  <a:pt x="6292583" y="2450985"/>
                </a:lnTo>
                <a:lnTo>
                  <a:pt x="6172073" y="2519438"/>
                </a:lnTo>
                <a:lnTo>
                  <a:pt x="6291059" y="2590685"/>
                </a:lnTo>
                <a:lnTo>
                  <a:pt x="6297015" y="2592768"/>
                </a:lnTo>
                <a:lnTo>
                  <a:pt x="6303149" y="2592425"/>
                </a:lnTo>
                <a:lnTo>
                  <a:pt x="6262903" y="2536494"/>
                </a:lnTo>
                <a:lnTo>
                  <a:pt x="7848473" y="2554490"/>
                </a:lnTo>
                <a:lnTo>
                  <a:pt x="7848587" y="2538996"/>
                </a:lnTo>
                <a:lnTo>
                  <a:pt x="7867116" y="2507246"/>
                </a:lnTo>
                <a:lnTo>
                  <a:pt x="7918450" y="2419235"/>
                </a:lnTo>
                <a:lnTo>
                  <a:pt x="7920495" y="2413241"/>
                </a:lnTo>
                <a:lnTo>
                  <a:pt x="7920101" y="2407132"/>
                </a:lnTo>
                <a:lnTo>
                  <a:pt x="7917408" y="2401620"/>
                </a:lnTo>
                <a:lnTo>
                  <a:pt x="7912608" y="2397391"/>
                </a:lnTo>
                <a:lnTo>
                  <a:pt x="7906601" y="2395347"/>
                </a:lnTo>
                <a:lnTo>
                  <a:pt x="7900492" y="2395728"/>
                </a:lnTo>
                <a:lnTo>
                  <a:pt x="7894980" y="2398382"/>
                </a:lnTo>
                <a:lnTo>
                  <a:pt x="7890764" y="2403106"/>
                </a:lnTo>
                <a:lnTo>
                  <a:pt x="7864602" y="2447963"/>
                </a:lnTo>
                <a:lnTo>
                  <a:pt x="7864602" y="87896"/>
                </a:lnTo>
                <a:lnTo>
                  <a:pt x="8576831" y="87896"/>
                </a:lnTo>
                <a:lnTo>
                  <a:pt x="8531987" y="114058"/>
                </a:lnTo>
                <a:lnTo>
                  <a:pt x="8527250" y="118287"/>
                </a:lnTo>
                <a:lnTo>
                  <a:pt x="8524596" y="123799"/>
                </a:lnTo>
                <a:lnTo>
                  <a:pt x="8524215" y="129908"/>
                </a:lnTo>
                <a:lnTo>
                  <a:pt x="8526272" y="135902"/>
                </a:lnTo>
                <a:lnTo>
                  <a:pt x="8530488" y="140716"/>
                </a:lnTo>
                <a:lnTo>
                  <a:pt x="8536000" y="143395"/>
                </a:lnTo>
                <a:lnTo>
                  <a:pt x="8542109" y="143802"/>
                </a:lnTo>
                <a:lnTo>
                  <a:pt x="8548116" y="141744"/>
                </a:lnTo>
                <a:lnTo>
                  <a:pt x="8640432" y="87896"/>
                </a:lnTo>
                <a:lnTo>
                  <a:pt x="866787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21910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2509" y="28002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019" y="869950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961" y="2312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0010" y="23296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8954" y="2312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7630" y="2185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5230" y="2572003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91055" y="2583052"/>
            <a:ext cx="4827270" cy="3098800"/>
            <a:chOff x="1591055" y="2583052"/>
            <a:chExt cx="4827270" cy="3098800"/>
          </a:xfrm>
        </p:grpSpPr>
        <p:sp>
          <p:nvSpPr>
            <p:cNvPr id="18" name="object 18"/>
            <p:cNvSpPr/>
            <p:nvPr/>
          </p:nvSpPr>
          <p:spPr>
            <a:xfrm>
              <a:off x="4496561" y="4408170"/>
              <a:ext cx="1905000" cy="1257300"/>
            </a:xfrm>
            <a:custGeom>
              <a:avLst/>
              <a:gdLst/>
              <a:ahLst/>
              <a:cxnLst/>
              <a:rect l="l" t="t" r="r" b="b"/>
              <a:pathLst>
                <a:path w="1905000" h="1257300">
                  <a:moveTo>
                    <a:pt x="0" y="1257299"/>
                  </a:moveTo>
                  <a:lnTo>
                    <a:pt x="1905000" y="125729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1055" y="2832354"/>
              <a:ext cx="797560" cy="935990"/>
            </a:xfrm>
            <a:custGeom>
              <a:avLst/>
              <a:gdLst/>
              <a:ahLst/>
              <a:cxnLst/>
              <a:rect l="l" t="t" r="r" b="b"/>
              <a:pathLst>
                <a:path w="797560" h="935989">
                  <a:moveTo>
                    <a:pt x="764091" y="39101"/>
                  </a:moveTo>
                  <a:lnTo>
                    <a:pt x="739958" y="47590"/>
                  </a:lnTo>
                  <a:lnTo>
                    <a:pt x="0" y="918718"/>
                  </a:lnTo>
                  <a:lnTo>
                    <a:pt x="19812" y="935482"/>
                  </a:lnTo>
                  <a:lnTo>
                    <a:pt x="759593" y="64419"/>
                  </a:lnTo>
                  <a:lnTo>
                    <a:pt x="764091" y="39101"/>
                  </a:lnTo>
                  <a:close/>
                </a:path>
                <a:path w="797560" h="935989">
                  <a:moveTo>
                    <a:pt x="795325" y="11175"/>
                  </a:moveTo>
                  <a:lnTo>
                    <a:pt x="770889" y="11175"/>
                  </a:lnTo>
                  <a:lnTo>
                    <a:pt x="790575" y="27940"/>
                  </a:lnTo>
                  <a:lnTo>
                    <a:pt x="759593" y="64419"/>
                  </a:lnTo>
                  <a:lnTo>
                    <a:pt x="752220" y="105918"/>
                  </a:lnTo>
                  <a:lnTo>
                    <a:pt x="750951" y="112903"/>
                  </a:lnTo>
                  <a:lnTo>
                    <a:pt x="755650" y="119634"/>
                  </a:lnTo>
                  <a:lnTo>
                    <a:pt x="769746" y="122174"/>
                  </a:lnTo>
                  <a:lnTo>
                    <a:pt x="776477" y="117475"/>
                  </a:lnTo>
                  <a:lnTo>
                    <a:pt x="795325" y="11175"/>
                  </a:lnTo>
                  <a:close/>
                </a:path>
                <a:path w="797560" h="935989">
                  <a:moveTo>
                    <a:pt x="778048" y="17272"/>
                  </a:moveTo>
                  <a:lnTo>
                    <a:pt x="767969" y="17272"/>
                  </a:lnTo>
                  <a:lnTo>
                    <a:pt x="784987" y="31750"/>
                  </a:lnTo>
                  <a:lnTo>
                    <a:pt x="764091" y="39101"/>
                  </a:lnTo>
                  <a:lnTo>
                    <a:pt x="759593" y="64419"/>
                  </a:lnTo>
                  <a:lnTo>
                    <a:pt x="790575" y="27940"/>
                  </a:lnTo>
                  <a:lnTo>
                    <a:pt x="778048" y="17272"/>
                  </a:lnTo>
                  <a:close/>
                </a:path>
                <a:path w="797560" h="935989">
                  <a:moveTo>
                    <a:pt x="797306" y="0"/>
                  </a:moveTo>
                  <a:lnTo>
                    <a:pt x="684783" y="39624"/>
                  </a:lnTo>
                  <a:lnTo>
                    <a:pt x="681227" y="46990"/>
                  </a:lnTo>
                  <a:lnTo>
                    <a:pt x="683641" y="53721"/>
                  </a:lnTo>
                  <a:lnTo>
                    <a:pt x="685926" y="60451"/>
                  </a:lnTo>
                  <a:lnTo>
                    <a:pt x="693419" y="64008"/>
                  </a:lnTo>
                  <a:lnTo>
                    <a:pt x="739958" y="47590"/>
                  </a:lnTo>
                  <a:lnTo>
                    <a:pt x="770889" y="11175"/>
                  </a:lnTo>
                  <a:lnTo>
                    <a:pt x="795325" y="11175"/>
                  </a:lnTo>
                  <a:lnTo>
                    <a:pt x="797306" y="0"/>
                  </a:lnTo>
                  <a:close/>
                </a:path>
                <a:path w="797560" h="935989">
                  <a:moveTo>
                    <a:pt x="770889" y="11175"/>
                  </a:moveTo>
                  <a:lnTo>
                    <a:pt x="739958" y="47590"/>
                  </a:lnTo>
                  <a:lnTo>
                    <a:pt x="764091" y="39101"/>
                  </a:lnTo>
                  <a:lnTo>
                    <a:pt x="767969" y="17272"/>
                  </a:lnTo>
                  <a:lnTo>
                    <a:pt x="778048" y="17272"/>
                  </a:lnTo>
                  <a:lnTo>
                    <a:pt x="770889" y="11175"/>
                  </a:lnTo>
                  <a:close/>
                </a:path>
                <a:path w="797560" h="935989">
                  <a:moveTo>
                    <a:pt x="767969" y="17272"/>
                  </a:moveTo>
                  <a:lnTo>
                    <a:pt x="764091" y="39101"/>
                  </a:lnTo>
                  <a:lnTo>
                    <a:pt x="784987" y="31750"/>
                  </a:lnTo>
                  <a:lnTo>
                    <a:pt x="767969" y="17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2055" y="2589720"/>
              <a:ext cx="1279525" cy="0"/>
            </a:xfrm>
            <a:custGeom>
              <a:avLst/>
              <a:gdLst/>
              <a:ahLst/>
              <a:cxnLst/>
              <a:rect l="l" t="t" r="r" b="b"/>
              <a:pathLst>
                <a:path w="1279525">
                  <a:moveTo>
                    <a:pt x="0" y="0"/>
                  </a:moveTo>
                  <a:lnTo>
                    <a:pt x="1279245" y="0"/>
                  </a:lnTo>
                </a:path>
              </a:pathLst>
            </a:custGeom>
            <a:ln w="13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00857" y="28722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9361" y="2007870"/>
            <a:ext cx="20574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0802" y="5028120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>
                <a:moveTo>
                  <a:pt x="0" y="0"/>
                </a:moveTo>
                <a:lnTo>
                  <a:pt x="7000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36465" y="4816450"/>
            <a:ext cx="59626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00" i="1" spc="70" dirty="0">
                <a:latin typeface="Times New Roman"/>
                <a:cs typeface="Times New Roman"/>
              </a:rPr>
              <a:t>H</a:t>
            </a:r>
            <a:r>
              <a:rPr sz="2100" i="1" spc="-26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68004" y="4593363"/>
            <a:ext cx="728345" cy="7747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G</a:t>
            </a:r>
            <a:r>
              <a:rPr sz="2100" spc="7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7" y="1824227"/>
            <a:ext cx="6334125" cy="4124325"/>
            <a:chOff x="1976627" y="1824227"/>
            <a:chExt cx="6334125" cy="4124325"/>
          </a:xfrm>
        </p:grpSpPr>
        <p:sp>
          <p:nvSpPr>
            <p:cNvPr id="3" name="object 3"/>
            <p:cNvSpPr/>
            <p:nvPr/>
          </p:nvSpPr>
          <p:spPr>
            <a:xfrm>
              <a:off x="1981199" y="1828799"/>
              <a:ext cx="6324600" cy="4114800"/>
            </a:xfrm>
            <a:custGeom>
              <a:avLst/>
              <a:gdLst/>
              <a:ahLst/>
              <a:cxnLst/>
              <a:rect l="l" t="t" r="r" b="b"/>
              <a:pathLst>
                <a:path w="6324600" h="4114800">
                  <a:moveTo>
                    <a:pt x="5638800" y="0"/>
                  </a:moveTo>
                  <a:lnTo>
                    <a:pt x="685800" y="0"/>
                  </a:ln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0" y="3429000"/>
                  </a:lnTo>
                  <a:lnTo>
                    <a:pt x="1722" y="3477976"/>
                  </a:lnTo>
                  <a:lnTo>
                    <a:pt x="6811" y="3526023"/>
                  </a:lnTo>
                  <a:lnTo>
                    <a:pt x="15151" y="3573025"/>
                  </a:lnTo>
                  <a:lnTo>
                    <a:pt x="26625" y="3618865"/>
                  </a:lnTo>
                  <a:lnTo>
                    <a:pt x="41118" y="3663428"/>
                  </a:lnTo>
                  <a:lnTo>
                    <a:pt x="58514" y="3706597"/>
                  </a:lnTo>
                  <a:lnTo>
                    <a:pt x="78696" y="3748257"/>
                  </a:lnTo>
                  <a:lnTo>
                    <a:pt x="101548" y="3788291"/>
                  </a:lnTo>
                  <a:lnTo>
                    <a:pt x="126954" y="3826583"/>
                  </a:lnTo>
                  <a:lnTo>
                    <a:pt x="154798" y="3863017"/>
                  </a:lnTo>
                  <a:lnTo>
                    <a:pt x="184964" y="3897478"/>
                  </a:lnTo>
                  <a:lnTo>
                    <a:pt x="217336" y="3929848"/>
                  </a:lnTo>
                  <a:lnTo>
                    <a:pt x="251798" y="3960013"/>
                  </a:lnTo>
                  <a:lnTo>
                    <a:pt x="288233" y="3987856"/>
                  </a:lnTo>
                  <a:lnTo>
                    <a:pt x="326525" y="4013260"/>
                  </a:lnTo>
                  <a:lnTo>
                    <a:pt x="366559" y="4036111"/>
                  </a:lnTo>
                  <a:lnTo>
                    <a:pt x="408218" y="4056291"/>
                  </a:lnTo>
                  <a:lnTo>
                    <a:pt x="451386" y="4073685"/>
                  </a:lnTo>
                  <a:lnTo>
                    <a:pt x="495947" y="4088177"/>
                  </a:lnTo>
                  <a:lnTo>
                    <a:pt x="541785" y="4099650"/>
                  </a:lnTo>
                  <a:lnTo>
                    <a:pt x="588784" y="4107989"/>
                  </a:lnTo>
                  <a:lnTo>
                    <a:pt x="636828" y="4113078"/>
                  </a:lnTo>
                  <a:lnTo>
                    <a:pt x="685800" y="4114800"/>
                  </a:lnTo>
                  <a:lnTo>
                    <a:pt x="5638800" y="4114800"/>
                  </a:lnTo>
                  <a:lnTo>
                    <a:pt x="5687771" y="4113078"/>
                  </a:lnTo>
                  <a:lnTo>
                    <a:pt x="5735815" y="4107989"/>
                  </a:lnTo>
                  <a:lnTo>
                    <a:pt x="5782814" y="4099650"/>
                  </a:lnTo>
                  <a:lnTo>
                    <a:pt x="5828652" y="4088177"/>
                  </a:lnTo>
                  <a:lnTo>
                    <a:pt x="5873213" y="4073685"/>
                  </a:lnTo>
                  <a:lnTo>
                    <a:pt x="5916381" y="4056291"/>
                  </a:lnTo>
                  <a:lnTo>
                    <a:pt x="5958040" y="4036111"/>
                  </a:lnTo>
                  <a:lnTo>
                    <a:pt x="5998074" y="4013260"/>
                  </a:lnTo>
                  <a:lnTo>
                    <a:pt x="6036366" y="3987856"/>
                  </a:lnTo>
                  <a:lnTo>
                    <a:pt x="6072801" y="3960013"/>
                  </a:lnTo>
                  <a:lnTo>
                    <a:pt x="6107263" y="3929848"/>
                  </a:lnTo>
                  <a:lnTo>
                    <a:pt x="6139635" y="3897478"/>
                  </a:lnTo>
                  <a:lnTo>
                    <a:pt x="6169801" y="3863017"/>
                  </a:lnTo>
                  <a:lnTo>
                    <a:pt x="6197645" y="3826583"/>
                  </a:lnTo>
                  <a:lnTo>
                    <a:pt x="6223051" y="3788291"/>
                  </a:lnTo>
                  <a:lnTo>
                    <a:pt x="6245903" y="3748257"/>
                  </a:lnTo>
                  <a:lnTo>
                    <a:pt x="6266085" y="3706597"/>
                  </a:lnTo>
                  <a:lnTo>
                    <a:pt x="6283481" y="3663428"/>
                  </a:lnTo>
                  <a:lnTo>
                    <a:pt x="6297974" y="3618865"/>
                  </a:lnTo>
                  <a:lnTo>
                    <a:pt x="6309448" y="3573025"/>
                  </a:lnTo>
                  <a:lnTo>
                    <a:pt x="6317788" y="3526023"/>
                  </a:lnTo>
                  <a:lnTo>
                    <a:pt x="6322877" y="3477976"/>
                  </a:lnTo>
                  <a:lnTo>
                    <a:pt x="6324600" y="3429000"/>
                  </a:lnTo>
                  <a:lnTo>
                    <a:pt x="6324600" y="685800"/>
                  </a:lnTo>
                  <a:lnTo>
                    <a:pt x="6322877" y="636828"/>
                  </a:lnTo>
                  <a:lnTo>
                    <a:pt x="6317788" y="588784"/>
                  </a:lnTo>
                  <a:lnTo>
                    <a:pt x="6309448" y="541785"/>
                  </a:lnTo>
                  <a:lnTo>
                    <a:pt x="6297974" y="495947"/>
                  </a:lnTo>
                  <a:lnTo>
                    <a:pt x="6283481" y="451386"/>
                  </a:lnTo>
                  <a:lnTo>
                    <a:pt x="6266085" y="408218"/>
                  </a:lnTo>
                  <a:lnTo>
                    <a:pt x="6245903" y="366559"/>
                  </a:lnTo>
                  <a:lnTo>
                    <a:pt x="6223051" y="326525"/>
                  </a:lnTo>
                  <a:lnTo>
                    <a:pt x="6197645" y="288233"/>
                  </a:lnTo>
                  <a:lnTo>
                    <a:pt x="6169801" y="251798"/>
                  </a:lnTo>
                  <a:lnTo>
                    <a:pt x="6139635" y="217336"/>
                  </a:lnTo>
                  <a:lnTo>
                    <a:pt x="6107263" y="184964"/>
                  </a:lnTo>
                  <a:lnTo>
                    <a:pt x="6072801" y="154798"/>
                  </a:lnTo>
                  <a:lnTo>
                    <a:pt x="6036366" y="126954"/>
                  </a:lnTo>
                  <a:lnTo>
                    <a:pt x="5998074" y="101548"/>
                  </a:lnTo>
                  <a:lnTo>
                    <a:pt x="5958040" y="78696"/>
                  </a:lnTo>
                  <a:lnTo>
                    <a:pt x="5916381" y="58514"/>
                  </a:lnTo>
                  <a:lnTo>
                    <a:pt x="5873213" y="41118"/>
                  </a:lnTo>
                  <a:lnTo>
                    <a:pt x="5828652" y="26625"/>
                  </a:lnTo>
                  <a:lnTo>
                    <a:pt x="5782814" y="15151"/>
                  </a:lnTo>
                  <a:lnTo>
                    <a:pt x="5735815" y="6811"/>
                  </a:lnTo>
                  <a:lnTo>
                    <a:pt x="5687771" y="1722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99" y="1828799"/>
              <a:ext cx="6324600" cy="4114800"/>
            </a:xfrm>
            <a:custGeom>
              <a:avLst/>
              <a:gdLst/>
              <a:ahLst/>
              <a:cxnLst/>
              <a:rect l="l" t="t" r="r" b="b"/>
              <a:pathLst>
                <a:path w="6324600" h="41148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5638800" y="0"/>
                  </a:lnTo>
                  <a:lnTo>
                    <a:pt x="5687771" y="1722"/>
                  </a:lnTo>
                  <a:lnTo>
                    <a:pt x="5735815" y="6811"/>
                  </a:lnTo>
                  <a:lnTo>
                    <a:pt x="5782814" y="15151"/>
                  </a:lnTo>
                  <a:lnTo>
                    <a:pt x="5828652" y="26625"/>
                  </a:lnTo>
                  <a:lnTo>
                    <a:pt x="5873213" y="41118"/>
                  </a:lnTo>
                  <a:lnTo>
                    <a:pt x="5916381" y="58514"/>
                  </a:lnTo>
                  <a:lnTo>
                    <a:pt x="5958040" y="78696"/>
                  </a:lnTo>
                  <a:lnTo>
                    <a:pt x="5998074" y="101548"/>
                  </a:lnTo>
                  <a:lnTo>
                    <a:pt x="6036366" y="126954"/>
                  </a:lnTo>
                  <a:lnTo>
                    <a:pt x="6072801" y="154798"/>
                  </a:lnTo>
                  <a:lnTo>
                    <a:pt x="6107263" y="184964"/>
                  </a:lnTo>
                  <a:lnTo>
                    <a:pt x="6139635" y="217336"/>
                  </a:lnTo>
                  <a:lnTo>
                    <a:pt x="6169801" y="251798"/>
                  </a:lnTo>
                  <a:lnTo>
                    <a:pt x="6197645" y="288233"/>
                  </a:lnTo>
                  <a:lnTo>
                    <a:pt x="6223051" y="326525"/>
                  </a:lnTo>
                  <a:lnTo>
                    <a:pt x="6245903" y="366559"/>
                  </a:lnTo>
                  <a:lnTo>
                    <a:pt x="6266085" y="408218"/>
                  </a:lnTo>
                  <a:lnTo>
                    <a:pt x="6283481" y="451386"/>
                  </a:lnTo>
                  <a:lnTo>
                    <a:pt x="6297974" y="495947"/>
                  </a:lnTo>
                  <a:lnTo>
                    <a:pt x="6309448" y="541785"/>
                  </a:lnTo>
                  <a:lnTo>
                    <a:pt x="6317788" y="588784"/>
                  </a:lnTo>
                  <a:lnTo>
                    <a:pt x="6322877" y="636828"/>
                  </a:lnTo>
                  <a:lnTo>
                    <a:pt x="6324600" y="685800"/>
                  </a:lnTo>
                  <a:lnTo>
                    <a:pt x="6324600" y="3429000"/>
                  </a:lnTo>
                  <a:lnTo>
                    <a:pt x="6322877" y="3477976"/>
                  </a:lnTo>
                  <a:lnTo>
                    <a:pt x="6317788" y="3526023"/>
                  </a:lnTo>
                  <a:lnTo>
                    <a:pt x="6309448" y="3573025"/>
                  </a:lnTo>
                  <a:lnTo>
                    <a:pt x="6297974" y="3618865"/>
                  </a:lnTo>
                  <a:lnTo>
                    <a:pt x="6283481" y="3663428"/>
                  </a:lnTo>
                  <a:lnTo>
                    <a:pt x="6266085" y="3706597"/>
                  </a:lnTo>
                  <a:lnTo>
                    <a:pt x="6245903" y="3748257"/>
                  </a:lnTo>
                  <a:lnTo>
                    <a:pt x="6223051" y="3788291"/>
                  </a:lnTo>
                  <a:lnTo>
                    <a:pt x="6197645" y="3826583"/>
                  </a:lnTo>
                  <a:lnTo>
                    <a:pt x="6169801" y="3863017"/>
                  </a:lnTo>
                  <a:lnTo>
                    <a:pt x="6139635" y="3897478"/>
                  </a:lnTo>
                  <a:lnTo>
                    <a:pt x="6107263" y="3929848"/>
                  </a:lnTo>
                  <a:lnTo>
                    <a:pt x="6072801" y="3960013"/>
                  </a:lnTo>
                  <a:lnTo>
                    <a:pt x="6036366" y="3987856"/>
                  </a:lnTo>
                  <a:lnTo>
                    <a:pt x="5998074" y="4013260"/>
                  </a:lnTo>
                  <a:lnTo>
                    <a:pt x="5958040" y="4036111"/>
                  </a:lnTo>
                  <a:lnTo>
                    <a:pt x="5916381" y="4056291"/>
                  </a:lnTo>
                  <a:lnTo>
                    <a:pt x="5873213" y="4073685"/>
                  </a:lnTo>
                  <a:lnTo>
                    <a:pt x="5828652" y="4088177"/>
                  </a:lnTo>
                  <a:lnTo>
                    <a:pt x="5782814" y="4099650"/>
                  </a:lnTo>
                  <a:lnTo>
                    <a:pt x="5735815" y="4107989"/>
                  </a:lnTo>
                  <a:lnTo>
                    <a:pt x="5687771" y="4113078"/>
                  </a:lnTo>
                  <a:lnTo>
                    <a:pt x="5638800" y="4114800"/>
                  </a:lnTo>
                  <a:lnTo>
                    <a:pt x="685800" y="4114800"/>
                  </a:lnTo>
                  <a:lnTo>
                    <a:pt x="636828" y="4113078"/>
                  </a:lnTo>
                  <a:lnTo>
                    <a:pt x="588784" y="4107989"/>
                  </a:lnTo>
                  <a:lnTo>
                    <a:pt x="541785" y="4099650"/>
                  </a:lnTo>
                  <a:lnTo>
                    <a:pt x="495947" y="4088177"/>
                  </a:lnTo>
                  <a:lnTo>
                    <a:pt x="451386" y="4073685"/>
                  </a:lnTo>
                  <a:lnTo>
                    <a:pt x="408218" y="4056291"/>
                  </a:lnTo>
                  <a:lnTo>
                    <a:pt x="366559" y="4036111"/>
                  </a:lnTo>
                  <a:lnTo>
                    <a:pt x="326525" y="4013260"/>
                  </a:lnTo>
                  <a:lnTo>
                    <a:pt x="288233" y="3987856"/>
                  </a:lnTo>
                  <a:lnTo>
                    <a:pt x="251798" y="3960013"/>
                  </a:lnTo>
                  <a:lnTo>
                    <a:pt x="217336" y="3929848"/>
                  </a:lnTo>
                  <a:lnTo>
                    <a:pt x="184964" y="3897478"/>
                  </a:lnTo>
                  <a:lnTo>
                    <a:pt x="154798" y="3863017"/>
                  </a:lnTo>
                  <a:lnTo>
                    <a:pt x="126954" y="3826583"/>
                  </a:lnTo>
                  <a:lnTo>
                    <a:pt x="101548" y="3788291"/>
                  </a:lnTo>
                  <a:lnTo>
                    <a:pt x="78696" y="3748257"/>
                  </a:lnTo>
                  <a:lnTo>
                    <a:pt x="58514" y="3706597"/>
                  </a:lnTo>
                  <a:lnTo>
                    <a:pt x="41118" y="3663428"/>
                  </a:lnTo>
                  <a:lnTo>
                    <a:pt x="26625" y="3618865"/>
                  </a:lnTo>
                  <a:lnTo>
                    <a:pt x="15151" y="3573025"/>
                  </a:lnTo>
                  <a:lnTo>
                    <a:pt x="6811" y="3526023"/>
                  </a:lnTo>
                  <a:lnTo>
                    <a:pt x="1722" y="3477976"/>
                  </a:lnTo>
                  <a:lnTo>
                    <a:pt x="0" y="342900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9361" y="26720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9561" y="2672060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5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8173" y="2646338"/>
            <a:ext cx="1130935" cy="144145"/>
          </a:xfrm>
          <a:custGeom>
            <a:avLst/>
            <a:gdLst/>
            <a:ahLst/>
            <a:cxnLst/>
            <a:rect l="l" t="t" r="r" b="b"/>
            <a:pathLst>
              <a:path w="1130935" h="144144">
                <a:moveTo>
                  <a:pt x="1103080" y="53427"/>
                </a:moveTo>
                <a:lnTo>
                  <a:pt x="1098550" y="53427"/>
                </a:lnTo>
                <a:lnTo>
                  <a:pt x="1099439" y="85431"/>
                </a:lnTo>
                <a:lnTo>
                  <a:pt x="1040265" y="86929"/>
                </a:lnTo>
                <a:lnTo>
                  <a:pt x="996061" y="114260"/>
                </a:lnTo>
                <a:lnTo>
                  <a:pt x="991425" y="118621"/>
                </a:lnTo>
                <a:lnTo>
                  <a:pt x="988885" y="124198"/>
                </a:lnTo>
                <a:lnTo>
                  <a:pt x="988631" y="130298"/>
                </a:lnTo>
                <a:lnTo>
                  <a:pt x="990853" y="136231"/>
                </a:lnTo>
                <a:lnTo>
                  <a:pt x="995162" y="140920"/>
                </a:lnTo>
                <a:lnTo>
                  <a:pt x="1000744" y="143454"/>
                </a:lnTo>
                <a:lnTo>
                  <a:pt x="1006873" y="143678"/>
                </a:lnTo>
                <a:lnTo>
                  <a:pt x="1012825" y="141438"/>
                </a:lnTo>
                <a:lnTo>
                  <a:pt x="1130807" y="68667"/>
                </a:lnTo>
                <a:lnTo>
                  <a:pt x="1103080" y="53427"/>
                </a:lnTo>
                <a:close/>
              </a:path>
              <a:path w="1130935" h="144144">
                <a:moveTo>
                  <a:pt x="1039330" y="54926"/>
                </a:moveTo>
                <a:lnTo>
                  <a:pt x="0" y="81240"/>
                </a:lnTo>
                <a:lnTo>
                  <a:pt x="762" y="113244"/>
                </a:lnTo>
                <a:lnTo>
                  <a:pt x="1040265" y="86929"/>
                </a:lnTo>
                <a:lnTo>
                  <a:pt x="1067213" y="70268"/>
                </a:lnTo>
                <a:lnTo>
                  <a:pt x="1039330" y="54926"/>
                </a:lnTo>
                <a:close/>
              </a:path>
              <a:path w="1130935" h="144144">
                <a:moveTo>
                  <a:pt x="1067213" y="70268"/>
                </a:moveTo>
                <a:lnTo>
                  <a:pt x="1040265" y="86929"/>
                </a:lnTo>
                <a:lnTo>
                  <a:pt x="1099439" y="85431"/>
                </a:lnTo>
                <a:lnTo>
                  <a:pt x="1099386" y="83526"/>
                </a:lnTo>
                <a:lnTo>
                  <a:pt x="1091311" y="83526"/>
                </a:lnTo>
                <a:lnTo>
                  <a:pt x="1067213" y="70268"/>
                </a:lnTo>
                <a:close/>
              </a:path>
              <a:path w="1130935" h="144144">
                <a:moveTo>
                  <a:pt x="1090549" y="55840"/>
                </a:moveTo>
                <a:lnTo>
                  <a:pt x="1067213" y="70268"/>
                </a:lnTo>
                <a:lnTo>
                  <a:pt x="1091311" y="83526"/>
                </a:lnTo>
                <a:lnTo>
                  <a:pt x="1090549" y="55840"/>
                </a:lnTo>
                <a:close/>
              </a:path>
              <a:path w="1130935" h="144144">
                <a:moveTo>
                  <a:pt x="1098617" y="55840"/>
                </a:moveTo>
                <a:lnTo>
                  <a:pt x="1090549" y="55840"/>
                </a:lnTo>
                <a:lnTo>
                  <a:pt x="1091311" y="83526"/>
                </a:lnTo>
                <a:lnTo>
                  <a:pt x="1099386" y="83526"/>
                </a:lnTo>
                <a:lnTo>
                  <a:pt x="1098617" y="55840"/>
                </a:lnTo>
                <a:close/>
              </a:path>
              <a:path w="1130935" h="144144">
                <a:moveTo>
                  <a:pt x="1098550" y="53427"/>
                </a:moveTo>
                <a:lnTo>
                  <a:pt x="1039330" y="54926"/>
                </a:lnTo>
                <a:lnTo>
                  <a:pt x="1067213" y="70268"/>
                </a:lnTo>
                <a:lnTo>
                  <a:pt x="1090549" y="55840"/>
                </a:lnTo>
                <a:lnTo>
                  <a:pt x="1098617" y="55840"/>
                </a:lnTo>
                <a:lnTo>
                  <a:pt x="1098550" y="53427"/>
                </a:lnTo>
                <a:close/>
              </a:path>
              <a:path w="1130935" h="144144">
                <a:moveTo>
                  <a:pt x="1003214" y="0"/>
                </a:moveTo>
                <a:lnTo>
                  <a:pt x="997124" y="563"/>
                </a:lnTo>
                <a:lnTo>
                  <a:pt x="991677" y="3365"/>
                </a:lnTo>
                <a:lnTo>
                  <a:pt x="987551" y="8215"/>
                </a:lnTo>
                <a:lnTo>
                  <a:pt x="985686" y="14269"/>
                </a:lnTo>
                <a:lnTo>
                  <a:pt x="986250" y="20359"/>
                </a:lnTo>
                <a:lnTo>
                  <a:pt x="989052" y="25806"/>
                </a:lnTo>
                <a:lnTo>
                  <a:pt x="993901" y="29932"/>
                </a:lnTo>
                <a:lnTo>
                  <a:pt x="1039330" y="54926"/>
                </a:lnTo>
                <a:lnTo>
                  <a:pt x="1098550" y="53427"/>
                </a:lnTo>
                <a:lnTo>
                  <a:pt x="1103080" y="53427"/>
                </a:lnTo>
                <a:lnTo>
                  <a:pt x="1009268" y="1865"/>
                </a:lnTo>
                <a:lnTo>
                  <a:pt x="1003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762" y="2644381"/>
            <a:ext cx="2788920" cy="2593340"/>
          </a:xfrm>
          <a:custGeom>
            <a:avLst/>
            <a:gdLst/>
            <a:ahLst/>
            <a:cxnLst/>
            <a:rect l="l" t="t" r="r" b="b"/>
            <a:pathLst>
              <a:path w="2788920" h="2593340">
                <a:moveTo>
                  <a:pt x="2761297" y="87896"/>
                </a:moveTo>
                <a:lnTo>
                  <a:pt x="2757043" y="87896"/>
                </a:lnTo>
                <a:lnTo>
                  <a:pt x="2697746" y="87896"/>
                </a:lnTo>
                <a:lnTo>
                  <a:pt x="2652903" y="114058"/>
                </a:lnTo>
                <a:lnTo>
                  <a:pt x="2648166" y="118287"/>
                </a:lnTo>
                <a:lnTo>
                  <a:pt x="2645511" y="123799"/>
                </a:lnTo>
                <a:lnTo>
                  <a:pt x="2645130" y="129908"/>
                </a:lnTo>
                <a:lnTo>
                  <a:pt x="2647188" y="135902"/>
                </a:lnTo>
                <a:lnTo>
                  <a:pt x="2651404" y="140665"/>
                </a:lnTo>
                <a:lnTo>
                  <a:pt x="2656916" y="143332"/>
                </a:lnTo>
                <a:lnTo>
                  <a:pt x="2663025" y="143725"/>
                </a:lnTo>
                <a:lnTo>
                  <a:pt x="2669032" y="141617"/>
                </a:lnTo>
                <a:lnTo>
                  <a:pt x="2761297" y="87896"/>
                </a:lnTo>
                <a:close/>
              </a:path>
              <a:path w="2788920" h="2593340">
                <a:moveTo>
                  <a:pt x="2788793" y="71894"/>
                </a:moveTo>
                <a:lnTo>
                  <a:pt x="2669032" y="2044"/>
                </a:lnTo>
                <a:lnTo>
                  <a:pt x="2663025" y="0"/>
                </a:lnTo>
                <a:lnTo>
                  <a:pt x="2656916" y="381"/>
                </a:lnTo>
                <a:lnTo>
                  <a:pt x="2651404" y="3035"/>
                </a:lnTo>
                <a:lnTo>
                  <a:pt x="2647188" y="7759"/>
                </a:lnTo>
                <a:lnTo>
                  <a:pt x="2645130" y="13766"/>
                </a:lnTo>
                <a:lnTo>
                  <a:pt x="2645511" y="19875"/>
                </a:lnTo>
                <a:lnTo>
                  <a:pt x="2648166" y="25387"/>
                </a:lnTo>
                <a:lnTo>
                  <a:pt x="2652903" y="29603"/>
                </a:lnTo>
                <a:lnTo>
                  <a:pt x="2697810" y="55867"/>
                </a:lnTo>
                <a:lnTo>
                  <a:pt x="0" y="54622"/>
                </a:lnTo>
                <a:lnTo>
                  <a:pt x="0" y="86626"/>
                </a:lnTo>
                <a:lnTo>
                  <a:pt x="1965198" y="87541"/>
                </a:lnTo>
                <a:lnTo>
                  <a:pt x="1965198" y="2446947"/>
                </a:lnTo>
                <a:lnTo>
                  <a:pt x="1939036" y="2402090"/>
                </a:lnTo>
                <a:lnTo>
                  <a:pt x="1934806" y="2397366"/>
                </a:lnTo>
                <a:lnTo>
                  <a:pt x="1929295" y="2394712"/>
                </a:lnTo>
                <a:lnTo>
                  <a:pt x="1923186" y="2394331"/>
                </a:lnTo>
                <a:lnTo>
                  <a:pt x="1917192" y="2396375"/>
                </a:lnTo>
                <a:lnTo>
                  <a:pt x="1912378" y="2400604"/>
                </a:lnTo>
                <a:lnTo>
                  <a:pt x="1909699" y="2406116"/>
                </a:lnTo>
                <a:lnTo>
                  <a:pt x="1909292" y="2412225"/>
                </a:lnTo>
                <a:lnTo>
                  <a:pt x="1911350" y="2418219"/>
                </a:lnTo>
                <a:lnTo>
                  <a:pt x="1972310" y="2522639"/>
                </a:lnTo>
                <a:lnTo>
                  <a:pt x="395808" y="2504744"/>
                </a:lnTo>
                <a:lnTo>
                  <a:pt x="396989" y="2504071"/>
                </a:lnTo>
                <a:lnTo>
                  <a:pt x="441058" y="2479052"/>
                </a:lnTo>
                <a:lnTo>
                  <a:pt x="445820" y="2474912"/>
                </a:lnTo>
                <a:lnTo>
                  <a:pt x="448525" y="2469426"/>
                </a:lnTo>
                <a:lnTo>
                  <a:pt x="448995" y="2463292"/>
                </a:lnTo>
                <a:lnTo>
                  <a:pt x="447040" y="2457208"/>
                </a:lnTo>
                <a:lnTo>
                  <a:pt x="442887" y="2452459"/>
                </a:lnTo>
                <a:lnTo>
                  <a:pt x="437400" y="2449753"/>
                </a:lnTo>
                <a:lnTo>
                  <a:pt x="431266" y="2449284"/>
                </a:lnTo>
                <a:lnTo>
                  <a:pt x="425183" y="2451239"/>
                </a:lnTo>
                <a:lnTo>
                  <a:pt x="304673" y="2519692"/>
                </a:lnTo>
                <a:lnTo>
                  <a:pt x="423659" y="2590939"/>
                </a:lnTo>
                <a:lnTo>
                  <a:pt x="429615" y="2593022"/>
                </a:lnTo>
                <a:lnTo>
                  <a:pt x="435749" y="2592679"/>
                </a:lnTo>
                <a:lnTo>
                  <a:pt x="395503" y="2536748"/>
                </a:lnTo>
                <a:lnTo>
                  <a:pt x="1981073" y="2554744"/>
                </a:lnTo>
                <a:lnTo>
                  <a:pt x="1981200" y="2537853"/>
                </a:lnTo>
                <a:lnTo>
                  <a:pt x="1999729" y="2506103"/>
                </a:lnTo>
                <a:lnTo>
                  <a:pt x="2051050" y="2418219"/>
                </a:lnTo>
                <a:lnTo>
                  <a:pt x="2053094" y="2412225"/>
                </a:lnTo>
                <a:lnTo>
                  <a:pt x="2052701" y="2406116"/>
                </a:lnTo>
                <a:lnTo>
                  <a:pt x="2050008" y="2400604"/>
                </a:lnTo>
                <a:lnTo>
                  <a:pt x="2045208" y="2396375"/>
                </a:lnTo>
                <a:lnTo>
                  <a:pt x="2039200" y="2394331"/>
                </a:lnTo>
                <a:lnTo>
                  <a:pt x="2033092" y="2394712"/>
                </a:lnTo>
                <a:lnTo>
                  <a:pt x="2027580" y="2397366"/>
                </a:lnTo>
                <a:lnTo>
                  <a:pt x="2023364" y="2402090"/>
                </a:lnTo>
                <a:lnTo>
                  <a:pt x="1997202" y="2446947"/>
                </a:lnTo>
                <a:lnTo>
                  <a:pt x="1997202" y="87553"/>
                </a:lnTo>
                <a:lnTo>
                  <a:pt x="2697797" y="87871"/>
                </a:lnTo>
                <a:lnTo>
                  <a:pt x="2757043" y="87896"/>
                </a:lnTo>
                <a:lnTo>
                  <a:pt x="2761348" y="87871"/>
                </a:lnTo>
                <a:lnTo>
                  <a:pt x="2788793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82951" y="2423160"/>
            <a:ext cx="1071245" cy="2816225"/>
            <a:chOff x="2282951" y="2423160"/>
            <a:chExt cx="1071245" cy="2816225"/>
          </a:xfrm>
        </p:grpSpPr>
        <p:sp>
          <p:nvSpPr>
            <p:cNvPr id="10" name="object 10"/>
            <p:cNvSpPr/>
            <p:nvPr/>
          </p:nvSpPr>
          <p:spPr>
            <a:xfrm>
              <a:off x="2531643" y="3048634"/>
              <a:ext cx="822325" cy="2190750"/>
            </a:xfrm>
            <a:custGeom>
              <a:avLst/>
              <a:gdLst/>
              <a:ahLst/>
              <a:cxnLst/>
              <a:rect l="l" t="t" r="r" b="b"/>
              <a:pathLst>
                <a:path w="822325" h="2190750">
                  <a:moveTo>
                    <a:pt x="822045" y="2118487"/>
                  </a:moveTo>
                  <a:lnTo>
                    <a:pt x="157365" y="2101697"/>
                  </a:lnTo>
                  <a:lnTo>
                    <a:pt x="160083" y="2100199"/>
                  </a:lnTo>
                  <a:lnTo>
                    <a:pt x="202793" y="2076704"/>
                  </a:lnTo>
                  <a:lnTo>
                    <a:pt x="207632" y="2072589"/>
                  </a:lnTo>
                  <a:lnTo>
                    <a:pt x="210439" y="2067140"/>
                  </a:lnTo>
                  <a:lnTo>
                    <a:pt x="210997" y="2061044"/>
                  </a:lnTo>
                  <a:lnTo>
                    <a:pt x="209143" y="2054987"/>
                  </a:lnTo>
                  <a:lnTo>
                    <a:pt x="205016" y="2050148"/>
                  </a:lnTo>
                  <a:lnTo>
                    <a:pt x="199567" y="2047341"/>
                  </a:lnTo>
                  <a:lnTo>
                    <a:pt x="193471" y="2046782"/>
                  </a:lnTo>
                  <a:lnTo>
                    <a:pt x="187426" y="2048637"/>
                  </a:lnTo>
                  <a:lnTo>
                    <a:pt x="76060" y="2109851"/>
                  </a:lnTo>
                  <a:lnTo>
                    <a:pt x="88138" y="91198"/>
                  </a:lnTo>
                  <a:lnTo>
                    <a:pt x="114020" y="136144"/>
                  </a:lnTo>
                  <a:lnTo>
                    <a:pt x="118173" y="140906"/>
                  </a:lnTo>
                  <a:lnTo>
                    <a:pt x="123698" y="143598"/>
                  </a:lnTo>
                  <a:lnTo>
                    <a:pt x="129832" y="144030"/>
                  </a:lnTo>
                  <a:lnTo>
                    <a:pt x="135864" y="141986"/>
                  </a:lnTo>
                  <a:lnTo>
                    <a:pt x="140614" y="137845"/>
                  </a:lnTo>
                  <a:lnTo>
                    <a:pt x="143306" y="132359"/>
                  </a:lnTo>
                  <a:lnTo>
                    <a:pt x="143738" y="126225"/>
                  </a:lnTo>
                  <a:lnTo>
                    <a:pt x="141706" y="120142"/>
                  </a:lnTo>
                  <a:lnTo>
                    <a:pt x="90868" y="31750"/>
                  </a:lnTo>
                  <a:lnTo>
                    <a:pt x="72618" y="0"/>
                  </a:lnTo>
                  <a:lnTo>
                    <a:pt x="2133" y="119380"/>
                  </a:lnTo>
                  <a:lnTo>
                    <a:pt x="0" y="125387"/>
                  </a:lnTo>
                  <a:lnTo>
                    <a:pt x="355" y="131495"/>
                  </a:lnTo>
                  <a:lnTo>
                    <a:pt x="2984" y="137007"/>
                  </a:lnTo>
                  <a:lnTo>
                    <a:pt x="7721" y="141224"/>
                  </a:lnTo>
                  <a:lnTo>
                    <a:pt x="13716" y="143357"/>
                  </a:lnTo>
                  <a:lnTo>
                    <a:pt x="19824" y="143002"/>
                  </a:lnTo>
                  <a:lnTo>
                    <a:pt x="25336" y="140373"/>
                  </a:lnTo>
                  <a:lnTo>
                    <a:pt x="29565" y="135636"/>
                  </a:lnTo>
                  <a:lnTo>
                    <a:pt x="56134" y="90779"/>
                  </a:lnTo>
                  <a:lnTo>
                    <a:pt x="43916" y="2133600"/>
                  </a:lnTo>
                  <a:lnTo>
                    <a:pt x="75920" y="2133854"/>
                  </a:lnTo>
                  <a:lnTo>
                    <a:pt x="75984" y="2121674"/>
                  </a:lnTo>
                  <a:lnTo>
                    <a:pt x="183870" y="2188210"/>
                  </a:lnTo>
                  <a:lnTo>
                    <a:pt x="189814" y="2190458"/>
                  </a:lnTo>
                  <a:lnTo>
                    <a:pt x="195948" y="2190229"/>
                  </a:lnTo>
                  <a:lnTo>
                    <a:pt x="201523" y="2187702"/>
                  </a:lnTo>
                  <a:lnTo>
                    <a:pt x="205841" y="2183003"/>
                  </a:lnTo>
                  <a:lnTo>
                    <a:pt x="208064" y="2177072"/>
                  </a:lnTo>
                  <a:lnTo>
                    <a:pt x="207797" y="2170976"/>
                  </a:lnTo>
                  <a:lnTo>
                    <a:pt x="205270" y="2165400"/>
                  </a:lnTo>
                  <a:lnTo>
                    <a:pt x="200634" y="2161044"/>
                  </a:lnTo>
                  <a:lnTo>
                    <a:pt x="156413" y="2133701"/>
                  </a:lnTo>
                  <a:lnTo>
                    <a:pt x="821283" y="2150491"/>
                  </a:lnTo>
                  <a:lnTo>
                    <a:pt x="822045" y="211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8953" y="2439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9915" y="88391"/>
                  </a:moveTo>
                  <a:lnTo>
                    <a:pt x="521715" y="520191"/>
                  </a:lnTo>
                </a:path>
                <a:path w="609600" h="609600">
                  <a:moveTo>
                    <a:pt x="89915" y="520191"/>
                  </a:moveTo>
                  <a:lnTo>
                    <a:pt x="521715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340" y="23181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25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019" y="869950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961" y="2439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7630" y="23131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5230" y="26991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0857" y="29993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32055" y="2716212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79245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39361" y="2134361"/>
            <a:ext cx="2057400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55707" y="5154612"/>
            <a:ext cx="2319655" cy="0"/>
          </a:xfrm>
          <a:custGeom>
            <a:avLst/>
            <a:gdLst/>
            <a:ahLst/>
            <a:cxnLst/>
            <a:rect l="l" t="t" r="r" b="b"/>
            <a:pathLst>
              <a:path w="2319654">
                <a:moveTo>
                  <a:pt x="0" y="0"/>
                </a:moveTo>
                <a:lnTo>
                  <a:pt x="2319638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53561" y="4534661"/>
            <a:ext cx="3048000" cy="12573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1196340" marR="329565" indent="-769620">
              <a:lnSpc>
                <a:spcPct val="117100"/>
              </a:lnSpc>
              <a:spcBef>
                <a:spcPts val="1555"/>
              </a:spcBef>
            </a:pPr>
            <a:r>
              <a:rPr sz="2100" i="1" spc="25" dirty="0">
                <a:latin typeface="Times New Roman"/>
                <a:cs typeface="Times New Roman"/>
              </a:rPr>
              <a:t>H</a:t>
            </a:r>
            <a:r>
              <a:rPr sz="2100" spc="25" dirty="0">
                <a:latin typeface="Times New Roman"/>
                <a:cs typeface="Times New Roman"/>
              </a:rPr>
              <a:t>1(H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H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31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3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1)  </a:t>
            </a: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spc="80" dirty="0">
                <a:latin typeface="Times New Roman"/>
                <a:cs typeface="Times New Roman"/>
              </a:rPr>
              <a:t>G</a:t>
            </a:r>
            <a:r>
              <a:rPr sz="2100" spc="8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2586037"/>
            <a:ext cx="8670290" cy="1762125"/>
            <a:chOff x="229361" y="2586037"/>
            <a:chExt cx="8670290" cy="1762125"/>
          </a:xfrm>
        </p:grpSpPr>
        <p:sp>
          <p:nvSpPr>
            <p:cNvPr id="3" name="object 3"/>
            <p:cNvSpPr/>
            <p:nvPr/>
          </p:nvSpPr>
          <p:spPr>
            <a:xfrm>
              <a:off x="979931" y="2590800"/>
              <a:ext cx="6868795" cy="1752600"/>
            </a:xfrm>
            <a:custGeom>
              <a:avLst/>
              <a:gdLst/>
              <a:ahLst/>
              <a:cxnLst/>
              <a:rect l="l" t="t" r="r" b="b"/>
              <a:pathLst>
                <a:path w="6868795" h="1752600">
                  <a:moveTo>
                    <a:pt x="6576568" y="0"/>
                  </a:moveTo>
                  <a:lnTo>
                    <a:pt x="292100" y="0"/>
                  </a:lnTo>
                  <a:lnTo>
                    <a:pt x="244721" y="3823"/>
                  </a:lnTo>
                  <a:lnTo>
                    <a:pt x="199776" y="14894"/>
                  </a:lnTo>
                  <a:lnTo>
                    <a:pt x="157866" y="32609"/>
                  </a:lnTo>
                  <a:lnTo>
                    <a:pt x="119592" y="56367"/>
                  </a:lnTo>
                  <a:lnTo>
                    <a:pt x="85556" y="85566"/>
                  </a:lnTo>
                  <a:lnTo>
                    <a:pt x="56360" y="119603"/>
                  </a:lnTo>
                  <a:lnTo>
                    <a:pt x="32604" y="157877"/>
                  </a:lnTo>
                  <a:lnTo>
                    <a:pt x="14892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2" y="1552813"/>
                  </a:lnTo>
                  <a:lnTo>
                    <a:pt x="32604" y="1594722"/>
                  </a:lnTo>
                  <a:lnTo>
                    <a:pt x="56360" y="1632996"/>
                  </a:lnTo>
                  <a:lnTo>
                    <a:pt x="85556" y="1667033"/>
                  </a:lnTo>
                  <a:lnTo>
                    <a:pt x="119592" y="1696232"/>
                  </a:lnTo>
                  <a:lnTo>
                    <a:pt x="157866" y="1719990"/>
                  </a:lnTo>
                  <a:lnTo>
                    <a:pt x="199776" y="1737705"/>
                  </a:lnTo>
                  <a:lnTo>
                    <a:pt x="244721" y="1748776"/>
                  </a:lnTo>
                  <a:lnTo>
                    <a:pt x="292100" y="1752600"/>
                  </a:lnTo>
                  <a:lnTo>
                    <a:pt x="6576568" y="1752600"/>
                  </a:lnTo>
                  <a:lnTo>
                    <a:pt x="6623940" y="1748776"/>
                  </a:lnTo>
                  <a:lnTo>
                    <a:pt x="6668881" y="1737705"/>
                  </a:lnTo>
                  <a:lnTo>
                    <a:pt x="6710790" y="1719990"/>
                  </a:lnTo>
                  <a:lnTo>
                    <a:pt x="6749064" y="1696232"/>
                  </a:lnTo>
                  <a:lnTo>
                    <a:pt x="6783101" y="1667033"/>
                  </a:lnTo>
                  <a:lnTo>
                    <a:pt x="6812300" y="1632996"/>
                  </a:lnTo>
                  <a:lnTo>
                    <a:pt x="6836058" y="1594722"/>
                  </a:lnTo>
                  <a:lnTo>
                    <a:pt x="6853773" y="1552813"/>
                  </a:lnTo>
                  <a:lnTo>
                    <a:pt x="6864844" y="1507872"/>
                  </a:lnTo>
                  <a:lnTo>
                    <a:pt x="6868668" y="1460500"/>
                  </a:lnTo>
                  <a:lnTo>
                    <a:pt x="6868668" y="292100"/>
                  </a:lnTo>
                  <a:lnTo>
                    <a:pt x="6864844" y="244727"/>
                  </a:lnTo>
                  <a:lnTo>
                    <a:pt x="6853773" y="199786"/>
                  </a:lnTo>
                  <a:lnTo>
                    <a:pt x="6836058" y="157877"/>
                  </a:lnTo>
                  <a:lnTo>
                    <a:pt x="6812300" y="119603"/>
                  </a:lnTo>
                  <a:lnTo>
                    <a:pt x="6783101" y="85566"/>
                  </a:lnTo>
                  <a:lnTo>
                    <a:pt x="6749064" y="56367"/>
                  </a:lnTo>
                  <a:lnTo>
                    <a:pt x="6710790" y="32609"/>
                  </a:lnTo>
                  <a:lnTo>
                    <a:pt x="6668881" y="14894"/>
                  </a:lnTo>
                  <a:lnTo>
                    <a:pt x="6623940" y="3823"/>
                  </a:lnTo>
                  <a:lnTo>
                    <a:pt x="65765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1" y="2590800"/>
              <a:ext cx="6868795" cy="1752600"/>
            </a:xfrm>
            <a:custGeom>
              <a:avLst/>
              <a:gdLst/>
              <a:ahLst/>
              <a:cxnLst/>
              <a:rect l="l" t="t" r="r" b="b"/>
              <a:pathLst>
                <a:path w="6868795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4" y="157877"/>
                  </a:lnTo>
                  <a:lnTo>
                    <a:pt x="56360" y="119603"/>
                  </a:lnTo>
                  <a:lnTo>
                    <a:pt x="85556" y="85566"/>
                  </a:lnTo>
                  <a:lnTo>
                    <a:pt x="119592" y="56367"/>
                  </a:lnTo>
                  <a:lnTo>
                    <a:pt x="157866" y="32609"/>
                  </a:lnTo>
                  <a:lnTo>
                    <a:pt x="199776" y="14894"/>
                  </a:lnTo>
                  <a:lnTo>
                    <a:pt x="244721" y="3823"/>
                  </a:lnTo>
                  <a:lnTo>
                    <a:pt x="292100" y="0"/>
                  </a:lnTo>
                  <a:lnTo>
                    <a:pt x="6576568" y="0"/>
                  </a:lnTo>
                  <a:lnTo>
                    <a:pt x="6623940" y="3823"/>
                  </a:lnTo>
                  <a:lnTo>
                    <a:pt x="6668881" y="14894"/>
                  </a:lnTo>
                  <a:lnTo>
                    <a:pt x="6710790" y="32609"/>
                  </a:lnTo>
                  <a:lnTo>
                    <a:pt x="6749064" y="56367"/>
                  </a:lnTo>
                  <a:lnTo>
                    <a:pt x="6783101" y="85566"/>
                  </a:lnTo>
                  <a:lnTo>
                    <a:pt x="6812300" y="119603"/>
                  </a:lnTo>
                  <a:lnTo>
                    <a:pt x="6836058" y="157877"/>
                  </a:lnTo>
                  <a:lnTo>
                    <a:pt x="6853773" y="199786"/>
                  </a:lnTo>
                  <a:lnTo>
                    <a:pt x="6864844" y="244727"/>
                  </a:lnTo>
                  <a:lnTo>
                    <a:pt x="6868668" y="292100"/>
                  </a:lnTo>
                  <a:lnTo>
                    <a:pt x="6868668" y="1460500"/>
                  </a:lnTo>
                  <a:lnTo>
                    <a:pt x="6864844" y="1507872"/>
                  </a:lnTo>
                  <a:lnTo>
                    <a:pt x="6853773" y="1552813"/>
                  </a:lnTo>
                  <a:lnTo>
                    <a:pt x="6836058" y="1594722"/>
                  </a:lnTo>
                  <a:lnTo>
                    <a:pt x="6812300" y="1632996"/>
                  </a:lnTo>
                  <a:lnTo>
                    <a:pt x="6783101" y="1667033"/>
                  </a:lnTo>
                  <a:lnTo>
                    <a:pt x="6749064" y="1696232"/>
                  </a:lnTo>
                  <a:lnTo>
                    <a:pt x="6710790" y="1719990"/>
                  </a:lnTo>
                  <a:lnTo>
                    <a:pt x="6668881" y="1737705"/>
                  </a:lnTo>
                  <a:lnTo>
                    <a:pt x="6623940" y="1748776"/>
                  </a:lnTo>
                  <a:lnTo>
                    <a:pt x="6576568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5"/>
                  </a:lnTo>
                  <a:lnTo>
                    <a:pt x="157866" y="1719990"/>
                  </a:lnTo>
                  <a:lnTo>
                    <a:pt x="119592" y="1696232"/>
                  </a:lnTo>
                  <a:lnTo>
                    <a:pt x="85556" y="1667033"/>
                  </a:lnTo>
                  <a:lnTo>
                    <a:pt x="56360" y="1632996"/>
                  </a:lnTo>
                  <a:lnTo>
                    <a:pt x="32604" y="1594722"/>
                  </a:lnTo>
                  <a:lnTo>
                    <a:pt x="14892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362" y="3341357"/>
              <a:ext cx="8670290" cy="160655"/>
            </a:xfrm>
            <a:custGeom>
              <a:avLst/>
              <a:gdLst/>
              <a:ahLst/>
              <a:cxnLst/>
              <a:rect l="l" t="t" r="r" b="b"/>
              <a:pathLst>
                <a:path w="8670290" h="160654">
                  <a:moveTo>
                    <a:pt x="990676" y="88404"/>
                  </a:moveTo>
                  <a:lnTo>
                    <a:pt x="963244" y="72402"/>
                  </a:lnTo>
                  <a:lnTo>
                    <a:pt x="870966" y="18554"/>
                  </a:lnTo>
                  <a:lnTo>
                    <a:pt x="864946" y="16510"/>
                  </a:lnTo>
                  <a:lnTo>
                    <a:pt x="858824" y="16903"/>
                  </a:lnTo>
                  <a:lnTo>
                    <a:pt x="853300" y="19596"/>
                  </a:lnTo>
                  <a:lnTo>
                    <a:pt x="849083" y="24396"/>
                  </a:lnTo>
                  <a:lnTo>
                    <a:pt x="847026" y="30403"/>
                  </a:lnTo>
                  <a:lnTo>
                    <a:pt x="847420" y="36512"/>
                  </a:lnTo>
                  <a:lnTo>
                    <a:pt x="850087" y="42024"/>
                  </a:lnTo>
                  <a:lnTo>
                    <a:pt x="854837" y="46240"/>
                  </a:lnTo>
                  <a:lnTo>
                    <a:pt x="899680" y="72402"/>
                  </a:lnTo>
                  <a:lnTo>
                    <a:pt x="0" y="72402"/>
                  </a:lnTo>
                  <a:lnTo>
                    <a:pt x="0" y="104406"/>
                  </a:lnTo>
                  <a:lnTo>
                    <a:pt x="899680" y="104406"/>
                  </a:lnTo>
                  <a:lnTo>
                    <a:pt x="854837" y="130568"/>
                  </a:lnTo>
                  <a:lnTo>
                    <a:pt x="850087" y="134797"/>
                  </a:lnTo>
                  <a:lnTo>
                    <a:pt x="847420" y="140309"/>
                  </a:lnTo>
                  <a:lnTo>
                    <a:pt x="847026" y="146418"/>
                  </a:lnTo>
                  <a:lnTo>
                    <a:pt x="849083" y="152412"/>
                  </a:lnTo>
                  <a:lnTo>
                    <a:pt x="853300" y="157226"/>
                  </a:lnTo>
                  <a:lnTo>
                    <a:pt x="858824" y="159905"/>
                  </a:lnTo>
                  <a:lnTo>
                    <a:pt x="864946" y="160312"/>
                  </a:lnTo>
                  <a:lnTo>
                    <a:pt x="870966" y="158254"/>
                  </a:lnTo>
                  <a:lnTo>
                    <a:pt x="963244" y="104406"/>
                  </a:lnTo>
                  <a:lnTo>
                    <a:pt x="990676" y="88404"/>
                  </a:lnTo>
                  <a:close/>
                </a:path>
                <a:path w="8670290" h="160654">
                  <a:moveTo>
                    <a:pt x="2070227" y="88404"/>
                  </a:moveTo>
                  <a:lnTo>
                    <a:pt x="2042782" y="72402"/>
                  </a:lnTo>
                  <a:lnTo>
                    <a:pt x="1950466" y="18554"/>
                  </a:lnTo>
                  <a:lnTo>
                    <a:pt x="1944458" y="16510"/>
                  </a:lnTo>
                  <a:lnTo>
                    <a:pt x="1938350" y="16903"/>
                  </a:lnTo>
                  <a:lnTo>
                    <a:pt x="1932838" y="19596"/>
                  </a:lnTo>
                  <a:lnTo>
                    <a:pt x="1928622" y="24396"/>
                  </a:lnTo>
                  <a:lnTo>
                    <a:pt x="1926564" y="30403"/>
                  </a:lnTo>
                  <a:lnTo>
                    <a:pt x="1926945" y="36512"/>
                  </a:lnTo>
                  <a:lnTo>
                    <a:pt x="1929599" y="42024"/>
                  </a:lnTo>
                  <a:lnTo>
                    <a:pt x="1934337" y="46240"/>
                  </a:lnTo>
                  <a:lnTo>
                    <a:pt x="1979180" y="72402"/>
                  </a:lnTo>
                  <a:lnTo>
                    <a:pt x="1600200" y="72402"/>
                  </a:lnTo>
                  <a:lnTo>
                    <a:pt x="1600200" y="104406"/>
                  </a:lnTo>
                  <a:lnTo>
                    <a:pt x="1979180" y="104406"/>
                  </a:lnTo>
                  <a:lnTo>
                    <a:pt x="1934337" y="130568"/>
                  </a:lnTo>
                  <a:lnTo>
                    <a:pt x="1929599" y="134797"/>
                  </a:lnTo>
                  <a:lnTo>
                    <a:pt x="1926945" y="140309"/>
                  </a:lnTo>
                  <a:lnTo>
                    <a:pt x="1926564" y="146418"/>
                  </a:lnTo>
                  <a:lnTo>
                    <a:pt x="1928622" y="152412"/>
                  </a:lnTo>
                  <a:lnTo>
                    <a:pt x="1932838" y="157226"/>
                  </a:lnTo>
                  <a:lnTo>
                    <a:pt x="1938350" y="159905"/>
                  </a:lnTo>
                  <a:lnTo>
                    <a:pt x="1944458" y="160312"/>
                  </a:lnTo>
                  <a:lnTo>
                    <a:pt x="1950466" y="158254"/>
                  </a:lnTo>
                  <a:lnTo>
                    <a:pt x="2042782" y="104406"/>
                  </a:lnTo>
                  <a:lnTo>
                    <a:pt x="2070227" y="88404"/>
                  </a:lnTo>
                  <a:close/>
                </a:path>
                <a:path w="8670290" h="160654">
                  <a:moveTo>
                    <a:pt x="8669782" y="71640"/>
                  </a:moveTo>
                  <a:lnTo>
                    <a:pt x="8642236" y="55638"/>
                  </a:lnTo>
                  <a:lnTo>
                    <a:pt x="8550021" y="2044"/>
                  </a:lnTo>
                  <a:lnTo>
                    <a:pt x="8543988" y="0"/>
                  </a:lnTo>
                  <a:lnTo>
                    <a:pt x="8537842" y="381"/>
                  </a:lnTo>
                  <a:lnTo>
                    <a:pt x="8532279" y="3035"/>
                  </a:lnTo>
                  <a:lnTo>
                    <a:pt x="8528050" y="7759"/>
                  </a:lnTo>
                  <a:lnTo>
                    <a:pt x="8526005" y="13843"/>
                  </a:lnTo>
                  <a:lnTo>
                    <a:pt x="8526437" y="19989"/>
                  </a:lnTo>
                  <a:lnTo>
                    <a:pt x="8529129" y="25514"/>
                  </a:lnTo>
                  <a:lnTo>
                    <a:pt x="8533892" y="29730"/>
                  </a:lnTo>
                  <a:lnTo>
                    <a:pt x="8578748" y="55753"/>
                  </a:lnTo>
                  <a:lnTo>
                    <a:pt x="7086600" y="58432"/>
                  </a:lnTo>
                  <a:lnTo>
                    <a:pt x="7086600" y="90436"/>
                  </a:lnTo>
                  <a:lnTo>
                    <a:pt x="8578952" y="87757"/>
                  </a:lnTo>
                  <a:lnTo>
                    <a:pt x="8534019" y="114058"/>
                  </a:lnTo>
                  <a:lnTo>
                    <a:pt x="8529282" y="118287"/>
                  </a:lnTo>
                  <a:lnTo>
                    <a:pt x="8526628" y="123799"/>
                  </a:lnTo>
                  <a:lnTo>
                    <a:pt x="8526247" y="129908"/>
                  </a:lnTo>
                  <a:lnTo>
                    <a:pt x="8528304" y="135902"/>
                  </a:lnTo>
                  <a:lnTo>
                    <a:pt x="8532533" y="140665"/>
                  </a:lnTo>
                  <a:lnTo>
                    <a:pt x="8538096" y="143332"/>
                  </a:lnTo>
                  <a:lnTo>
                    <a:pt x="8544242" y="143725"/>
                  </a:lnTo>
                  <a:lnTo>
                    <a:pt x="8550275" y="141617"/>
                  </a:lnTo>
                  <a:lnTo>
                    <a:pt x="8669782" y="71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30039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2509" y="3613784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66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961" y="3124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813" y="3355468"/>
            <a:ext cx="3624579" cy="0"/>
          </a:xfrm>
          <a:custGeom>
            <a:avLst/>
            <a:gdLst/>
            <a:ahLst/>
            <a:cxnLst/>
            <a:rect l="l" t="t" r="r" b="b"/>
            <a:pathLst>
              <a:path w="3624579">
                <a:moveTo>
                  <a:pt x="0" y="0"/>
                </a:moveTo>
                <a:lnTo>
                  <a:pt x="3624458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8954" y="2820161"/>
            <a:ext cx="5017135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375"/>
              </a:spcBef>
            </a:pPr>
            <a:r>
              <a:rPr sz="2050" i="1" spc="45" dirty="0">
                <a:latin typeface="Times New Roman"/>
                <a:cs typeface="Times New Roman"/>
              </a:rPr>
              <a:t>G</a:t>
            </a:r>
            <a:r>
              <a:rPr sz="2050" spc="45" dirty="0">
                <a:latin typeface="Times New Roman"/>
                <a:cs typeface="Times New Roman"/>
              </a:rPr>
              <a:t>2(1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465"/>
              </a:spcBef>
            </a:pPr>
            <a:r>
              <a:rPr sz="2050" spc="6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G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G</a:t>
            </a:r>
            <a:r>
              <a:rPr sz="2050" spc="55" dirty="0">
                <a:latin typeface="Times New Roman"/>
                <a:cs typeface="Times New Roman"/>
              </a:rPr>
              <a:t>2</a:t>
            </a:r>
            <a:r>
              <a:rPr sz="2050" i="1" spc="55" dirty="0">
                <a:latin typeface="Times New Roman"/>
                <a:cs typeface="Times New Roman"/>
              </a:rPr>
              <a:t>H</a:t>
            </a:r>
            <a:r>
              <a:rPr sz="2050" spc="55" dirty="0">
                <a:latin typeface="Times New Roman"/>
                <a:cs typeface="Times New Roman"/>
              </a:rPr>
              <a:t>1(1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481304"/>
            <a:ext cx="2070735" cy="144145"/>
          </a:xfrm>
          <a:custGeom>
            <a:avLst/>
            <a:gdLst/>
            <a:ahLst/>
            <a:cxnLst/>
            <a:rect l="l" t="t" r="r" b="b"/>
            <a:pathLst>
              <a:path w="2070735" h="144145">
                <a:moveTo>
                  <a:pt x="2006618" y="71901"/>
                </a:moveTo>
                <a:lnTo>
                  <a:pt x="1934337" y="114065"/>
                </a:lnTo>
                <a:lnTo>
                  <a:pt x="1929604" y="118282"/>
                </a:lnTo>
                <a:lnTo>
                  <a:pt x="1926955" y="123797"/>
                </a:lnTo>
                <a:lnTo>
                  <a:pt x="1926568" y="129907"/>
                </a:lnTo>
                <a:lnTo>
                  <a:pt x="1928621" y="135909"/>
                </a:lnTo>
                <a:lnTo>
                  <a:pt x="1932838" y="140716"/>
                </a:lnTo>
                <a:lnTo>
                  <a:pt x="1938353" y="143402"/>
                </a:lnTo>
                <a:lnTo>
                  <a:pt x="1944463" y="143803"/>
                </a:lnTo>
                <a:lnTo>
                  <a:pt x="1950465" y="141751"/>
                </a:lnTo>
                <a:lnTo>
                  <a:pt x="2042790" y="87903"/>
                </a:lnTo>
                <a:lnTo>
                  <a:pt x="2038477" y="87903"/>
                </a:lnTo>
                <a:lnTo>
                  <a:pt x="2038477" y="85744"/>
                </a:lnTo>
                <a:lnTo>
                  <a:pt x="2030349" y="85744"/>
                </a:lnTo>
                <a:lnTo>
                  <a:pt x="2006618" y="71901"/>
                </a:lnTo>
                <a:close/>
              </a:path>
              <a:path w="2070735" h="144145">
                <a:moveTo>
                  <a:pt x="1979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979186" y="87903"/>
                </a:lnTo>
                <a:lnTo>
                  <a:pt x="2006618" y="71901"/>
                </a:lnTo>
                <a:lnTo>
                  <a:pt x="1979186" y="55899"/>
                </a:lnTo>
                <a:close/>
              </a:path>
              <a:path w="2070735" h="144145">
                <a:moveTo>
                  <a:pt x="2042790" y="55899"/>
                </a:moveTo>
                <a:lnTo>
                  <a:pt x="2038477" y="55899"/>
                </a:lnTo>
                <a:lnTo>
                  <a:pt x="2038477" y="87903"/>
                </a:lnTo>
                <a:lnTo>
                  <a:pt x="2042790" y="87903"/>
                </a:lnTo>
                <a:lnTo>
                  <a:pt x="2070226" y="71901"/>
                </a:lnTo>
                <a:lnTo>
                  <a:pt x="2042790" y="55899"/>
                </a:lnTo>
                <a:close/>
              </a:path>
              <a:path w="2070735" h="144145">
                <a:moveTo>
                  <a:pt x="2030349" y="58058"/>
                </a:moveTo>
                <a:lnTo>
                  <a:pt x="2006618" y="71901"/>
                </a:lnTo>
                <a:lnTo>
                  <a:pt x="2030349" y="85744"/>
                </a:lnTo>
                <a:lnTo>
                  <a:pt x="2030349" y="58058"/>
                </a:lnTo>
                <a:close/>
              </a:path>
              <a:path w="2070735" h="144145">
                <a:moveTo>
                  <a:pt x="2038477" y="58058"/>
                </a:moveTo>
                <a:lnTo>
                  <a:pt x="2030349" y="58058"/>
                </a:lnTo>
                <a:lnTo>
                  <a:pt x="2030349" y="85744"/>
                </a:lnTo>
                <a:lnTo>
                  <a:pt x="2038477" y="85744"/>
                </a:lnTo>
                <a:lnTo>
                  <a:pt x="2038477" y="58058"/>
                </a:lnTo>
                <a:close/>
              </a:path>
              <a:path w="2070735" h="144145">
                <a:moveTo>
                  <a:pt x="1944463" y="0"/>
                </a:moveTo>
                <a:lnTo>
                  <a:pt x="1938353" y="400"/>
                </a:lnTo>
                <a:lnTo>
                  <a:pt x="1932838" y="3087"/>
                </a:lnTo>
                <a:lnTo>
                  <a:pt x="1928621" y="7893"/>
                </a:lnTo>
                <a:lnTo>
                  <a:pt x="1926568" y="13896"/>
                </a:lnTo>
                <a:lnTo>
                  <a:pt x="1926955" y="20006"/>
                </a:lnTo>
                <a:lnTo>
                  <a:pt x="1929604" y="25521"/>
                </a:lnTo>
                <a:lnTo>
                  <a:pt x="1934337" y="29737"/>
                </a:lnTo>
                <a:lnTo>
                  <a:pt x="2006618" y="71901"/>
                </a:lnTo>
                <a:lnTo>
                  <a:pt x="2030349" y="58058"/>
                </a:lnTo>
                <a:lnTo>
                  <a:pt x="2038477" y="58058"/>
                </a:lnTo>
                <a:lnTo>
                  <a:pt x="2038477" y="55899"/>
                </a:lnTo>
                <a:lnTo>
                  <a:pt x="2042790" y="55899"/>
                </a:lnTo>
                <a:lnTo>
                  <a:pt x="1950465" y="2051"/>
                </a:lnTo>
                <a:lnTo>
                  <a:pt x="1944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30801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5309" y="30039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7813" y="3507868"/>
            <a:ext cx="3624579" cy="0"/>
          </a:xfrm>
          <a:custGeom>
            <a:avLst/>
            <a:gdLst/>
            <a:ahLst/>
            <a:cxnLst/>
            <a:rect l="l" t="t" r="r" b="b"/>
            <a:pathLst>
              <a:path w="3624579">
                <a:moveTo>
                  <a:pt x="0" y="0"/>
                </a:moveTo>
                <a:lnTo>
                  <a:pt x="3624458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8954" y="2972561"/>
            <a:ext cx="5017135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375"/>
              </a:spcBef>
            </a:pP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50" dirty="0">
                <a:latin typeface="Times New Roman"/>
                <a:cs typeface="Times New Roman"/>
              </a:rPr>
              <a:t>2(1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465"/>
              </a:spcBef>
            </a:pPr>
            <a:r>
              <a:rPr sz="2050" spc="6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G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G</a:t>
            </a:r>
            <a:r>
              <a:rPr sz="2050" spc="55" dirty="0">
                <a:latin typeface="Times New Roman"/>
                <a:cs typeface="Times New Roman"/>
              </a:rPr>
              <a:t>2</a:t>
            </a:r>
            <a:r>
              <a:rPr sz="2050" i="1" spc="55" dirty="0">
                <a:latin typeface="Times New Roman"/>
                <a:cs typeface="Times New Roman"/>
              </a:rPr>
              <a:t>H</a:t>
            </a:r>
            <a:r>
              <a:rPr sz="2050" spc="55" dirty="0">
                <a:latin typeface="Times New Roman"/>
                <a:cs typeface="Times New Roman"/>
              </a:rPr>
              <a:t>1(1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961" y="3341347"/>
            <a:ext cx="1583690" cy="144145"/>
          </a:xfrm>
          <a:custGeom>
            <a:avLst/>
            <a:gdLst/>
            <a:ahLst/>
            <a:cxnLst/>
            <a:rect l="l" t="t" r="r" b="b"/>
            <a:pathLst>
              <a:path w="1583690" h="144145">
                <a:moveTo>
                  <a:pt x="1555645" y="55647"/>
                </a:moveTo>
                <a:lnTo>
                  <a:pt x="1551432" y="55647"/>
                </a:lnTo>
                <a:lnTo>
                  <a:pt x="1551432" y="87651"/>
                </a:lnTo>
                <a:lnTo>
                  <a:pt x="1492359" y="87758"/>
                </a:lnTo>
                <a:lnTo>
                  <a:pt x="1447419" y="114067"/>
                </a:lnTo>
                <a:lnTo>
                  <a:pt x="1442686" y="118284"/>
                </a:lnTo>
                <a:lnTo>
                  <a:pt x="1440037" y="123799"/>
                </a:lnTo>
                <a:lnTo>
                  <a:pt x="1439650" y="129909"/>
                </a:lnTo>
                <a:lnTo>
                  <a:pt x="1441704" y="135911"/>
                </a:lnTo>
                <a:lnTo>
                  <a:pt x="1445940" y="140662"/>
                </a:lnTo>
                <a:lnTo>
                  <a:pt x="1451498" y="143341"/>
                </a:lnTo>
                <a:lnTo>
                  <a:pt x="1457652" y="143734"/>
                </a:lnTo>
                <a:lnTo>
                  <a:pt x="1463675" y="141626"/>
                </a:lnTo>
                <a:lnTo>
                  <a:pt x="1583182" y="71649"/>
                </a:lnTo>
                <a:lnTo>
                  <a:pt x="1555645" y="55647"/>
                </a:lnTo>
                <a:close/>
              </a:path>
              <a:path w="1583690" h="144145">
                <a:moveTo>
                  <a:pt x="1492151" y="55754"/>
                </a:moveTo>
                <a:lnTo>
                  <a:pt x="0" y="58441"/>
                </a:lnTo>
                <a:lnTo>
                  <a:pt x="0" y="90445"/>
                </a:lnTo>
                <a:lnTo>
                  <a:pt x="1492359" y="87758"/>
                </a:lnTo>
                <a:lnTo>
                  <a:pt x="1519718" y="71741"/>
                </a:lnTo>
                <a:lnTo>
                  <a:pt x="1492151" y="55754"/>
                </a:lnTo>
                <a:close/>
              </a:path>
              <a:path w="1583690" h="144145">
                <a:moveTo>
                  <a:pt x="1519718" y="71741"/>
                </a:moveTo>
                <a:lnTo>
                  <a:pt x="1492359" y="87758"/>
                </a:lnTo>
                <a:lnTo>
                  <a:pt x="1551432" y="87651"/>
                </a:lnTo>
                <a:lnTo>
                  <a:pt x="1551432" y="85492"/>
                </a:lnTo>
                <a:lnTo>
                  <a:pt x="1543431" y="85492"/>
                </a:lnTo>
                <a:lnTo>
                  <a:pt x="1519718" y="71741"/>
                </a:lnTo>
                <a:close/>
              </a:path>
              <a:path w="1583690" h="144145">
                <a:moveTo>
                  <a:pt x="1543304" y="57933"/>
                </a:moveTo>
                <a:lnTo>
                  <a:pt x="1519718" y="71741"/>
                </a:lnTo>
                <a:lnTo>
                  <a:pt x="1543431" y="85492"/>
                </a:lnTo>
                <a:lnTo>
                  <a:pt x="1543304" y="57933"/>
                </a:lnTo>
                <a:close/>
              </a:path>
              <a:path w="1583690" h="144145">
                <a:moveTo>
                  <a:pt x="1551432" y="57933"/>
                </a:moveTo>
                <a:lnTo>
                  <a:pt x="1543304" y="57933"/>
                </a:lnTo>
                <a:lnTo>
                  <a:pt x="1543431" y="85492"/>
                </a:lnTo>
                <a:lnTo>
                  <a:pt x="1551432" y="85492"/>
                </a:lnTo>
                <a:lnTo>
                  <a:pt x="1551432" y="57933"/>
                </a:lnTo>
                <a:close/>
              </a:path>
              <a:path w="1583690" h="144145">
                <a:moveTo>
                  <a:pt x="1551432" y="55647"/>
                </a:moveTo>
                <a:lnTo>
                  <a:pt x="1492151" y="55754"/>
                </a:lnTo>
                <a:lnTo>
                  <a:pt x="1519718" y="71741"/>
                </a:lnTo>
                <a:lnTo>
                  <a:pt x="1543304" y="57933"/>
                </a:lnTo>
                <a:lnTo>
                  <a:pt x="1551432" y="57933"/>
                </a:lnTo>
                <a:lnTo>
                  <a:pt x="1551432" y="55647"/>
                </a:lnTo>
                <a:close/>
              </a:path>
              <a:path w="1583690" h="144145">
                <a:moveTo>
                  <a:pt x="1457398" y="0"/>
                </a:moveTo>
                <a:lnTo>
                  <a:pt x="1451244" y="386"/>
                </a:lnTo>
                <a:lnTo>
                  <a:pt x="1445686" y="3036"/>
                </a:lnTo>
                <a:lnTo>
                  <a:pt x="1441450" y="7768"/>
                </a:lnTo>
                <a:lnTo>
                  <a:pt x="1439416" y="13844"/>
                </a:lnTo>
                <a:lnTo>
                  <a:pt x="1439846" y="19992"/>
                </a:lnTo>
                <a:lnTo>
                  <a:pt x="1442539" y="25521"/>
                </a:lnTo>
                <a:lnTo>
                  <a:pt x="1447292" y="29739"/>
                </a:lnTo>
                <a:lnTo>
                  <a:pt x="1492151" y="55754"/>
                </a:lnTo>
                <a:lnTo>
                  <a:pt x="1555645" y="55647"/>
                </a:lnTo>
                <a:lnTo>
                  <a:pt x="1463421" y="2053"/>
                </a:lnTo>
                <a:lnTo>
                  <a:pt x="145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110" y="3659402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01" y="0"/>
                </a:lnTo>
              </a:path>
            </a:pathLst>
          </a:custGeom>
          <a:ln w="19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45" y="3659402"/>
            <a:ext cx="5724525" cy="0"/>
          </a:xfrm>
          <a:custGeom>
            <a:avLst/>
            <a:gdLst/>
            <a:ahLst/>
            <a:cxnLst/>
            <a:rect l="l" t="t" r="r" b="b"/>
            <a:pathLst>
              <a:path w="5724525">
                <a:moveTo>
                  <a:pt x="0" y="0"/>
                </a:moveTo>
                <a:lnTo>
                  <a:pt x="5724078" y="0"/>
                </a:lnTo>
              </a:path>
            </a:pathLst>
          </a:custGeom>
          <a:ln w="19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274" y="3092824"/>
            <a:ext cx="124142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150" i="1" spc="170" dirty="0">
                <a:latin typeface="Times New Roman"/>
                <a:cs typeface="Times New Roman"/>
              </a:rPr>
              <a:t>C</a:t>
            </a:r>
            <a:r>
              <a:rPr sz="3150" spc="170" dirty="0">
                <a:latin typeface="Times New Roman"/>
                <a:cs typeface="Times New Roman"/>
              </a:rPr>
              <a:t>(s)</a:t>
            </a:r>
            <a:r>
              <a:rPr sz="3150" spc="305" dirty="0">
                <a:latin typeface="Times New Roman"/>
                <a:cs typeface="Times New Roman"/>
              </a:rPr>
              <a:t> </a:t>
            </a:r>
            <a:r>
              <a:rPr sz="4725" spc="232" baseline="-35273" dirty="0">
                <a:latin typeface="Symbol"/>
                <a:cs typeface="Symbol"/>
              </a:rPr>
              <a:t></a:t>
            </a:r>
            <a:endParaRPr sz="4725" baseline="-3527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3159" y="3092824"/>
            <a:ext cx="247459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i="1" spc="50" dirty="0">
                <a:latin typeface="Times New Roman"/>
                <a:cs typeface="Times New Roman"/>
              </a:rPr>
              <a:t>G</a:t>
            </a:r>
            <a:r>
              <a:rPr sz="3150" spc="50" dirty="0">
                <a:latin typeface="Times New Roman"/>
                <a:cs typeface="Times New Roman"/>
              </a:rPr>
              <a:t>1</a:t>
            </a:r>
            <a:r>
              <a:rPr sz="3150" i="1" spc="50" dirty="0">
                <a:latin typeface="Times New Roman"/>
                <a:cs typeface="Times New Roman"/>
              </a:rPr>
              <a:t>G</a:t>
            </a:r>
            <a:r>
              <a:rPr sz="3150" spc="50" dirty="0">
                <a:latin typeface="Times New Roman"/>
                <a:cs typeface="Times New Roman"/>
              </a:rPr>
              <a:t>2(1</a:t>
            </a:r>
            <a:r>
              <a:rPr sz="3150" spc="-434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40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G</a:t>
            </a:r>
            <a:r>
              <a:rPr sz="3150" spc="-35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3)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163" y="3658871"/>
            <a:ext cx="76200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i="1" spc="265" dirty="0">
                <a:latin typeface="Times New Roman"/>
                <a:cs typeface="Times New Roman"/>
              </a:rPr>
              <a:t>R</a:t>
            </a:r>
            <a:r>
              <a:rPr sz="3150" spc="70" dirty="0">
                <a:latin typeface="Times New Roman"/>
                <a:cs typeface="Times New Roman"/>
              </a:rPr>
              <a:t>(</a:t>
            </a:r>
            <a:r>
              <a:rPr sz="3150" spc="100" dirty="0">
                <a:latin typeface="Times New Roman"/>
                <a:cs typeface="Times New Roman"/>
              </a:rPr>
              <a:t>s)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723" y="3658871"/>
            <a:ext cx="574738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spc="140" dirty="0">
                <a:latin typeface="Times New Roman"/>
                <a:cs typeface="Times New Roman"/>
              </a:rPr>
              <a:t>1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70" dirty="0">
                <a:latin typeface="Times New Roman"/>
                <a:cs typeface="Times New Roman"/>
              </a:rPr>
              <a:t> </a:t>
            </a:r>
            <a:r>
              <a:rPr sz="3150" i="1" spc="265" dirty="0">
                <a:latin typeface="Times New Roman"/>
                <a:cs typeface="Times New Roman"/>
              </a:rPr>
              <a:t>G</a:t>
            </a:r>
            <a:r>
              <a:rPr sz="3150" spc="265" dirty="0">
                <a:latin typeface="Times New Roman"/>
                <a:cs typeface="Times New Roman"/>
              </a:rPr>
              <a:t>2</a:t>
            </a:r>
            <a:r>
              <a:rPr sz="3150" spc="-145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70" dirty="0">
                <a:latin typeface="Times New Roman"/>
                <a:cs typeface="Times New Roman"/>
              </a:rPr>
              <a:t> </a:t>
            </a:r>
            <a:r>
              <a:rPr sz="3150" i="1" spc="140" dirty="0">
                <a:latin typeface="Times New Roman"/>
                <a:cs typeface="Times New Roman"/>
              </a:rPr>
              <a:t>G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i="1" spc="140" dirty="0">
                <a:latin typeface="Times New Roman"/>
                <a:cs typeface="Times New Roman"/>
              </a:rPr>
              <a:t>H</a:t>
            </a:r>
            <a:r>
              <a:rPr sz="3150" spc="140" dirty="0">
                <a:latin typeface="Times New Roman"/>
                <a:cs typeface="Times New Roman"/>
              </a:rPr>
              <a:t>1(1</a:t>
            </a:r>
            <a:r>
              <a:rPr sz="3150" spc="-415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75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H</a:t>
            </a:r>
            <a:r>
              <a:rPr sz="3150" spc="-285" dirty="0">
                <a:latin typeface="Times New Roman"/>
                <a:cs typeface="Times New Roman"/>
              </a:rPr>
              <a:t> 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spc="-14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85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H</a:t>
            </a:r>
            <a:r>
              <a:rPr sz="3150" spc="-285" dirty="0">
                <a:latin typeface="Times New Roman"/>
                <a:cs typeface="Times New Roman"/>
              </a:rPr>
              <a:t> 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spc="-430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G</a:t>
            </a:r>
            <a:r>
              <a:rPr sz="3150" spc="-33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3)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247"/>
            <a:ext cx="1873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5" y="1081785"/>
            <a:ext cx="461391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Control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-15" dirty="0">
                <a:latin typeface="Calibri"/>
                <a:cs typeface="Calibri"/>
              </a:rPr>
              <a:t>J. J. Nagrath, </a:t>
            </a:r>
            <a:r>
              <a:rPr sz="3000" dirty="0">
                <a:latin typeface="Calibri"/>
                <a:cs typeface="Calibri"/>
              </a:rPr>
              <a:t>M.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Gopal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Feedback Control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5" dirty="0">
                <a:latin typeface="Calibri"/>
                <a:cs typeface="Calibri"/>
              </a:rPr>
              <a:t>R. A.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Barapate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575" y="3963268"/>
            <a:ext cx="219646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Modern  </a:t>
            </a:r>
            <a:r>
              <a:rPr sz="3000" spc="-5" dirty="0">
                <a:latin typeface="Calibri"/>
                <a:cs typeface="Calibri"/>
              </a:rPr>
              <a:t>Eng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881" y="4191380"/>
            <a:ext cx="1169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Co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030" y="5654751"/>
            <a:ext cx="151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- K.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Ogata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915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2204923"/>
            <a:ext cx="3505200" cy="316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60731"/>
            <a:ext cx="24441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Online</a:t>
            </a:r>
            <a:r>
              <a:rPr sz="2900" spc="-50" dirty="0"/>
              <a:t> </a:t>
            </a:r>
            <a:r>
              <a:rPr sz="2900" spc="-25" dirty="0"/>
              <a:t>Tutorials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132834" y="873449"/>
            <a:ext cx="4438650" cy="53752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0"/>
              </a:spcBef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http://www.electrical4u.com</a:t>
            </a:r>
            <a:endParaRPr sz="2700">
              <a:latin typeface="Calibri"/>
              <a:cs typeface="Calibri"/>
            </a:endParaRPr>
          </a:p>
          <a:p>
            <a:pPr marL="355600" marR="182245">
              <a:lnSpc>
                <a:spcPct val="140000"/>
              </a:lnSpc>
            </a:pP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/control-engineering-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historical-review-and-types-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of-control-engineering/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355600" marR="79375" indent="-342900">
              <a:lnSpc>
                <a:spcPct val="140000"/>
              </a:lnSpc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27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//</a:t>
            </a:r>
            <a:r>
              <a:rPr sz="27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</a:t>
            </a:r>
            <a:r>
              <a:rPr sz="2700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.a</a:t>
            </a:r>
            <a:r>
              <a:rPr sz="27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mi</a:t>
            </a:r>
            <a:r>
              <a:rPr sz="27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du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6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729369/EC2255-</a:t>
            </a:r>
            <a:endParaRPr sz="2700">
              <a:latin typeface="Calibri"/>
              <a:cs typeface="Calibri"/>
            </a:endParaRPr>
          </a:p>
          <a:p>
            <a:pPr marL="355600" marR="5080">
              <a:lnSpc>
                <a:spcPct val="140000"/>
              </a:lnSpc>
              <a:spcBef>
                <a:spcPts val="5"/>
              </a:spcBef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_Control_System_Notes_solv </a:t>
            </a:r>
            <a:r>
              <a:rPr sz="2700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ed_problems_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510" y="2366828"/>
            <a:ext cx="2850896" cy="3035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30/2016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7378" y="6464680"/>
            <a:ext cx="8089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Amit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Nevase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10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292684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816492"/>
            <a:ext cx="6908165" cy="1508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2: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Parallel</a:t>
            </a:r>
            <a:endParaRPr sz="2400">
              <a:latin typeface="Calibri"/>
              <a:cs typeface="Calibri"/>
            </a:endParaRPr>
          </a:p>
          <a:p>
            <a:pPr marL="117475" marR="5080">
              <a:lnSpc>
                <a:spcPct val="120000"/>
              </a:lnSpc>
              <a:spcBef>
                <a:spcPts val="80"/>
              </a:spcBef>
            </a:pPr>
            <a:r>
              <a:rPr sz="2800" spc="-5" dirty="0">
                <a:latin typeface="Calibri"/>
                <a:cs typeface="Calibri"/>
              </a:rPr>
              <a:t>Gain of </a:t>
            </a:r>
            <a:r>
              <a:rPr sz="2800" spc="-10" dirty="0">
                <a:latin typeface="Calibri"/>
                <a:cs typeface="Calibri"/>
              </a:rPr>
              <a:t>blocks </a:t>
            </a:r>
            <a:r>
              <a:rPr sz="2800" spc="-15" dirty="0">
                <a:latin typeface="Calibri"/>
                <a:cs typeface="Calibri"/>
              </a:rPr>
              <a:t>connected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parallel gets </a:t>
            </a:r>
            <a:r>
              <a:rPr sz="2800" spc="-5" dirty="0">
                <a:latin typeface="Calibri"/>
                <a:cs typeface="Calibri"/>
              </a:rPr>
              <a:t>added  </a:t>
            </a:r>
            <a:r>
              <a:rPr sz="2800" spc="-25" dirty="0">
                <a:latin typeface="Calibri"/>
                <a:cs typeface="Calibri"/>
              </a:rPr>
              <a:t>algebraically.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963161" y="34297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4628" y="5195061"/>
            <a:ext cx="306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C(s)= (G1-G2+G3)</a:t>
            </a:r>
            <a:r>
              <a:rPr sz="20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961" y="3429761"/>
            <a:ext cx="18288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G1-G2+G3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8561" y="3662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6903" y="33660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109" y="33846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4232" y="2896361"/>
            <a:ext cx="144145" cy="610235"/>
          </a:xfrm>
          <a:custGeom>
            <a:avLst/>
            <a:gdLst/>
            <a:ahLst/>
            <a:cxnLst/>
            <a:rect l="l" t="t" r="r" b="b"/>
            <a:pathLst>
              <a:path w="144144" h="610235">
                <a:moveTo>
                  <a:pt x="13896" y="466068"/>
                </a:moveTo>
                <a:lnTo>
                  <a:pt x="7893" y="468122"/>
                </a:lnTo>
                <a:lnTo>
                  <a:pt x="3087" y="472338"/>
                </a:lnTo>
                <a:lnTo>
                  <a:pt x="400" y="477853"/>
                </a:lnTo>
                <a:lnTo>
                  <a:pt x="0" y="483963"/>
                </a:lnTo>
                <a:lnTo>
                  <a:pt x="2051" y="489965"/>
                </a:lnTo>
                <a:lnTo>
                  <a:pt x="71901" y="609726"/>
                </a:lnTo>
                <a:lnTo>
                  <a:pt x="90419" y="577976"/>
                </a:lnTo>
                <a:lnTo>
                  <a:pt x="55899" y="577976"/>
                </a:lnTo>
                <a:lnTo>
                  <a:pt x="55899" y="518686"/>
                </a:lnTo>
                <a:lnTo>
                  <a:pt x="29737" y="473837"/>
                </a:lnTo>
                <a:lnTo>
                  <a:pt x="25521" y="469104"/>
                </a:lnTo>
                <a:lnTo>
                  <a:pt x="20006" y="466455"/>
                </a:lnTo>
                <a:lnTo>
                  <a:pt x="13896" y="466068"/>
                </a:lnTo>
                <a:close/>
              </a:path>
              <a:path w="144144" h="610235">
                <a:moveTo>
                  <a:pt x="55899" y="518686"/>
                </a:moveTo>
                <a:lnTo>
                  <a:pt x="55899" y="577976"/>
                </a:lnTo>
                <a:lnTo>
                  <a:pt x="87903" y="577976"/>
                </a:lnTo>
                <a:lnTo>
                  <a:pt x="87903" y="569849"/>
                </a:lnTo>
                <a:lnTo>
                  <a:pt x="58058" y="569849"/>
                </a:lnTo>
                <a:lnTo>
                  <a:pt x="71901" y="546118"/>
                </a:lnTo>
                <a:lnTo>
                  <a:pt x="55899" y="518686"/>
                </a:lnTo>
                <a:close/>
              </a:path>
              <a:path w="144144" h="610235">
                <a:moveTo>
                  <a:pt x="129907" y="466068"/>
                </a:moveTo>
                <a:lnTo>
                  <a:pt x="123797" y="466455"/>
                </a:lnTo>
                <a:lnTo>
                  <a:pt x="118282" y="469104"/>
                </a:lnTo>
                <a:lnTo>
                  <a:pt x="114065" y="473837"/>
                </a:lnTo>
                <a:lnTo>
                  <a:pt x="87903" y="518686"/>
                </a:lnTo>
                <a:lnTo>
                  <a:pt x="87903" y="577976"/>
                </a:lnTo>
                <a:lnTo>
                  <a:pt x="90419" y="577976"/>
                </a:lnTo>
                <a:lnTo>
                  <a:pt x="141751" y="489965"/>
                </a:lnTo>
                <a:lnTo>
                  <a:pt x="143803" y="483963"/>
                </a:lnTo>
                <a:lnTo>
                  <a:pt x="143402" y="477853"/>
                </a:lnTo>
                <a:lnTo>
                  <a:pt x="140715" y="472338"/>
                </a:lnTo>
                <a:lnTo>
                  <a:pt x="135909" y="468122"/>
                </a:lnTo>
                <a:lnTo>
                  <a:pt x="129907" y="466068"/>
                </a:lnTo>
                <a:close/>
              </a:path>
              <a:path w="144144" h="610235">
                <a:moveTo>
                  <a:pt x="71901" y="546118"/>
                </a:moveTo>
                <a:lnTo>
                  <a:pt x="58058" y="569849"/>
                </a:lnTo>
                <a:lnTo>
                  <a:pt x="85744" y="569849"/>
                </a:lnTo>
                <a:lnTo>
                  <a:pt x="71901" y="546118"/>
                </a:lnTo>
                <a:close/>
              </a:path>
              <a:path w="144144" h="610235">
                <a:moveTo>
                  <a:pt x="87903" y="518686"/>
                </a:moveTo>
                <a:lnTo>
                  <a:pt x="71901" y="546118"/>
                </a:lnTo>
                <a:lnTo>
                  <a:pt x="85744" y="569849"/>
                </a:lnTo>
                <a:lnTo>
                  <a:pt x="87903" y="569849"/>
                </a:lnTo>
                <a:lnTo>
                  <a:pt x="87903" y="518686"/>
                </a:lnTo>
                <a:close/>
              </a:path>
              <a:path w="144144" h="610235">
                <a:moveTo>
                  <a:pt x="87903" y="0"/>
                </a:moveTo>
                <a:lnTo>
                  <a:pt x="55899" y="0"/>
                </a:lnTo>
                <a:lnTo>
                  <a:pt x="55899" y="518686"/>
                </a:lnTo>
                <a:lnTo>
                  <a:pt x="71901" y="546118"/>
                </a:lnTo>
                <a:lnTo>
                  <a:pt x="87903" y="518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2133" y="25915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G1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2133" y="3505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134" y="37388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698518" y="71901"/>
                </a:moveTo>
                <a:lnTo>
                  <a:pt x="626237" y="114065"/>
                </a:lnTo>
                <a:lnTo>
                  <a:pt x="621491" y="118282"/>
                </a:lnTo>
                <a:lnTo>
                  <a:pt x="618826" y="123797"/>
                </a:lnTo>
                <a:lnTo>
                  <a:pt x="618428" y="129907"/>
                </a:lnTo>
                <a:lnTo>
                  <a:pt x="620483" y="135909"/>
                </a:lnTo>
                <a:lnTo>
                  <a:pt x="624704" y="140715"/>
                </a:lnTo>
                <a:lnTo>
                  <a:pt x="630229" y="143402"/>
                </a:lnTo>
                <a:lnTo>
                  <a:pt x="636351" y="143803"/>
                </a:lnTo>
                <a:lnTo>
                  <a:pt x="642366" y="141751"/>
                </a:lnTo>
                <a:lnTo>
                  <a:pt x="734651" y="87903"/>
                </a:lnTo>
                <a:lnTo>
                  <a:pt x="730313" y="87903"/>
                </a:lnTo>
                <a:lnTo>
                  <a:pt x="730313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5">
                <a:moveTo>
                  <a:pt x="734651" y="55899"/>
                </a:moveTo>
                <a:lnTo>
                  <a:pt x="730313" y="55899"/>
                </a:lnTo>
                <a:lnTo>
                  <a:pt x="730313" y="87903"/>
                </a:lnTo>
                <a:lnTo>
                  <a:pt x="734651" y="87903"/>
                </a:lnTo>
                <a:lnTo>
                  <a:pt x="762076" y="71901"/>
                </a:lnTo>
                <a:lnTo>
                  <a:pt x="734651" y="55899"/>
                </a:lnTo>
                <a:close/>
              </a:path>
              <a:path w="762635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5">
                <a:moveTo>
                  <a:pt x="730313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13" y="85744"/>
                </a:lnTo>
                <a:lnTo>
                  <a:pt x="730313" y="58058"/>
                </a:lnTo>
                <a:close/>
              </a:path>
              <a:path w="762635" h="144145">
                <a:moveTo>
                  <a:pt x="636351" y="0"/>
                </a:moveTo>
                <a:lnTo>
                  <a:pt x="630229" y="400"/>
                </a:lnTo>
                <a:lnTo>
                  <a:pt x="624704" y="3087"/>
                </a:lnTo>
                <a:lnTo>
                  <a:pt x="620483" y="7893"/>
                </a:lnTo>
                <a:lnTo>
                  <a:pt x="618428" y="13896"/>
                </a:lnTo>
                <a:lnTo>
                  <a:pt x="618826" y="20006"/>
                </a:lnTo>
                <a:lnTo>
                  <a:pt x="621491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13" y="58058"/>
                </a:lnTo>
                <a:lnTo>
                  <a:pt x="730313" y="55899"/>
                </a:lnTo>
                <a:lnTo>
                  <a:pt x="734651" y="55899"/>
                </a:lnTo>
                <a:lnTo>
                  <a:pt x="642366" y="2051"/>
                </a:lnTo>
                <a:lnTo>
                  <a:pt x="636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733" y="3738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016" y="34422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9275" y="33846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2133" y="4420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125" y="2829178"/>
            <a:ext cx="372110" cy="1963420"/>
          </a:xfrm>
          <a:custGeom>
            <a:avLst/>
            <a:gdLst/>
            <a:ahLst/>
            <a:cxnLst/>
            <a:rect l="l" t="t" r="r" b="b"/>
            <a:pathLst>
              <a:path w="372109" h="1963420">
                <a:moveTo>
                  <a:pt x="372071" y="67183"/>
                </a:moveTo>
                <a:lnTo>
                  <a:pt x="347218" y="52705"/>
                </a:lnTo>
                <a:lnTo>
                  <a:pt x="256857" y="0"/>
                </a:lnTo>
                <a:lnTo>
                  <a:pt x="247992" y="2286"/>
                </a:lnTo>
                <a:lnTo>
                  <a:pt x="243967" y="9271"/>
                </a:lnTo>
                <a:lnTo>
                  <a:pt x="239941" y="16129"/>
                </a:lnTo>
                <a:lnTo>
                  <a:pt x="242277" y="25019"/>
                </a:lnTo>
                <a:lnTo>
                  <a:pt x="249174" y="28956"/>
                </a:lnTo>
                <a:lnTo>
                  <a:pt x="289877" y="52705"/>
                </a:lnTo>
                <a:lnTo>
                  <a:pt x="67208" y="52705"/>
                </a:lnTo>
                <a:lnTo>
                  <a:pt x="67208" y="67056"/>
                </a:lnTo>
                <a:lnTo>
                  <a:pt x="4025" y="175387"/>
                </a:lnTo>
                <a:lnTo>
                  <a:pt x="0" y="182372"/>
                </a:lnTo>
                <a:lnTo>
                  <a:pt x="2336" y="191135"/>
                </a:lnTo>
                <a:lnTo>
                  <a:pt x="16141" y="199263"/>
                </a:lnTo>
                <a:lnTo>
                  <a:pt x="25019" y="196977"/>
                </a:lnTo>
                <a:lnTo>
                  <a:pt x="29044" y="189992"/>
                </a:lnTo>
                <a:lnTo>
                  <a:pt x="52730" y="149390"/>
                </a:lnTo>
                <a:lnTo>
                  <a:pt x="52730" y="981583"/>
                </a:lnTo>
                <a:lnTo>
                  <a:pt x="52730" y="1813788"/>
                </a:lnTo>
                <a:lnTo>
                  <a:pt x="29044" y="1773174"/>
                </a:lnTo>
                <a:lnTo>
                  <a:pt x="25019" y="1766189"/>
                </a:lnTo>
                <a:lnTo>
                  <a:pt x="16141" y="1763903"/>
                </a:lnTo>
                <a:lnTo>
                  <a:pt x="2336" y="1772031"/>
                </a:lnTo>
                <a:lnTo>
                  <a:pt x="0" y="1780794"/>
                </a:lnTo>
                <a:lnTo>
                  <a:pt x="4025" y="1787779"/>
                </a:lnTo>
                <a:lnTo>
                  <a:pt x="67208" y="1896110"/>
                </a:lnTo>
                <a:lnTo>
                  <a:pt x="67208" y="1910461"/>
                </a:lnTo>
                <a:lnTo>
                  <a:pt x="289877" y="1910461"/>
                </a:lnTo>
                <a:lnTo>
                  <a:pt x="249174" y="1934210"/>
                </a:lnTo>
                <a:lnTo>
                  <a:pt x="242277" y="1938147"/>
                </a:lnTo>
                <a:lnTo>
                  <a:pt x="239941" y="1947037"/>
                </a:lnTo>
                <a:lnTo>
                  <a:pt x="243967" y="1953895"/>
                </a:lnTo>
                <a:lnTo>
                  <a:pt x="247992" y="1960880"/>
                </a:lnTo>
                <a:lnTo>
                  <a:pt x="256857" y="1963166"/>
                </a:lnTo>
                <a:lnTo>
                  <a:pt x="347218" y="1910461"/>
                </a:lnTo>
                <a:lnTo>
                  <a:pt x="372071" y="1895983"/>
                </a:lnTo>
                <a:lnTo>
                  <a:pt x="347218" y="1881505"/>
                </a:lnTo>
                <a:lnTo>
                  <a:pt x="256857" y="1828800"/>
                </a:lnTo>
                <a:lnTo>
                  <a:pt x="247992" y="1831086"/>
                </a:lnTo>
                <a:lnTo>
                  <a:pt x="243967" y="1838071"/>
                </a:lnTo>
                <a:lnTo>
                  <a:pt x="239941" y="1844929"/>
                </a:lnTo>
                <a:lnTo>
                  <a:pt x="242277" y="1853819"/>
                </a:lnTo>
                <a:lnTo>
                  <a:pt x="249174" y="1857756"/>
                </a:lnTo>
                <a:lnTo>
                  <a:pt x="289877" y="1881505"/>
                </a:lnTo>
                <a:lnTo>
                  <a:pt x="75717" y="1881505"/>
                </a:lnTo>
                <a:lnTo>
                  <a:pt x="84010" y="1867281"/>
                </a:lnTo>
                <a:lnTo>
                  <a:pt x="130378" y="1787779"/>
                </a:lnTo>
                <a:lnTo>
                  <a:pt x="134416" y="1780794"/>
                </a:lnTo>
                <a:lnTo>
                  <a:pt x="132080" y="1772031"/>
                </a:lnTo>
                <a:lnTo>
                  <a:pt x="118275" y="1763903"/>
                </a:lnTo>
                <a:lnTo>
                  <a:pt x="109410" y="1766189"/>
                </a:lnTo>
                <a:lnTo>
                  <a:pt x="105371" y="1773174"/>
                </a:lnTo>
                <a:lnTo>
                  <a:pt x="81686" y="1813788"/>
                </a:lnTo>
                <a:lnTo>
                  <a:pt x="81686" y="981583"/>
                </a:lnTo>
                <a:lnTo>
                  <a:pt x="81686" y="149390"/>
                </a:lnTo>
                <a:lnTo>
                  <a:pt x="105371" y="189992"/>
                </a:lnTo>
                <a:lnTo>
                  <a:pt x="109410" y="196977"/>
                </a:lnTo>
                <a:lnTo>
                  <a:pt x="118275" y="199263"/>
                </a:lnTo>
                <a:lnTo>
                  <a:pt x="132080" y="191135"/>
                </a:lnTo>
                <a:lnTo>
                  <a:pt x="134416" y="182372"/>
                </a:lnTo>
                <a:lnTo>
                  <a:pt x="130378" y="175387"/>
                </a:lnTo>
                <a:lnTo>
                  <a:pt x="84010" y="95885"/>
                </a:lnTo>
                <a:lnTo>
                  <a:pt x="75717" y="81661"/>
                </a:lnTo>
                <a:lnTo>
                  <a:pt x="289877" y="81661"/>
                </a:lnTo>
                <a:lnTo>
                  <a:pt x="249174" y="105410"/>
                </a:lnTo>
                <a:lnTo>
                  <a:pt x="242277" y="109347"/>
                </a:lnTo>
                <a:lnTo>
                  <a:pt x="239941" y="118237"/>
                </a:lnTo>
                <a:lnTo>
                  <a:pt x="243967" y="125095"/>
                </a:lnTo>
                <a:lnTo>
                  <a:pt x="247992" y="132080"/>
                </a:lnTo>
                <a:lnTo>
                  <a:pt x="256857" y="134366"/>
                </a:lnTo>
                <a:lnTo>
                  <a:pt x="347218" y="81661"/>
                </a:lnTo>
                <a:lnTo>
                  <a:pt x="372071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681733" y="2824460"/>
            <a:ext cx="1829435" cy="1972945"/>
            <a:chOff x="1681733" y="2824460"/>
            <a:chExt cx="1829435" cy="1972945"/>
          </a:xfrm>
        </p:grpSpPr>
        <p:sp>
          <p:nvSpPr>
            <p:cNvPr id="20" name="object 20"/>
            <p:cNvSpPr/>
            <p:nvPr/>
          </p:nvSpPr>
          <p:spPr>
            <a:xfrm>
              <a:off x="2291333" y="35059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1734" y="2824467"/>
              <a:ext cx="1829435" cy="1972945"/>
            </a:xfrm>
            <a:custGeom>
              <a:avLst/>
              <a:gdLst/>
              <a:ahLst/>
              <a:cxnLst/>
              <a:rect l="l" t="t" r="r" b="b"/>
              <a:pathLst>
                <a:path w="1829435" h="1972945">
                  <a:moveTo>
                    <a:pt x="914527" y="71894"/>
                  </a:moveTo>
                  <a:lnTo>
                    <a:pt x="887082" y="55892"/>
                  </a:lnTo>
                  <a:lnTo>
                    <a:pt x="794766" y="2044"/>
                  </a:lnTo>
                  <a:lnTo>
                    <a:pt x="788758" y="0"/>
                  </a:lnTo>
                  <a:lnTo>
                    <a:pt x="782650" y="393"/>
                  </a:lnTo>
                  <a:lnTo>
                    <a:pt x="777138" y="3086"/>
                  </a:lnTo>
                  <a:lnTo>
                    <a:pt x="772922" y="7886"/>
                  </a:lnTo>
                  <a:lnTo>
                    <a:pt x="770864" y="13893"/>
                  </a:lnTo>
                  <a:lnTo>
                    <a:pt x="771245" y="20002"/>
                  </a:lnTo>
                  <a:lnTo>
                    <a:pt x="773899" y="25514"/>
                  </a:lnTo>
                  <a:lnTo>
                    <a:pt x="778637" y="29730"/>
                  </a:lnTo>
                  <a:lnTo>
                    <a:pt x="8234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23480" y="87896"/>
                  </a:lnTo>
                  <a:lnTo>
                    <a:pt x="778637" y="114058"/>
                  </a:lnTo>
                  <a:lnTo>
                    <a:pt x="773899" y="118287"/>
                  </a:lnTo>
                  <a:lnTo>
                    <a:pt x="771245" y="123799"/>
                  </a:lnTo>
                  <a:lnTo>
                    <a:pt x="770864" y="129908"/>
                  </a:lnTo>
                  <a:lnTo>
                    <a:pt x="772922" y="135902"/>
                  </a:lnTo>
                  <a:lnTo>
                    <a:pt x="777138" y="140716"/>
                  </a:lnTo>
                  <a:lnTo>
                    <a:pt x="782650" y="143395"/>
                  </a:lnTo>
                  <a:lnTo>
                    <a:pt x="788758" y="143802"/>
                  </a:lnTo>
                  <a:lnTo>
                    <a:pt x="794766" y="141744"/>
                  </a:lnTo>
                  <a:lnTo>
                    <a:pt x="887082" y="87896"/>
                  </a:lnTo>
                  <a:lnTo>
                    <a:pt x="914527" y="71894"/>
                  </a:lnTo>
                  <a:close/>
                </a:path>
                <a:path w="1829435" h="1972945">
                  <a:moveTo>
                    <a:pt x="986294" y="1416735"/>
                  </a:moveTo>
                  <a:lnTo>
                    <a:pt x="984250" y="1410728"/>
                  </a:lnTo>
                  <a:lnTo>
                    <a:pt x="932916" y="1322717"/>
                  </a:lnTo>
                  <a:lnTo>
                    <a:pt x="914400" y="1290967"/>
                  </a:lnTo>
                  <a:lnTo>
                    <a:pt x="844550" y="1410728"/>
                  </a:lnTo>
                  <a:lnTo>
                    <a:pt x="842492" y="1416735"/>
                  </a:lnTo>
                  <a:lnTo>
                    <a:pt x="842899" y="1422844"/>
                  </a:lnTo>
                  <a:lnTo>
                    <a:pt x="845578" y="1428356"/>
                  </a:lnTo>
                  <a:lnTo>
                    <a:pt x="850392" y="1432572"/>
                  </a:lnTo>
                  <a:lnTo>
                    <a:pt x="856386" y="1434630"/>
                  </a:lnTo>
                  <a:lnTo>
                    <a:pt x="862495" y="1434249"/>
                  </a:lnTo>
                  <a:lnTo>
                    <a:pt x="868006" y="1431594"/>
                  </a:lnTo>
                  <a:lnTo>
                    <a:pt x="872236" y="1426857"/>
                  </a:lnTo>
                  <a:lnTo>
                    <a:pt x="898385" y="1382014"/>
                  </a:lnTo>
                  <a:lnTo>
                    <a:pt x="898398" y="1322717"/>
                  </a:lnTo>
                  <a:lnTo>
                    <a:pt x="898398" y="1382014"/>
                  </a:lnTo>
                  <a:lnTo>
                    <a:pt x="898398" y="1891296"/>
                  </a:lnTo>
                  <a:lnTo>
                    <a:pt x="887082" y="1884692"/>
                  </a:lnTo>
                  <a:lnTo>
                    <a:pt x="794766" y="1830844"/>
                  </a:lnTo>
                  <a:lnTo>
                    <a:pt x="788758" y="1828800"/>
                  </a:lnTo>
                  <a:lnTo>
                    <a:pt x="782650" y="1829193"/>
                  </a:lnTo>
                  <a:lnTo>
                    <a:pt x="777138" y="1831886"/>
                  </a:lnTo>
                  <a:lnTo>
                    <a:pt x="772922" y="1836686"/>
                  </a:lnTo>
                  <a:lnTo>
                    <a:pt x="770864" y="1842693"/>
                  </a:lnTo>
                  <a:lnTo>
                    <a:pt x="771245" y="1848802"/>
                  </a:lnTo>
                  <a:lnTo>
                    <a:pt x="773899" y="1854314"/>
                  </a:lnTo>
                  <a:lnTo>
                    <a:pt x="778637" y="1858530"/>
                  </a:lnTo>
                  <a:lnTo>
                    <a:pt x="823480" y="1884692"/>
                  </a:lnTo>
                  <a:lnTo>
                    <a:pt x="0" y="1884692"/>
                  </a:lnTo>
                  <a:lnTo>
                    <a:pt x="0" y="1916696"/>
                  </a:lnTo>
                  <a:lnTo>
                    <a:pt x="823480" y="1916696"/>
                  </a:lnTo>
                  <a:lnTo>
                    <a:pt x="778637" y="1942858"/>
                  </a:lnTo>
                  <a:lnTo>
                    <a:pt x="773899" y="1947087"/>
                  </a:lnTo>
                  <a:lnTo>
                    <a:pt x="771245" y="1952599"/>
                  </a:lnTo>
                  <a:lnTo>
                    <a:pt x="770864" y="1958708"/>
                  </a:lnTo>
                  <a:lnTo>
                    <a:pt x="772922" y="1964702"/>
                  </a:lnTo>
                  <a:lnTo>
                    <a:pt x="777138" y="1969516"/>
                  </a:lnTo>
                  <a:lnTo>
                    <a:pt x="782650" y="1972195"/>
                  </a:lnTo>
                  <a:lnTo>
                    <a:pt x="788758" y="1972602"/>
                  </a:lnTo>
                  <a:lnTo>
                    <a:pt x="794766" y="1970544"/>
                  </a:lnTo>
                  <a:lnTo>
                    <a:pt x="887082" y="1916696"/>
                  </a:lnTo>
                  <a:lnTo>
                    <a:pt x="914527" y="1900694"/>
                  </a:lnTo>
                  <a:lnTo>
                    <a:pt x="930402" y="1900694"/>
                  </a:lnTo>
                  <a:lnTo>
                    <a:pt x="930402" y="1382014"/>
                  </a:lnTo>
                  <a:lnTo>
                    <a:pt x="956564" y="1426857"/>
                  </a:lnTo>
                  <a:lnTo>
                    <a:pt x="960780" y="1431594"/>
                  </a:lnTo>
                  <a:lnTo>
                    <a:pt x="966292" y="1434249"/>
                  </a:lnTo>
                  <a:lnTo>
                    <a:pt x="972400" y="1434630"/>
                  </a:lnTo>
                  <a:lnTo>
                    <a:pt x="978408" y="1432572"/>
                  </a:lnTo>
                  <a:lnTo>
                    <a:pt x="983208" y="1428356"/>
                  </a:lnTo>
                  <a:lnTo>
                    <a:pt x="985888" y="1422844"/>
                  </a:lnTo>
                  <a:lnTo>
                    <a:pt x="986294" y="1416735"/>
                  </a:lnTo>
                  <a:close/>
                </a:path>
                <a:path w="1829435" h="1972945">
                  <a:moveTo>
                    <a:pt x="1828927" y="986294"/>
                  </a:moveTo>
                  <a:lnTo>
                    <a:pt x="1801482" y="970292"/>
                  </a:lnTo>
                  <a:lnTo>
                    <a:pt x="1709166" y="916444"/>
                  </a:lnTo>
                  <a:lnTo>
                    <a:pt x="1703158" y="914400"/>
                  </a:lnTo>
                  <a:lnTo>
                    <a:pt x="1697050" y="914793"/>
                  </a:lnTo>
                  <a:lnTo>
                    <a:pt x="1691538" y="917486"/>
                  </a:lnTo>
                  <a:lnTo>
                    <a:pt x="1687322" y="922286"/>
                  </a:lnTo>
                  <a:lnTo>
                    <a:pt x="1685264" y="928293"/>
                  </a:lnTo>
                  <a:lnTo>
                    <a:pt x="1685645" y="934402"/>
                  </a:lnTo>
                  <a:lnTo>
                    <a:pt x="1688299" y="939914"/>
                  </a:lnTo>
                  <a:lnTo>
                    <a:pt x="1693037" y="944130"/>
                  </a:lnTo>
                  <a:lnTo>
                    <a:pt x="1737880" y="970292"/>
                  </a:lnTo>
                  <a:lnTo>
                    <a:pt x="1219200" y="970292"/>
                  </a:lnTo>
                  <a:lnTo>
                    <a:pt x="1219200" y="1002296"/>
                  </a:lnTo>
                  <a:lnTo>
                    <a:pt x="1737880" y="1002296"/>
                  </a:lnTo>
                  <a:lnTo>
                    <a:pt x="1693037" y="1028458"/>
                  </a:lnTo>
                  <a:lnTo>
                    <a:pt x="1688299" y="1032687"/>
                  </a:lnTo>
                  <a:lnTo>
                    <a:pt x="1685645" y="1038199"/>
                  </a:lnTo>
                  <a:lnTo>
                    <a:pt x="1685264" y="1044308"/>
                  </a:lnTo>
                  <a:lnTo>
                    <a:pt x="1687322" y="1050302"/>
                  </a:lnTo>
                  <a:lnTo>
                    <a:pt x="1691538" y="1055116"/>
                  </a:lnTo>
                  <a:lnTo>
                    <a:pt x="1697050" y="1057795"/>
                  </a:lnTo>
                  <a:lnTo>
                    <a:pt x="1703158" y="1058202"/>
                  </a:lnTo>
                  <a:lnTo>
                    <a:pt x="1709166" y="1056144"/>
                  </a:lnTo>
                  <a:lnTo>
                    <a:pt x="1801482" y="1002296"/>
                  </a:lnTo>
                  <a:lnTo>
                    <a:pt x="1828927" y="986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60347" y="2622931"/>
            <a:ext cx="450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R1(s)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6917" y="4451984"/>
            <a:ext cx="45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R3(s)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5669" y="32325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4747" y="40518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31517" y="3460826"/>
            <a:ext cx="656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R2(s)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3000" baseline="16666" dirty="0">
                <a:latin typeface="Tahoma"/>
                <a:cs typeface="Tahoma"/>
              </a:rPr>
              <a:t>-</a:t>
            </a:r>
            <a:endParaRPr sz="3000" baseline="16666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140" y="5290566"/>
            <a:ext cx="33629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06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R1(s)-R2(s)+R3(s)</a:t>
            </a:r>
            <a:endParaRPr sz="2000">
              <a:latin typeface="Tahoma"/>
              <a:cs typeface="Tahoma"/>
            </a:endParaRPr>
          </a:p>
          <a:p>
            <a:pPr marL="474980" algn="ct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=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G1R(s)-G2R(s)+G3R(s)</a:t>
            </a:r>
            <a:endParaRPr sz="2000">
              <a:latin typeface="Tahoma"/>
              <a:cs typeface="Tahoma"/>
            </a:endParaRPr>
          </a:p>
          <a:p>
            <a:pPr marR="367665" algn="ctr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C(s)=(G1-G2+G3)</a:t>
            </a:r>
            <a:r>
              <a:rPr sz="20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01761" y="3662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4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6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4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4" h="144145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4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4" h="144145">
                <a:moveTo>
                  <a:pt x="882777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4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6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27861"/>
            <a:ext cx="430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Rule 3: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Eliminate Feedback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53162" y="2672060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6" y="0"/>
                </a:moveTo>
                <a:lnTo>
                  <a:pt x="368296" y="400"/>
                </a:lnTo>
                <a:lnTo>
                  <a:pt x="362772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1922" y="23751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5561" y="27439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9561" y="2439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9161" y="26720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9561" y="3658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9162" y="2731769"/>
            <a:ext cx="669925" cy="1293495"/>
          </a:xfrm>
          <a:custGeom>
            <a:avLst/>
            <a:gdLst/>
            <a:ahLst/>
            <a:cxnLst/>
            <a:rect l="l" t="t" r="r" b="b"/>
            <a:pathLst>
              <a:path w="669925" h="1293495">
                <a:moveTo>
                  <a:pt x="669671" y="1147953"/>
                </a:moveTo>
                <a:lnTo>
                  <a:pt x="667639" y="1139952"/>
                </a:lnTo>
                <a:lnTo>
                  <a:pt x="661416" y="1136396"/>
                </a:lnTo>
                <a:lnTo>
                  <a:pt x="655320" y="1132840"/>
                </a:lnTo>
                <a:lnTo>
                  <a:pt x="647319" y="1134872"/>
                </a:lnTo>
                <a:lnTo>
                  <a:pt x="643763" y="1141095"/>
                </a:lnTo>
                <a:lnTo>
                  <a:pt x="622554" y="1177455"/>
                </a:lnTo>
                <a:lnTo>
                  <a:pt x="622554" y="0"/>
                </a:lnTo>
                <a:lnTo>
                  <a:pt x="596646" y="0"/>
                </a:lnTo>
                <a:lnTo>
                  <a:pt x="596646" y="1177455"/>
                </a:lnTo>
                <a:lnTo>
                  <a:pt x="575437" y="1141095"/>
                </a:lnTo>
                <a:lnTo>
                  <a:pt x="571881" y="1134872"/>
                </a:lnTo>
                <a:lnTo>
                  <a:pt x="563880" y="1132840"/>
                </a:lnTo>
                <a:lnTo>
                  <a:pt x="557784" y="1136396"/>
                </a:lnTo>
                <a:lnTo>
                  <a:pt x="551561" y="1139952"/>
                </a:lnTo>
                <a:lnTo>
                  <a:pt x="549529" y="1147953"/>
                </a:lnTo>
                <a:lnTo>
                  <a:pt x="596061" y="1227759"/>
                </a:lnTo>
                <a:lnTo>
                  <a:pt x="73812" y="1219581"/>
                </a:lnTo>
                <a:lnTo>
                  <a:pt x="51358" y="1232192"/>
                </a:lnTo>
                <a:lnTo>
                  <a:pt x="71755" y="1220724"/>
                </a:lnTo>
                <a:lnTo>
                  <a:pt x="73812" y="1219581"/>
                </a:lnTo>
                <a:lnTo>
                  <a:pt x="75145" y="1218819"/>
                </a:lnTo>
                <a:lnTo>
                  <a:pt x="116713" y="1195451"/>
                </a:lnTo>
                <a:lnTo>
                  <a:pt x="118872" y="1187577"/>
                </a:lnTo>
                <a:lnTo>
                  <a:pt x="115316" y="1181354"/>
                </a:lnTo>
                <a:lnTo>
                  <a:pt x="111887" y="1175131"/>
                </a:lnTo>
                <a:lnTo>
                  <a:pt x="104013" y="1172845"/>
                </a:lnTo>
                <a:lnTo>
                  <a:pt x="0" y="1231392"/>
                </a:lnTo>
                <a:lnTo>
                  <a:pt x="102108" y="1293114"/>
                </a:lnTo>
                <a:lnTo>
                  <a:pt x="109982" y="1291209"/>
                </a:lnTo>
                <a:lnTo>
                  <a:pt x="113792" y="1284986"/>
                </a:lnTo>
                <a:lnTo>
                  <a:pt x="117475" y="1278890"/>
                </a:lnTo>
                <a:lnTo>
                  <a:pt x="115443" y="1271016"/>
                </a:lnTo>
                <a:lnTo>
                  <a:pt x="109347" y="1267206"/>
                </a:lnTo>
                <a:lnTo>
                  <a:pt x="73367" y="1245489"/>
                </a:lnTo>
                <a:lnTo>
                  <a:pt x="609346" y="1253871"/>
                </a:lnTo>
                <a:lnTo>
                  <a:pt x="609409" y="1250632"/>
                </a:lnTo>
                <a:lnTo>
                  <a:pt x="609600" y="1250950"/>
                </a:lnTo>
                <a:lnTo>
                  <a:pt x="624560" y="1225296"/>
                </a:lnTo>
                <a:lnTo>
                  <a:pt x="669671" y="1147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4359" y="2423160"/>
            <a:ext cx="1235710" cy="1609090"/>
            <a:chOff x="594359" y="2423160"/>
            <a:chExt cx="1235710" cy="1609090"/>
          </a:xfrm>
        </p:grpSpPr>
        <p:sp>
          <p:nvSpPr>
            <p:cNvPr id="12" name="object 12"/>
            <p:cNvSpPr/>
            <p:nvPr/>
          </p:nvSpPr>
          <p:spPr>
            <a:xfrm>
              <a:off x="610361" y="2439162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323" y="2514600"/>
              <a:ext cx="377825" cy="444500"/>
            </a:xfrm>
            <a:custGeom>
              <a:avLst/>
              <a:gdLst/>
              <a:ahLst/>
              <a:cxnLst/>
              <a:rect l="l" t="t" r="r" b="b"/>
              <a:pathLst>
                <a:path w="377825" h="444500">
                  <a:moveTo>
                    <a:pt x="0" y="0"/>
                  </a:moveTo>
                  <a:lnTo>
                    <a:pt x="377825" y="431800"/>
                  </a:lnTo>
                </a:path>
                <a:path w="377825" h="444500">
                  <a:moveTo>
                    <a:pt x="377825" y="12191"/>
                  </a:moveTo>
                  <a:lnTo>
                    <a:pt x="0" y="4439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5027" y="2683890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95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739" y="2241931"/>
            <a:ext cx="746125" cy="691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  <a:p>
            <a:pPr marL="510540">
              <a:lnSpc>
                <a:spcPts val="2860"/>
              </a:lnSpc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140" y="2617673"/>
            <a:ext cx="2463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960" baseline="-27777" dirty="0">
                <a:latin typeface="Tahoma"/>
                <a:cs typeface="Tahoma"/>
              </a:rPr>
              <a:t>+</a:t>
            </a:r>
            <a:r>
              <a:rPr sz="2400" spc="-64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7834" y="296895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4">
                <a:moveTo>
                  <a:pt x="963258" y="54919"/>
                </a:moveTo>
                <a:lnTo>
                  <a:pt x="958850" y="54919"/>
                </a:lnTo>
                <a:lnTo>
                  <a:pt x="959231" y="86923"/>
                </a:lnTo>
                <a:lnTo>
                  <a:pt x="900004" y="87496"/>
                </a:lnTo>
                <a:lnTo>
                  <a:pt x="855345" y="114101"/>
                </a:lnTo>
                <a:lnTo>
                  <a:pt x="850634" y="118391"/>
                </a:lnTo>
                <a:lnTo>
                  <a:pt x="848042" y="123944"/>
                </a:lnTo>
                <a:lnTo>
                  <a:pt x="847736" y="130067"/>
                </a:lnTo>
                <a:lnTo>
                  <a:pt x="849884" y="136072"/>
                </a:lnTo>
                <a:lnTo>
                  <a:pt x="854118" y="140803"/>
                </a:lnTo>
                <a:lnTo>
                  <a:pt x="859663" y="143438"/>
                </a:lnTo>
                <a:lnTo>
                  <a:pt x="865778" y="143787"/>
                </a:lnTo>
                <a:lnTo>
                  <a:pt x="871728" y="141660"/>
                </a:lnTo>
                <a:lnTo>
                  <a:pt x="990854" y="70667"/>
                </a:lnTo>
                <a:lnTo>
                  <a:pt x="963258" y="54919"/>
                </a:lnTo>
                <a:close/>
              </a:path>
              <a:path w="991234" h="144144">
                <a:moveTo>
                  <a:pt x="899620" y="55492"/>
                </a:moveTo>
                <a:lnTo>
                  <a:pt x="0" y="64190"/>
                </a:lnTo>
                <a:lnTo>
                  <a:pt x="254" y="96194"/>
                </a:lnTo>
                <a:lnTo>
                  <a:pt x="900004" y="87496"/>
                </a:lnTo>
                <a:lnTo>
                  <a:pt x="927245" y="71267"/>
                </a:lnTo>
                <a:lnTo>
                  <a:pt x="899620" y="55492"/>
                </a:lnTo>
                <a:close/>
              </a:path>
              <a:path w="991234" h="144144">
                <a:moveTo>
                  <a:pt x="927245" y="71267"/>
                </a:moveTo>
                <a:lnTo>
                  <a:pt x="900004" y="87496"/>
                </a:lnTo>
                <a:lnTo>
                  <a:pt x="959231" y="86923"/>
                </a:lnTo>
                <a:lnTo>
                  <a:pt x="959206" y="84891"/>
                </a:lnTo>
                <a:lnTo>
                  <a:pt x="951103" y="84891"/>
                </a:lnTo>
                <a:lnTo>
                  <a:pt x="927245" y="71267"/>
                </a:lnTo>
                <a:close/>
              </a:path>
              <a:path w="991234" h="144144">
                <a:moveTo>
                  <a:pt x="950849" y="57205"/>
                </a:moveTo>
                <a:lnTo>
                  <a:pt x="927245" y="71267"/>
                </a:lnTo>
                <a:lnTo>
                  <a:pt x="951103" y="84891"/>
                </a:lnTo>
                <a:lnTo>
                  <a:pt x="950849" y="57205"/>
                </a:lnTo>
                <a:close/>
              </a:path>
              <a:path w="991234" h="144144">
                <a:moveTo>
                  <a:pt x="958877" y="57205"/>
                </a:moveTo>
                <a:lnTo>
                  <a:pt x="950849" y="57205"/>
                </a:lnTo>
                <a:lnTo>
                  <a:pt x="951103" y="84891"/>
                </a:lnTo>
                <a:lnTo>
                  <a:pt x="959206" y="84891"/>
                </a:lnTo>
                <a:lnTo>
                  <a:pt x="958877" y="57205"/>
                </a:lnTo>
                <a:close/>
              </a:path>
              <a:path w="991234" h="144144">
                <a:moveTo>
                  <a:pt x="958850" y="54919"/>
                </a:moveTo>
                <a:lnTo>
                  <a:pt x="899620" y="55492"/>
                </a:lnTo>
                <a:lnTo>
                  <a:pt x="927245" y="71267"/>
                </a:lnTo>
                <a:lnTo>
                  <a:pt x="950849" y="57205"/>
                </a:lnTo>
                <a:lnTo>
                  <a:pt x="958877" y="57205"/>
                </a:lnTo>
                <a:lnTo>
                  <a:pt x="958850" y="54919"/>
                </a:lnTo>
                <a:close/>
              </a:path>
              <a:path w="991234" h="144144">
                <a:moveTo>
                  <a:pt x="864383" y="0"/>
                </a:moveTo>
                <a:lnTo>
                  <a:pt x="858250" y="468"/>
                </a:lnTo>
                <a:lnTo>
                  <a:pt x="852759" y="3175"/>
                </a:lnTo>
                <a:lnTo>
                  <a:pt x="848614" y="7929"/>
                </a:lnTo>
                <a:lnTo>
                  <a:pt x="846582" y="14003"/>
                </a:lnTo>
                <a:lnTo>
                  <a:pt x="847026" y="20137"/>
                </a:lnTo>
                <a:lnTo>
                  <a:pt x="849757" y="25628"/>
                </a:lnTo>
                <a:lnTo>
                  <a:pt x="854583" y="29773"/>
                </a:lnTo>
                <a:lnTo>
                  <a:pt x="899620" y="55492"/>
                </a:lnTo>
                <a:lnTo>
                  <a:pt x="963258" y="54919"/>
                </a:lnTo>
                <a:lnTo>
                  <a:pt x="870458" y="1960"/>
                </a:lnTo>
                <a:lnTo>
                  <a:pt x="86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23103" y="25467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1509" y="260344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8561" y="29768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5" y="141751"/>
                </a:lnTo>
                <a:lnTo>
                  <a:pt x="963290" y="87903"/>
                </a:lnTo>
                <a:lnTo>
                  <a:pt x="958976" y="87903"/>
                </a:lnTo>
                <a:lnTo>
                  <a:pt x="958976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90" y="55899"/>
                </a:moveTo>
                <a:lnTo>
                  <a:pt x="958976" y="55899"/>
                </a:lnTo>
                <a:lnTo>
                  <a:pt x="958976" y="87903"/>
                </a:lnTo>
                <a:lnTo>
                  <a:pt x="963290" y="87903"/>
                </a:lnTo>
                <a:lnTo>
                  <a:pt x="990726" y="71901"/>
                </a:lnTo>
                <a:lnTo>
                  <a:pt x="963290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76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76" y="85744"/>
                </a:lnTo>
                <a:lnTo>
                  <a:pt x="958976" y="58058"/>
                </a:lnTo>
                <a:close/>
              </a:path>
              <a:path w="991235" h="144144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76" y="58058"/>
                </a:lnTo>
                <a:lnTo>
                  <a:pt x="958976" y="55899"/>
                </a:lnTo>
                <a:lnTo>
                  <a:pt x="963290" y="55899"/>
                </a:lnTo>
                <a:lnTo>
                  <a:pt x="870965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7717" y="3027307"/>
            <a:ext cx="988694" cy="0"/>
          </a:xfrm>
          <a:custGeom>
            <a:avLst/>
            <a:gdLst/>
            <a:ahLst/>
            <a:cxnLst/>
            <a:rect l="l" t="t" r="r" b="b"/>
            <a:pathLst>
              <a:path w="988695">
                <a:moveTo>
                  <a:pt x="0" y="0"/>
                </a:moveTo>
                <a:lnTo>
                  <a:pt x="988237" y="0"/>
                </a:lnTo>
              </a:path>
            </a:pathLst>
          </a:custGeom>
          <a:ln w="13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49161" y="2591561"/>
            <a:ext cx="1828800" cy="914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525"/>
              </a:spcBef>
            </a:pPr>
            <a:r>
              <a:rPr sz="2100" i="1" spc="425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  <a:p>
            <a:pPr marR="69850" algn="ctr">
              <a:lnSpc>
                <a:spcPct val="100000"/>
              </a:lnSpc>
              <a:spcBef>
                <a:spcPts val="480"/>
              </a:spcBef>
            </a:pPr>
            <a:r>
              <a:rPr sz="2100" spc="295" dirty="0">
                <a:latin typeface="Times New Roman"/>
                <a:cs typeface="Times New Roman"/>
              </a:rPr>
              <a:t>1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325" dirty="0">
                <a:latin typeface="Symbol"/>
                <a:cs typeface="Symbol"/>
              </a:rPr>
              <a:t>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i="1" spc="400" dirty="0">
                <a:latin typeface="Times New Roman"/>
                <a:cs typeface="Times New Roman"/>
              </a:rPr>
              <a:t>GH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844" y="3613784"/>
            <a:ext cx="483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2044" y="239433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02991" y="5119820"/>
            <a:ext cx="916940" cy="0"/>
          </a:xfrm>
          <a:custGeom>
            <a:avLst/>
            <a:gdLst/>
            <a:ahLst/>
            <a:cxnLst/>
            <a:rect l="l" t="t" r="r" b="b"/>
            <a:pathLst>
              <a:path w="916939">
                <a:moveTo>
                  <a:pt x="0" y="0"/>
                </a:moveTo>
                <a:lnTo>
                  <a:pt x="916499" y="0"/>
                </a:lnTo>
              </a:path>
            </a:pathLst>
          </a:custGeom>
          <a:ln w="23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3510" y="5119820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89">
                <a:moveTo>
                  <a:pt x="0" y="0"/>
                </a:moveTo>
                <a:lnTo>
                  <a:pt x="1456300" y="0"/>
                </a:lnTo>
              </a:path>
            </a:pathLst>
          </a:custGeom>
          <a:ln w="23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17485" y="4460370"/>
            <a:ext cx="88582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75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(</a:t>
            </a:r>
            <a:r>
              <a:rPr sz="3700" spc="80" dirty="0">
                <a:latin typeface="Times New Roman"/>
                <a:cs typeface="Times New Roman"/>
              </a:rPr>
              <a:t>s)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7627" y="5121332"/>
            <a:ext cx="869950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i="1" spc="254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(</a:t>
            </a:r>
            <a:r>
              <a:rPr sz="3700" spc="80" dirty="0">
                <a:latin typeface="Times New Roman"/>
                <a:cs typeface="Times New Roman"/>
              </a:rPr>
              <a:t>s)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5212" y="5121332"/>
            <a:ext cx="142049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10" dirty="0">
                <a:latin typeface="Times New Roman"/>
                <a:cs typeface="Times New Roman"/>
              </a:rPr>
              <a:t>1</a:t>
            </a:r>
            <a:r>
              <a:rPr sz="3700" spc="-505" dirty="0">
                <a:latin typeface="Times New Roman"/>
                <a:cs typeface="Times New Roman"/>
              </a:rPr>
              <a:t> </a:t>
            </a:r>
            <a:r>
              <a:rPr sz="3700" spc="120" dirty="0">
                <a:latin typeface="Symbol"/>
                <a:cs typeface="Symbol"/>
              </a:rPr>
              <a:t></a:t>
            </a:r>
            <a:r>
              <a:rPr sz="3700" spc="-240" dirty="0">
                <a:latin typeface="Times New Roman"/>
                <a:cs typeface="Times New Roman"/>
              </a:rPr>
              <a:t> </a:t>
            </a:r>
            <a:r>
              <a:rPr sz="3700" i="1" spc="160" dirty="0">
                <a:latin typeface="Times New Roman"/>
                <a:cs typeface="Times New Roman"/>
              </a:rPr>
              <a:t>GH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6588" y="4460370"/>
            <a:ext cx="38544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i="1" spc="160" dirty="0">
                <a:latin typeface="Times New Roman"/>
                <a:cs typeface="Times New Roman"/>
              </a:rPr>
              <a:t>G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4836" y="4755806"/>
            <a:ext cx="29908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20" dirty="0">
                <a:latin typeface="Symbol"/>
                <a:cs typeface="Symbol"/>
              </a:rPr>
              <a:t>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09080" y="4908880"/>
            <a:ext cx="164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General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2138660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708150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122" y="18417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1" y="1905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5361" y="2138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3124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362" y="2198369"/>
            <a:ext cx="669925" cy="1293495"/>
          </a:xfrm>
          <a:custGeom>
            <a:avLst/>
            <a:gdLst/>
            <a:ahLst/>
            <a:cxnLst/>
            <a:rect l="l" t="t" r="r" b="b"/>
            <a:pathLst>
              <a:path w="669925" h="1293495">
                <a:moveTo>
                  <a:pt x="669671" y="1147953"/>
                </a:moveTo>
                <a:lnTo>
                  <a:pt x="667639" y="1139952"/>
                </a:lnTo>
                <a:lnTo>
                  <a:pt x="661416" y="1136396"/>
                </a:lnTo>
                <a:lnTo>
                  <a:pt x="655320" y="1132840"/>
                </a:lnTo>
                <a:lnTo>
                  <a:pt x="647319" y="1134872"/>
                </a:lnTo>
                <a:lnTo>
                  <a:pt x="643763" y="1141095"/>
                </a:lnTo>
                <a:lnTo>
                  <a:pt x="622554" y="1177455"/>
                </a:lnTo>
                <a:lnTo>
                  <a:pt x="622554" y="0"/>
                </a:lnTo>
                <a:lnTo>
                  <a:pt x="596646" y="0"/>
                </a:lnTo>
                <a:lnTo>
                  <a:pt x="596646" y="1177455"/>
                </a:lnTo>
                <a:lnTo>
                  <a:pt x="575437" y="1141095"/>
                </a:lnTo>
                <a:lnTo>
                  <a:pt x="571881" y="1134872"/>
                </a:lnTo>
                <a:lnTo>
                  <a:pt x="563880" y="1132840"/>
                </a:lnTo>
                <a:lnTo>
                  <a:pt x="557784" y="1136396"/>
                </a:lnTo>
                <a:lnTo>
                  <a:pt x="551561" y="1139952"/>
                </a:lnTo>
                <a:lnTo>
                  <a:pt x="549529" y="1147953"/>
                </a:lnTo>
                <a:lnTo>
                  <a:pt x="596061" y="1227759"/>
                </a:lnTo>
                <a:lnTo>
                  <a:pt x="73812" y="1219581"/>
                </a:lnTo>
                <a:lnTo>
                  <a:pt x="51358" y="1232192"/>
                </a:lnTo>
                <a:lnTo>
                  <a:pt x="71755" y="1220724"/>
                </a:lnTo>
                <a:lnTo>
                  <a:pt x="73812" y="1219581"/>
                </a:lnTo>
                <a:lnTo>
                  <a:pt x="75145" y="1218819"/>
                </a:lnTo>
                <a:lnTo>
                  <a:pt x="116713" y="1195451"/>
                </a:lnTo>
                <a:lnTo>
                  <a:pt x="118872" y="1187577"/>
                </a:lnTo>
                <a:lnTo>
                  <a:pt x="115316" y="1181354"/>
                </a:lnTo>
                <a:lnTo>
                  <a:pt x="111887" y="1175131"/>
                </a:lnTo>
                <a:lnTo>
                  <a:pt x="104013" y="1172845"/>
                </a:lnTo>
                <a:lnTo>
                  <a:pt x="0" y="1231392"/>
                </a:lnTo>
                <a:lnTo>
                  <a:pt x="102108" y="1293114"/>
                </a:lnTo>
                <a:lnTo>
                  <a:pt x="109982" y="1291209"/>
                </a:lnTo>
                <a:lnTo>
                  <a:pt x="113792" y="1284986"/>
                </a:lnTo>
                <a:lnTo>
                  <a:pt x="117475" y="1278890"/>
                </a:lnTo>
                <a:lnTo>
                  <a:pt x="115443" y="1271016"/>
                </a:lnTo>
                <a:lnTo>
                  <a:pt x="109347" y="1267206"/>
                </a:lnTo>
                <a:lnTo>
                  <a:pt x="73367" y="1245489"/>
                </a:lnTo>
                <a:lnTo>
                  <a:pt x="609346" y="1253871"/>
                </a:lnTo>
                <a:lnTo>
                  <a:pt x="609409" y="1250632"/>
                </a:lnTo>
                <a:lnTo>
                  <a:pt x="609600" y="1250950"/>
                </a:lnTo>
                <a:lnTo>
                  <a:pt x="624560" y="1225296"/>
                </a:lnTo>
                <a:lnTo>
                  <a:pt x="669671" y="1147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70559" y="1889760"/>
            <a:ext cx="1235710" cy="1609090"/>
            <a:chOff x="670559" y="1889760"/>
            <a:chExt cx="1235710" cy="1609090"/>
          </a:xfrm>
        </p:grpSpPr>
        <p:sp>
          <p:nvSpPr>
            <p:cNvPr id="10" name="object 10"/>
            <p:cNvSpPr/>
            <p:nvPr/>
          </p:nvSpPr>
          <p:spPr>
            <a:xfrm>
              <a:off x="686561" y="1905762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523" y="1981200"/>
              <a:ext cx="377825" cy="444500"/>
            </a:xfrm>
            <a:custGeom>
              <a:avLst/>
              <a:gdLst/>
              <a:ahLst/>
              <a:cxnLst/>
              <a:rect l="l" t="t" r="r" b="b"/>
              <a:pathLst>
                <a:path w="377825" h="444500">
                  <a:moveTo>
                    <a:pt x="0" y="0"/>
                  </a:moveTo>
                  <a:lnTo>
                    <a:pt x="377825" y="431800"/>
                  </a:lnTo>
                </a:path>
                <a:path w="377825" h="444500">
                  <a:moveTo>
                    <a:pt x="377825" y="12191"/>
                  </a:moveTo>
                  <a:lnTo>
                    <a:pt x="0" y="4439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1227" y="2150490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95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2044" y="3080131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1860245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0" y="1962658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ahoma"/>
                <a:cs typeface="Tahoma"/>
              </a:rPr>
              <a:t>+</a:t>
            </a:r>
            <a:r>
              <a:rPr sz="3600" spc="150" baseline="-21990" dirty="0">
                <a:latin typeface="Tahoma"/>
                <a:cs typeface="Tahoma"/>
              </a:rPr>
              <a:t>-</a:t>
            </a:r>
            <a:endParaRPr sz="3600" baseline="-2199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7143" y="953953"/>
            <a:ext cx="2548890" cy="173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250" i="1" spc="20" dirty="0">
                <a:latin typeface="Times New Roman"/>
                <a:cs typeface="Times New Roman"/>
              </a:rPr>
              <a:t>E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i="1" spc="20" dirty="0">
                <a:latin typeface="Times New Roman"/>
                <a:cs typeface="Times New Roman"/>
              </a:rPr>
              <a:t>s</a:t>
            </a:r>
            <a:r>
              <a:rPr sz="2250" spc="20" dirty="0">
                <a:latin typeface="Times New Roman"/>
                <a:cs typeface="Times New Roman"/>
              </a:rPr>
              <a:t>) </a:t>
            </a:r>
            <a:r>
              <a:rPr sz="2250" spc="-35" dirty="0">
                <a:latin typeface="Symbol"/>
                <a:cs typeface="Symbol"/>
              </a:rPr>
              <a:t>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i="1" spc="-40" dirty="0">
                <a:latin typeface="Times New Roman"/>
                <a:cs typeface="Times New Roman"/>
              </a:rPr>
              <a:t>R</a:t>
            </a:r>
            <a:r>
              <a:rPr sz="2250" spc="-40" dirty="0">
                <a:latin typeface="Times New Roman"/>
                <a:cs typeface="Times New Roman"/>
              </a:rPr>
              <a:t>(s) </a:t>
            </a:r>
            <a:r>
              <a:rPr sz="2250" spc="-35" dirty="0">
                <a:latin typeface="Symbol"/>
                <a:cs typeface="Symbol"/>
              </a:rPr>
              <a:t>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-65" dirty="0">
                <a:latin typeface="Times New Roman"/>
                <a:cs typeface="Times New Roman"/>
              </a:rPr>
              <a:t>B(s)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400" i="1" spc="-5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-120" dirty="0">
                <a:latin typeface="Symbol"/>
                <a:cs typeface="Symbol"/>
              </a:rPr>
              <a:t>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.</a:t>
            </a:r>
            <a:r>
              <a:rPr sz="2400" i="1" spc="-8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(</a:t>
            </a:r>
            <a:r>
              <a:rPr sz="2400" i="1" spc="-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345"/>
              </a:spcBef>
            </a:pP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G</a:t>
            </a:r>
            <a:r>
              <a:rPr sz="2250" spc="15" dirty="0">
                <a:latin typeface="Times New Roman"/>
                <a:cs typeface="Times New Roman"/>
              </a:rPr>
              <a:t>[R(s)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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B(s)]</a:t>
            </a:r>
            <a:endParaRPr sz="225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300"/>
              </a:spcBef>
            </a:pPr>
            <a:r>
              <a:rPr sz="2250" spc="-110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i="1" spc="-110" dirty="0">
                <a:latin typeface="Times New Roman"/>
                <a:cs typeface="Times New Roman"/>
              </a:rPr>
              <a:t>GR</a:t>
            </a:r>
            <a:r>
              <a:rPr sz="2250" spc="-110" dirty="0">
                <a:latin typeface="Times New Roman"/>
                <a:cs typeface="Times New Roman"/>
              </a:rPr>
              <a:t>(s) </a:t>
            </a:r>
            <a:r>
              <a:rPr sz="2250" spc="-110" dirty="0">
                <a:latin typeface="Symbol"/>
                <a:cs typeface="Symbol"/>
              </a:rPr>
              <a:t>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-130" dirty="0">
                <a:latin typeface="Times New Roman"/>
                <a:cs typeface="Times New Roman"/>
              </a:rPr>
              <a:t>GB(s)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59122" y="412191"/>
            <a:ext cx="2286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Shown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Figure,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5175" y="1327150"/>
            <a:ext cx="441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7381" y="3012987"/>
            <a:ext cx="2891790" cy="8997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0"/>
              </a:spcBef>
            </a:pPr>
            <a:r>
              <a:rPr sz="2100" i="1" spc="-90" dirty="0">
                <a:latin typeface="Times New Roman"/>
                <a:cs typeface="Times New Roman"/>
              </a:rPr>
              <a:t>B</a:t>
            </a:r>
            <a:r>
              <a:rPr sz="2100" spc="-90" dirty="0">
                <a:latin typeface="Times New Roman"/>
                <a:cs typeface="Times New Roman"/>
              </a:rPr>
              <a:t>(</a:t>
            </a:r>
            <a:r>
              <a:rPr sz="2100" i="1" spc="-90" dirty="0">
                <a:latin typeface="Times New Roman"/>
                <a:cs typeface="Times New Roman"/>
              </a:rPr>
              <a:t>s</a:t>
            </a:r>
            <a:r>
              <a:rPr sz="2100" spc="-90" dirty="0">
                <a:latin typeface="Times New Roman"/>
                <a:cs typeface="Times New Roman"/>
              </a:rPr>
              <a:t>) </a:t>
            </a:r>
            <a:r>
              <a:rPr sz="2100" spc="-140" dirty="0">
                <a:latin typeface="Symbol"/>
                <a:cs typeface="Symbol"/>
              </a:rPr>
              <a:t>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i="1" spc="-100" dirty="0">
                <a:latin typeface="Times New Roman"/>
                <a:cs typeface="Times New Roman"/>
              </a:rPr>
              <a:t>H</a:t>
            </a:r>
            <a:r>
              <a:rPr sz="2100" spc="-100" dirty="0">
                <a:latin typeface="Times New Roman"/>
                <a:cs typeface="Times New Roman"/>
              </a:rPr>
              <a:t>.</a:t>
            </a:r>
            <a:r>
              <a:rPr sz="2100" i="1" spc="-100" dirty="0">
                <a:latin typeface="Times New Roman"/>
                <a:cs typeface="Times New Roman"/>
              </a:rPr>
              <a:t>C</a:t>
            </a:r>
            <a:r>
              <a:rPr sz="2100" spc="-100" dirty="0">
                <a:latin typeface="Times New Roman"/>
                <a:cs typeface="Times New Roman"/>
              </a:rPr>
              <a:t>(</a:t>
            </a:r>
            <a:r>
              <a:rPr sz="2100" i="1" spc="-100" dirty="0">
                <a:latin typeface="Times New Roman"/>
                <a:cs typeface="Times New Roman"/>
              </a:rPr>
              <a:t>s</a:t>
            </a:r>
            <a:r>
              <a:rPr sz="2100" spc="-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250" spc="-60" dirty="0">
                <a:latin typeface="Symbol"/>
                <a:cs typeface="Symbol"/>
              </a:rPr>
              <a:t></a:t>
            </a:r>
            <a:r>
              <a:rPr sz="2250" i="1" spc="-60" dirty="0">
                <a:latin typeface="Times New Roman"/>
                <a:cs typeface="Times New Roman"/>
              </a:rPr>
              <a:t>C</a:t>
            </a:r>
            <a:r>
              <a:rPr sz="2250" spc="-60" dirty="0">
                <a:latin typeface="Times New Roman"/>
                <a:cs typeface="Times New Roman"/>
              </a:rPr>
              <a:t>(</a:t>
            </a:r>
            <a:r>
              <a:rPr sz="2250" i="1" spc="-60" dirty="0">
                <a:latin typeface="Times New Roman"/>
                <a:cs typeface="Times New Roman"/>
              </a:rPr>
              <a:t>s</a:t>
            </a:r>
            <a:r>
              <a:rPr sz="2250" spc="-60" dirty="0">
                <a:latin typeface="Times New Roman"/>
                <a:cs typeface="Times New Roman"/>
              </a:rPr>
              <a:t>) </a:t>
            </a:r>
            <a:r>
              <a:rPr sz="2250" spc="-120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-95" dirty="0">
                <a:latin typeface="Times New Roman"/>
                <a:cs typeface="Times New Roman"/>
              </a:rPr>
              <a:t>G</a:t>
            </a:r>
            <a:r>
              <a:rPr sz="2250" spc="-95" dirty="0">
                <a:latin typeface="Times New Roman"/>
                <a:cs typeface="Times New Roman"/>
              </a:rPr>
              <a:t>.</a:t>
            </a:r>
            <a:r>
              <a:rPr sz="2250" i="1" spc="-95" dirty="0">
                <a:latin typeface="Times New Roman"/>
                <a:cs typeface="Times New Roman"/>
              </a:rPr>
              <a:t>R</a:t>
            </a:r>
            <a:r>
              <a:rPr sz="2250" spc="-95" dirty="0">
                <a:latin typeface="Times New Roman"/>
                <a:cs typeface="Times New Roman"/>
              </a:rPr>
              <a:t>(</a:t>
            </a:r>
            <a:r>
              <a:rPr sz="2250" i="1" spc="-95" dirty="0">
                <a:latin typeface="Times New Roman"/>
                <a:cs typeface="Times New Roman"/>
              </a:rPr>
              <a:t>s</a:t>
            </a:r>
            <a:r>
              <a:rPr sz="2250" spc="-95" dirty="0">
                <a:latin typeface="Times New Roman"/>
                <a:cs typeface="Times New Roman"/>
              </a:rPr>
              <a:t>)</a:t>
            </a:r>
            <a:r>
              <a:rPr sz="2250" spc="-459" dirty="0">
                <a:latin typeface="Times New Roman"/>
                <a:cs typeface="Times New Roman"/>
              </a:rPr>
              <a:t> </a:t>
            </a:r>
            <a:r>
              <a:rPr sz="2250" spc="-120" dirty="0">
                <a:latin typeface="Symbol"/>
                <a:cs typeface="Symbol"/>
              </a:rPr>
              <a:t>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55" dirty="0">
                <a:latin typeface="Times New Roman"/>
                <a:cs typeface="Times New Roman"/>
              </a:rPr>
              <a:t>G.H.C(s)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2609" y="4154353"/>
            <a:ext cx="230251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50" dirty="0">
                <a:latin typeface="Times New Roman"/>
                <a:cs typeface="Times New Roman"/>
              </a:rPr>
              <a:t>C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s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110" dirty="0">
                <a:latin typeface="Times New Roman"/>
                <a:cs typeface="Times New Roman"/>
              </a:rPr>
              <a:t>G.H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GR(s)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9848" y="6039820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263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23982" y="6039820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242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67435" y="4840539"/>
            <a:ext cx="2855595" cy="16535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2200" spc="-180" dirty="0">
                <a:latin typeface="Symbol"/>
                <a:cs typeface="Symbol"/>
              </a:rPr>
              <a:t></a:t>
            </a:r>
            <a:r>
              <a:rPr sz="2200" i="1" spc="-180" dirty="0">
                <a:latin typeface="Times New Roman"/>
                <a:cs typeface="Times New Roman"/>
              </a:rPr>
              <a:t>C</a:t>
            </a:r>
            <a:r>
              <a:rPr sz="2200" spc="-180" dirty="0">
                <a:latin typeface="Times New Roman"/>
                <a:cs typeface="Times New Roman"/>
              </a:rPr>
              <a:t>(</a:t>
            </a:r>
            <a:r>
              <a:rPr sz="2200" i="1" spc="-180" dirty="0">
                <a:latin typeface="Times New Roman"/>
                <a:cs typeface="Times New Roman"/>
              </a:rPr>
              <a:t>s</a:t>
            </a:r>
            <a:r>
              <a:rPr sz="2200" spc="-180" dirty="0">
                <a:latin typeface="Times New Roman"/>
                <a:cs typeface="Times New Roman"/>
              </a:rPr>
              <a:t>){1</a:t>
            </a:r>
            <a:r>
              <a:rPr sz="2200" spc="-180" dirty="0">
                <a:latin typeface="Symbol"/>
                <a:cs typeface="Symbol"/>
              </a:rPr>
              <a:t>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G.H} </a:t>
            </a:r>
            <a:r>
              <a:rPr sz="2200" spc="-204" dirty="0">
                <a:latin typeface="Symbol"/>
                <a:cs typeface="Symbol"/>
              </a:rPr>
              <a:t>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G.R(s)</a:t>
            </a:r>
            <a:endParaRPr sz="2200">
              <a:latin typeface="Times New Roman"/>
              <a:cs typeface="Times New Roman"/>
            </a:endParaRPr>
          </a:p>
          <a:p>
            <a:pPr marL="819785" marR="30480" indent="-389255">
              <a:lnSpc>
                <a:spcPct val="118400"/>
              </a:lnSpc>
              <a:spcBef>
                <a:spcPts val="2200"/>
              </a:spcBef>
              <a:tabLst>
                <a:tab pos="1838960" algn="l"/>
                <a:tab pos="2231390" algn="l"/>
              </a:tabLst>
            </a:pPr>
            <a:r>
              <a:rPr sz="4200" spc="-30" baseline="-35714" dirty="0">
                <a:latin typeface="Symbol"/>
                <a:cs typeface="Symbol"/>
              </a:rPr>
              <a:t></a:t>
            </a:r>
            <a:r>
              <a:rPr sz="4200" spc="-375" baseline="-35714" dirty="0">
                <a:latin typeface="Times New Roman"/>
                <a:cs typeface="Times New Roman"/>
              </a:rPr>
              <a:t> </a:t>
            </a:r>
            <a:r>
              <a:rPr sz="2800" i="1" spc="80" dirty="0">
                <a:latin typeface="Times New Roman"/>
                <a:cs typeface="Times New Roman"/>
              </a:rPr>
              <a:t>C</a:t>
            </a:r>
            <a:r>
              <a:rPr sz="2800" spc="80" dirty="0">
                <a:latin typeface="Times New Roman"/>
                <a:cs typeface="Times New Roman"/>
              </a:rPr>
              <a:t>(</a:t>
            </a:r>
            <a:r>
              <a:rPr sz="2800" i="1" spc="80" dirty="0">
                <a:latin typeface="Times New Roman"/>
                <a:cs typeface="Times New Roman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)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4200" spc="-22" baseline="-35714" dirty="0">
                <a:latin typeface="Symbol"/>
                <a:cs typeface="Symbol"/>
              </a:rPr>
              <a:t></a:t>
            </a:r>
            <a:r>
              <a:rPr sz="4200" spc="-22" baseline="-35714" dirty="0">
                <a:latin typeface="Times New Roman"/>
                <a:cs typeface="Times New Roman"/>
              </a:rPr>
              <a:t>		</a:t>
            </a:r>
            <a:r>
              <a:rPr sz="2800" i="1" spc="-20" dirty="0">
                <a:latin typeface="Times New Roman"/>
                <a:cs typeface="Times New Roman"/>
              </a:rPr>
              <a:t>G  </a:t>
            </a:r>
            <a:r>
              <a:rPr sz="2800" i="1" spc="55" dirty="0">
                <a:latin typeface="Times New Roman"/>
                <a:cs typeface="Times New Roman"/>
              </a:rPr>
              <a:t>R</a:t>
            </a:r>
            <a:r>
              <a:rPr sz="2800" spc="55" dirty="0">
                <a:latin typeface="Times New Roman"/>
                <a:cs typeface="Times New Roman"/>
              </a:rPr>
              <a:t>(</a:t>
            </a:r>
            <a:r>
              <a:rPr sz="2800" i="1" spc="55" dirty="0">
                <a:latin typeface="Times New Roman"/>
                <a:cs typeface="Times New Roman"/>
              </a:rPr>
              <a:t>s</a:t>
            </a:r>
            <a:r>
              <a:rPr sz="2800" spc="55" dirty="0">
                <a:latin typeface="Times New Roman"/>
                <a:cs typeface="Times New Roman"/>
              </a:rPr>
              <a:t>)	</a:t>
            </a:r>
            <a:r>
              <a:rPr sz="2800" spc="-15" dirty="0">
                <a:latin typeface="Times New Roman"/>
                <a:cs typeface="Times New Roman"/>
              </a:rPr>
              <a:t>1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1375" y="2699131"/>
            <a:ext cx="403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2568" y="5894933"/>
            <a:ext cx="3521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Negative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2053316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62255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122" y="1756029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1" y="1820417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5361" y="2053316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6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3039617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362" y="2111501"/>
            <a:ext cx="669925" cy="1294765"/>
          </a:xfrm>
          <a:custGeom>
            <a:avLst/>
            <a:gdLst/>
            <a:ahLst/>
            <a:cxnLst/>
            <a:rect l="l" t="t" r="r" b="b"/>
            <a:pathLst>
              <a:path w="669925" h="1294764">
                <a:moveTo>
                  <a:pt x="669671" y="1147953"/>
                </a:moveTo>
                <a:lnTo>
                  <a:pt x="667639" y="1139952"/>
                </a:lnTo>
                <a:lnTo>
                  <a:pt x="661416" y="1136396"/>
                </a:lnTo>
                <a:lnTo>
                  <a:pt x="655320" y="1132840"/>
                </a:lnTo>
                <a:lnTo>
                  <a:pt x="647319" y="1134872"/>
                </a:lnTo>
                <a:lnTo>
                  <a:pt x="643763" y="1141095"/>
                </a:lnTo>
                <a:lnTo>
                  <a:pt x="622554" y="1177455"/>
                </a:lnTo>
                <a:lnTo>
                  <a:pt x="622554" y="0"/>
                </a:lnTo>
                <a:lnTo>
                  <a:pt x="596646" y="0"/>
                </a:lnTo>
                <a:lnTo>
                  <a:pt x="596646" y="1177455"/>
                </a:lnTo>
                <a:lnTo>
                  <a:pt x="575437" y="1141095"/>
                </a:lnTo>
                <a:lnTo>
                  <a:pt x="571881" y="1134872"/>
                </a:lnTo>
                <a:lnTo>
                  <a:pt x="563880" y="1132840"/>
                </a:lnTo>
                <a:lnTo>
                  <a:pt x="557784" y="1136396"/>
                </a:lnTo>
                <a:lnTo>
                  <a:pt x="551561" y="1139952"/>
                </a:lnTo>
                <a:lnTo>
                  <a:pt x="549529" y="1147953"/>
                </a:lnTo>
                <a:lnTo>
                  <a:pt x="596963" y="1229296"/>
                </a:lnTo>
                <a:lnTo>
                  <a:pt x="73812" y="1221105"/>
                </a:lnTo>
                <a:lnTo>
                  <a:pt x="51358" y="1233716"/>
                </a:lnTo>
                <a:lnTo>
                  <a:pt x="71755" y="1222248"/>
                </a:lnTo>
                <a:lnTo>
                  <a:pt x="73812" y="1221105"/>
                </a:lnTo>
                <a:lnTo>
                  <a:pt x="75145" y="1220343"/>
                </a:lnTo>
                <a:lnTo>
                  <a:pt x="116713" y="1196975"/>
                </a:lnTo>
                <a:lnTo>
                  <a:pt x="118872" y="1189101"/>
                </a:lnTo>
                <a:lnTo>
                  <a:pt x="115316" y="1182878"/>
                </a:lnTo>
                <a:lnTo>
                  <a:pt x="111887" y="1176655"/>
                </a:lnTo>
                <a:lnTo>
                  <a:pt x="104013" y="1174369"/>
                </a:lnTo>
                <a:lnTo>
                  <a:pt x="0" y="1232916"/>
                </a:lnTo>
                <a:lnTo>
                  <a:pt x="102108" y="1294638"/>
                </a:lnTo>
                <a:lnTo>
                  <a:pt x="109982" y="1292733"/>
                </a:lnTo>
                <a:lnTo>
                  <a:pt x="113792" y="1286510"/>
                </a:lnTo>
                <a:lnTo>
                  <a:pt x="117475" y="1280414"/>
                </a:lnTo>
                <a:lnTo>
                  <a:pt x="115443" y="1272540"/>
                </a:lnTo>
                <a:lnTo>
                  <a:pt x="109347" y="1268730"/>
                </a:lnTo>
                <a:lnTo>
                  <a:pt x="73367" y="1247013"/>
                </a:lnTo>
                <a:lnTo>
                  <a:pt x="609346" y="1255395"/>
                </a:lnTo>
                <a:lnTo>
                  <a:pt x="609434" y="1250683"/>
                </a:lnTo>
                <a:lnTo>
                  <a:pt x="609600" y="1250950"/>
                </a:lnTo>
                <a:lnTo>
                  <a:pt x="624560" y="1225296"/>
                </a:lnTo>
                <a:lnTo>
                  <a:pt x="669671" y="1147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70559" y="1804416"/>
            <a:ext cx="1235710" cy="1609090"/>
            <a:chOff x="670559" y="1804416"/>
            <a:chExt cx="1235710" cy="1609090"/>
          </a:xfrm>
        </p:grpSpPr>
        <p:sp>
          <p:nvSpPr>
            <p:cNvPr id="10" name="object 10"/>
            <p:cNvSpPr/>
            <p:nvPr/>
          </p:nvSpPr>
          <p:spPr>
            <a:xfrm>
              <a:off x="686561" y="1820418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0" y="3990"/>
                  </a:lnTo>
                  <a:lnTo>
                    <a:pt x="350997" y="15544"/>
                  </a:lnTo>
                  <a:lnTo>
                    <a:pt x="389264" y="34032"/>
                  </a:lnTo>
                  <a:lnTo>
                    <a:pt x="424209" y="58826"/>
                  </a:lnTo>
                  <a:lnTo>
                    <a:pt x="455285" y="89296"/>
                  </a:lnTo>
                  <a:lnTo>
                    <a:pt x="481942" y="124815"/>
                  </a:lnTo>
                  <a:lnTo>
                    <a:pt x="503631" y="164753"/>
                  </a:lnTo>
                  <a:lnTo>
                    <a:pt x="519803" y="208483"/>
                  </a:lnTo>
                  <a:lnTo>
                    <a:pt x="529909" y="255374"/>
                  </a:lnTo>
                  <a:lnTo>
                    <a:pt x="533400" y="304800"/>
                  </a:lnTo>
                  <a:lnTo>
                    <a:pt x="529909" y="354225"/>
                  </a:lnTo>
                  <a:lnTo>
                    <a:pt x="519803" y="401116"/>
                  </a:lnTo>
                  <a:lnTo>
                    <a:pt x="503631" y="444846"/>
                  </a:lnTo>
                  <a:lnTo>
                    <a:pt x="481942" y="484784"/>
                  </a:lnTo>
                  <a:lnTo>
                    <a:pt x="455285" y="520303"/>
                  </a:lnTo>
                  <a:lnTo>
                    <a:pt x="424209" y="550773"/>
                  </a:lnTo>
                  <a:lnTo>
                    <a:pt x="389264" y="575567"/>
                  </a:lnTo>
                  <a:lnTo>
                    <a:pt x="350997" y="594055"/>
                  </a:lnTo>
                  <a:lnTo>
                    <a:pt x="309960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523" y="1895856"/>
              <a:ext cx="377825" cy="444500"/>
            </a:xfrm>
            <a:custGeom>
              <a:avLst/>
              <a:gdLst/>
              <a:ahLst/>
              <a:cxnLst/>
              <a:rect l="l" t="t" r="r" b="b"/>
              <a:pathLst>
                <a:path w="377825" h="444500">
                  <a:moveTo>
                    <a:pt x="0" y="0"/>
                  </a:moveTo>
                  <a:lnTo>
                    <a:pt x="377825" y="431800"/>
                  </a:lnTo>
                </a:path>
                <a:path w="377825" h="444500">
                  <a:moveTo>
                    <a:pt x="377825" y="12192"/>
                  </a:moveTo>
                  <a:lnTo>
                    <a:pt x="0" y="4439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1227" y="2065146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534" y="60071"/>
                  </a:moveTo>
                  <a:lnTo>
                    <a:pt x="952322" y="47117"/>
                  </a:lnTo>
                  <a:lnTo>
                    <a:pt x="871537" y="0"/>
                  </a:lnTo>
                  <a:lnTo>
                    <a:pt x="863536" y="2032"/>
                  </a:lnTo>
                  <a:lnTo>
                    <a:pt x="859980" y="8255"/>
                  </a:lnTo>
                  <a:lnTo>
                    <a:pt x="856424" y="14351"/>
                  </a:lnTo>
                  <a:lnTo>
                    <a:pt x="858456" y="22352"/>
                  </a:lnTo>
                  <a:lnTo>
                    <a:pt x="864679" y="25908"/>
                  </a:lnTo>
                  <a:lnTo>
                    <a:pt x="901026" y="47117"/>
                  </a:lnTo>
                  <a:lnTo>
                    <a:pt x="288734" y="47117"/>
                  </a:lnTo>
                  <a:lnTo>
                    <a:pt x="288734" y="73025"/>
                  </a:lnTo>
                  <a:lnTo>
                    <a:pt x="901026" y="73025"/>
                  </a:lnTo>
                  <a:lnTo>
                    <a:pt x="864679" y="94234"/>
                  </a:lnTo>
                  <a:lnTo>
                    <a:pt x="858456" y="97790"/>
                  </a:lnTo>
                  <a:lnTo>
                    <a:pt x="856424" y="105791"/>
                  </a:lnTo>
                  <a:lnTo>
                    <a:pt x="859980" y="111887"/>
                  </a:lnTo>
                  <a:lnTo>
                    <a:pt x="863536" y="118110"/>
                  </a:lnTo>
                  <a:lnTo>
                    <a:pt x="871537" y="120142"/>
                  </a:lnTo>
                  <a:lnTo>
                    <a:pt x="952322" y="73025"/>
                  </a:lnTo>
                  <a:lnTo>
                    <a:pt x="974534" y="60071"/>
                  </a:lnTo>
                  <a:close/>
                </a:path>
                <a:path w="974725" h="1348104">
                  <a:moveTo>
                    <a:pt x="974661" y="1292225"/>
                  </a:moveTo>
                  <a:lnTo>
                    <a:pt x="974407" y="1266317"/>
                  </a:lnTo>
                  <a:lnTo>
                    <a:pt x="95440" y="1275118"/>
                  </a:lnTo>
                  <a:lnTo>
                    <a:pt x="131584" y="1253490"/>
                  </a:lnTo>
                  <a:lnTo>
                    <a:pt x="137731" y="1249934"/>
                  </a:lnTo>
                  <a:lnTo>
                    <a:pt x="139738" y="1241933"/>
                  </a:lnTo>
                  <a:lnTo>
                    <a:pt x="136067" y="1235837"/>
                  </a:lnTo>
                  <a:lnTo>
                    <a:pt x="132410" y="1229614"/>
                  </a:lnTo>
                  <a:lnTo>
                    <a:pt x="124447" y="1227582"/>
                  </a:lnTo>
                  <a:lnTo>
                    <a:pt x="73088" y="1258265"/>
                  </a:lnTo>
                  <a:lnTo>
                    <a:pt x="73088" y="438391"/>
                  </a:lnTo>
                  <a:lnTo>
                    <a:pt x="94284" y="474726"/>
                  </a:lnTo>
                  <a:lnTo>
                    <a:pt x="97891" y="480949"/>
                  </a:lnTo>
                  <a:lnTo>
                    <a:pt x="105816" y="482981"/>
                  </a:lnTo>
                  <a:lnTo>
                    <a:pt x="118186" y="475869"/>
                  </a:lnTo>
                  <a:lnTo>
                    <a:pt x="120269" y="467868"/>
                  </a:lnTo>
                  <a:lnTo>
                    <a:pt x="116662" y="461772"/>
                  </a:lnTo>
                  <a:lnTo>
                    <a:pt x="75095" y="390525"/>
                  </a:lnTo>
                  <a:lnTo>
                    <a:pt x="60134" y="364871"/>
                  </a:lnTo>
                  <a:lnTo>
                    <a:pt x="3606" y="461772"/>
                  </a:lnTo>
                  <a:lnTo>
                    <a:pt x="0" y="467868"/>
                  </a:lnTo>
                  <a:lnTo>
                    <a:pt x="2095" y="475869"/>
                  </a:lnTo>
                  <a:lnTo>
                    <a:pt x="14452" y="482981"/>
                  </a:lnTo>
                  <a:lnTo>
                    <a:pt x="22377" y="480949"/>
                  </a:lnTo>
                  <a:lnTo>
                    <a:pt x="25984" y="474726"/>
                  </a:lnTo>
                  <a:lnTo>
                    <a:pt x="47180" y="438391"/>
                  </a:lnTo>
                  <a:lnTo>
                    <a:pt x="47180" y="1273746"/>
                  </a:lnTo>
                  <a:lnTo>
                    <a:pt x="21971" y="1288796"/>
                  </a:lnTo>
                  <a:lnTo>
                    <a:pt x="125653" y="1347851"/>
                  </a:lnTo>
                  <a:lnTo>
                    <a:pt x="133565" y="1345692"/>
                  </a:lnTo>
                  <a:lnTo>
                    <a:pt x="140652" y="1333246"/>
                  </a:lnTo>
                  <a:lnTo>
                    <a:pt x="138480" y="1325372"/>
                  </a:lnTo>
                  <a:lnTo>
                    <a:pt x="96621" y="1301496"/>
                  </a:lnTo>
                  <a:lnTo>
                    <a:pt x="95783" y="1301026"/>
                  </a:lnTo>
                  <a:lnTo>
                    <a:pt x="974661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2044" y="2994406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177495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0" y="1877059"/>
            <a:ext cx="43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95" dirty="0">
                <a:latin typeface="Tahoma"/>
                <a:cs typeface="Tahoma"/>
              </a:rPr>
              <a:t>+</a:t>
            </a:r>
            <a:r>
              <a:rPr sz="3600" spc="-292" baseline="-35879" dirty="0">
                <a:latin typeface="Tahoma"/>
                <a:cs typeface="Tahoma"/>
              </a:rPr>
              <a:t>+</a:t>
            </a:r>
            <a:endParaRPr sz="3600" baseline="-35879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9122" y="286955"/>
            <a:ext cx="3291840" cy="9563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Shown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Figure,</a:t>
            </a:r>
            <a:endParaRPr sz="2000">
              <a:latin typeface="Tahoma"/>
              <a:cs typeface="Tahoma"/>
            </a:endParaRPr>
          </a:p>
          <a:p>
            <a:pPr marL="1225550">
              <a:lnSpc>
                <a:spcPct val="100000"/>
              </a:lnSpc>
              <a:spcBef>
                <a:spcPts val="1170"/>
              </a:spcBef>
            </a:pPr>
            <a:r>
              <a:rPr sz="2300" i="1" spc="45" dirty="0">
                <a:latin typeface="Times New Roman"/>
                <a:cs typeface="Times New Roman"/>
              </a:rPr>
              <a:t>E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s</a:t>
            </a:r>
            <a:r>
              <a:rPr sz="2300" spc="45" dirty="0">
                <a:latin typeface="Times New Roman"/>
                <a:cs typeface="Times New Roman"/>
              </a:rPr>
              <a:t>)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i="1" spc="-15" dirty="0">
                <a:latin typeface="Times New Roman"/>
                <a:cs typeface="Times New Roman"/>
              </a:rPr>
              <a:t>R</a:t>
            </a:r>
            <a:r>
              <a:rPr sz="2300" spc="-15" dirty="0">
                <a:latin typeface="Times New Roman"/>
                <a:cs typeface="Times New Roman"/>
              </a:rPr>
              <a:t>(s)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B(s)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3730" y="1433877"/>
            <a:ext cx="2661920" cy="2482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95"/>
              </a:spcBef>
            </a:pPr>
            <a:r>
              <a:rPr sz="2400" i="1" spc="-5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-120" dirty="0">
                <a:latin typeface="Symbol"/>
                <a:cs typeface="Symbol"/>
              </a:rPr>
              <a:t>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.</a:t>
            </a:r>
            <a:r>
              <a:rPr sz="2400" i="1" spc="-8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(</a:t>
            </a:r>
            <a:r>
              <a:rPr sz="2400" i="1" spc="-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68655">
              <a:lnSpc>
                <a:spcPct val="100000"/>
              </a:lnSpc>
              <a:spcBef>
                <a:spcPts val="785"/>
              </a:spcBef>
            </a:pPr>
            <a:r>
              <a:rPr sz="2350" spc="55" dirty="0">
                <a:latin typeface="Symbol"/>
                <a:cs typeface="Symbol"/>
              </a:rPr>
              <a:t>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G</a:t>
            </a:r>
            <a:r>
              <a:rPr sz="2350" spc="5" dirty="0">
                <a:latin typeface="Times New Roman"/>
                <a:cs typeface="Times New Roman"/>
              </a:rPr>
              <a:t>[R(s)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B(s)]</a:t>
            </a:r>
            <a:endParaRPr sz="2350">
              <a:latin typeface="Times New Roman"/>
              <a:cs typeface="Times New Roman"/>
            </a:endParaRPr>
          </a:p>
          <a:p>
            <a:pPr marL="678815">
              <a:lnSpc>
                <a:spcPct val="100000"/>
              </a:lnSpc>
              <a:spcBef>
                <a:spcPts val="790"/>
              </a:spcBef>
            </a:pPr>
            <a:r>
              <a:rPr sz="2350" spc="-2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GR</a:t>
            </a:r>
            <a:r>
              <a:rPr sz="2350" spc="-35" dirty="0">
                <a:latin typeface="Times New Roman"/>
                <a:cs typeface="Times New Roman"/>
              </a:rPr>
              <a:t>(s)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445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Times New Roman"/>
                <a:cs typeface="Times New Roman"/>
              </a:rPr>
              <a:t>GB(s)</a:t>
            </a:r>
            <a:endParaRPr sz="23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1535"/>
              </a:spcBef>
            </a:pPr>
            <a:r>
              <a:rPr sz="2100" i="1" spc="-90" dirty="0">
                <a:latin typeface="Times New Roman"/>
                <a:cs typeface="Times New Roman"/>
              </a:rPr>
              <a:t>B</a:t>
            </a:r>
            <a:r>
              <a:rPr sz="2100" spc="-90" dirty="0">
                <a:latin typeface="Times New Roman"/>
                <a:cs typeface="Times New Roman"/>
              </a:rPr>
              <a:t>(</a:t>
            </a:r>
            <a:r>
              <a:rPr sz="2100" i="1" spc="-90" dirty="0">
                <a:latin typeface="Times New Roman"/>
                <a:cs typeface="Times New Roman"/>
              </a:rPr>
              <a:t>s</a:t>
            </a:r>
            <a:r>
              <a:rPr sz="2100" spc="-90" dirty="0">
                <a:latin typeface="Times New Roman"/>
                <a:cs typeface="Times New Roman"/>
              </a:rPr>
              <a:t>) </a:t>
            </a:r>
            <a:r>
              <a:rPr sz="2100" spc="-140" dirty="0">
                <a:latin typeface="Symbol"/>
                <a:cs typeface="Symbol"/>
              </a:rPr>
              <a:t>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i="1" spc="-100" dirty="0">
                <a:latin typeface="Times New Roman"/>
                <a:cs typeface="Times New Roman"/>
              </a:rPr>
              <a:t>H</a:t>
            </a:r>
            <a:r>
              <a:rPr sz="2100" spc="-100" dirty="0">
                <a:latin typeface="Times New Roman"/>
                <a:cs typeface="Times New Roman"/>
              </a:rPr>
              <a:t>.</a:t>
            </a:r>
            <a:r>
              <a:rPr sz="2100" i="1" spc="-100" dirty="0">
                <a:latin typeface="Times New Roman"/>
                <a:cs typeface="Times New Roman"/>
              </a:rPr>
              <a:t>C</a:t>
            </a:r>
            <a:r>
              <a:rPr sz="2100" spc="-100" dirty="0">
                <a:latin typeface="Times New Roman"/>
                <a:cs typeface="Times New Roman"/>
              </a:rPr>
              <a:t>(</a:t>
            </a:r>
            <a:r>
              <a:rPr sz="2100" i="1" spc="-100" dirty="0">
                <a:latin typeface="Times New Roman"/>
                <a:cs typeface="Times New Roman"/>
              </a:rPr>
              <a:t>s</a:t>
            </a:r>
            <a:r>
              <a:rPr sz="2100" spc="-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100" spc="-95" dirty="0">
                <a:latin typeface="Symbol"/>
                <a:cs typeface="Symbol"/>
              </a:rPr>
              <a:t></a:t>
            </a:r>
            <a:r>
              <a:rPr sz="2100" i="1" spc="-95" dirty="0">
                <a:latin typeface="Times New Roman"/>
                <a:cs typeface="Times New Roman"/>
              </a:rPr>
              <a:t>C</a:t>
            </a:r>
            <a:r>
              <a:rPr sz="2100" spc="-95" dirty="0">
                <a:latin typeface="Times New Roman"/>
                <a:cs typeface="Times New Roman"/>
              </a:rPr>
              <a:t>(</a:t>
            </a:r>
            <a:r>
              <a:rPr sz="2100" i="1" spc="-95" dirty="0">
                <a:latin typeface="Times New Roman"/>
                <a:cs typeface="Times New Roman"/>
              </a:rPr>
              <a:t>s</a:t>
            </a:r>
            <a:r>
              <a:rPr sz="2100" spc="-95" dirty="0">
                <a:latin typeface="Times New Roman"/>
                <a:cs typeface="Times New Roman"/>
              </a:rPr>
              <a:t>) </a:t>
            </a:r>
            <a:r>
              <a:rPr sz="2100" spc="-145" dirty="0">
                <a:latin typeface="Symbol"/>
                <a:cs typeface="Symbol"/>
              </a:rPr>
              <a:t>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spc="-120" dirty="0">
                <a:latin typeface="Times New Roman"/>
                <a:cs typeface="Times New Roman"/>
              </a:rPr>
              <a:t>G</a:t>
            </a:r>
            <a:r>
              <a:rPr sz="2100" spc="-120" dirty="0">
                <a:latin typeface="Times New Roman"/>
                <a:cs typeface="Times New Roman"/>
              </a:rPr>
              <a:t>.</a:t>
            </a:r>
            <a:r>
              <a:rPr sz="2100" i="1" spc="-120" dirty="0">
                <a:latin typeface="Times New Roman"/>
                <a:cs typeface="Times New Roman"/>
              </a:rPr>
              <a:t>R</a:t>
            </a:r>
            <a:r>
              <a:rPr sz="2100" spc="-120" dirty="0">
                <a:latin typeface="Times New Roman"/>
                <a:cs typeface="Times New Roman"/>
              </a:rPr>
              <a:t>(</a:t>
            </a:r>
            <a:r>
              <a:rPr sz="2100" i="1" spc="-120" dirty="0">
                <a:latin typeface="Times New Roman"/>
                <a:cs typeface="Times New Roman"/>
              </a:rPr>
              <a:t>s</a:t>
            </a:r>
            <a:r>
              <a:rPr sz="2100" spc="-120" dirty="0">
                <a:latin typeface="Times New Roman"/>
                <a:cs typeface="Times New Roman"/>
              </a:rPr>
              <a:t>) </a:t>
            </a:r>
            <a:r>
              <a:rPr sz="2100" spc="-145" dirty="0">
                <a:latin typeface="Symbol"/>
                <a:cs typeface="Symbol"/>
              </a:rPr>
              <a:t>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spc="-85" dirty="0">
                <a:latin typeface="Times New Roman"/>
                <a:cs typeface="Times New Roman"/>
              </a:rPr>
              <a:t>G.H.C(s)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5175" y="1327150"/>
            <a:ext cx="441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2025" y="2832607"/>
            <a:ext cx="403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2568" y="5894933"/>
            <a:ext cx="33674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 Positive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7328" y="4105695"/>
            <a:ext cx="2351405" cy="1026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0"/>
              </a:spcBef>
            </a:pPr>
            <a:r>
              <a:rPr sz="2100" i="1" spc="-50" dirty="0">
                <a:latin typeface="Times New Roman"/>
                <a:cs typeface="Times New Roman"/>
              </a:rPr>
              <a:t>C</a:t>
            </a:r>
            <a:r>
              <a:rPr sz="2100" spc="-50" dirty="0">
                <a:latin typeface="Times New Roman"/>
                <a:cs typeface="Times New Roman"/>
              </a:rPr>
              <a:t>(</a:t>
            </a:r>
            <a:r>
              <a:rPr sz="2100" i="1" spc="-50" dirty="0">
                <a:latin typeface="Times New Roman"/>
                <a:cs typeface="Times New Roman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r>
              <a:rPr sz="2100" spc="-420" dirty="0">
                <a:latin typeface="Times New Roman"/>
                <a:cs typeface="Times New Roman"/>
              </a:rPr>
              <a:t> </a:t>
            </a: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G.H </a:t>
            </a:r>
            <a:r>
              <a:rPr sz="2100" spc="-105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30" dirty="0">
                <a:latin typeface="Times New Roman"/>
                <a:cs typeface="Times New Roman"/>
              </a:rPr>
              <a:t>GR(s)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50" spc="-235" dirty="0">
                <a:latin typeface="Symbol"/>
                <a:cs typeface="Symbol"/>
              </a:rPr>
              <a:t></a:t>
            </a:r>
            <a:r>
              <a:rPr sz="2250" i="1" spc="-235" dirty="0">
                <a:latin typeface="Times New Roman"/>
                <a:cs typeface="Times New Roman"/>
              </a:rPr>
              <a:t>C</a:t>
            </a:r>
            <a:r>
              <a:rPr sz="2250" spc="-235" dirty="0">
                <a:latin typeface="Times New Roman"/>
                <a:cs typeface="Times New Roman"/>
              </a:rPr>
              <a:t>(</a:t>
            </a:r>
            <a:r>
              <a:rPr sz="2250" i="1" spc="-235" dirty="0">
                <a:latin typeface="Times New Roman"/>
                <a:cs typeface="Times New Roman"/>
              </a:rPr>
              <a:t>s</a:t>
            </a:r>
            <a:r>
              <a:rPr sz="2250" spc="-235" dirty="0">
                <a:latin typeface="Times New Roman"/>
                <a:cs typeface="Times New Roman"/>
              </a:rPr>
              <a:t>){1</a:t>
            </a:r>
            <a:r>
              <a:rPr sz="2250" spc="-235" dirty="0">
                <a:latin typeface="Symbol"/>
                <a:cs typeface="Symbol"/>
              </a:rPr>
              <a:t>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spc="-215" dirty="0">
                <a:latin typeface="Times New Roman"/>
                <a:cs typeface="Times New Roman"/>
              </a:rPr>
              <a:t>G.H} </a:t>
            </a:r>
            <a:r>
              <a:rPr sz="2250" spc="-260" dirty="0">
                <a:latin typeface="Symbol"/>
                <a:cs typeface="Symbol"/>
              </a:rPr>
              <a:t>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spc="-190" dirty="0">
                <a:latin typeface="Times New Roman"/>
                <a:cs typeface="Times New Roman"/>
              </a:rPr>
              <a:t>G.R(s)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4520" y="5467924"/>
            <a:ext cx="2122805" cy="9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marR="43180" indent="-322580">
              <a:lnSpc>
                <a:spcPct val="117400"/>
              </a:lnSpc>
              <a:spcBef>
                <a:spcPts val="100"/>
              </a:spcBef>
              <a:tabLst>
                <a:tab pos="1217295" algn="l"/>
                <a:tab pos="1539875" algn="l"/>
                <a:tab pos="2071370" algn="l"/>
              </a:tabLst>
            </a:pPr>
            <a:r>
              <a:rPr sz="3750" spc="-262" baseline="-34444" dirty="0">
                <a:latin typeface="Symbol"/>
                <a:cs typeface="Symbol"/>
              </a:rPr>
              <a:t></a:t>
            </a:r>
            <a:r>
              <a:rPr sz="3750" spc="-375" baseline="-34444" dirty="0">
                <a:latin typeface="Times New Roman"/>
                <a:cs typeface="Times New Roman"/>
              </a:rPr>
              <a:t> </a:t>
            </a:r>
            <a:r>
              <a:rPr sz="25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5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3750" spc="-165" baseline="-34444" dirty="0">
                <a:latin typeface="Symbol"/>
                <a:cs typeface="Symbol"/>
              </a:rPr>
              <a:t></a:t>
            </a:r>
            <a:r>
              <a:rPr sz="2500" u="heavy" spc="-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500" i="1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 	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R</a:t>
            </a:r>
            <a:r>
              <a:rPr sz="2500" spc="-30" dirty="0">
                <a:latin typeface="Times New Roman"/>
                <a:cs typeface="Times New Roman"/>
              </a:rPr>
              <a:t>(</a:t>
            </a:r>
            <a:r>
              <a:rPr sz="2500" i="1" spc="-30" dirty="0">
                <a:latin typeface="Times New Roman"/>
                <a:cs typeface="Times New Roman"/>
              </a:rPr>
              <a:t>s</a:t>
            </a:r>
            <a:r>
              <a:rPr sz="2500" spc="-30" dirty="0">
                <a:latin typeface="Times New Roman"/>
                <a:cs typeface="Times New Roman"/>
              </a:rPr>
              <a:t>)	</a:t>
            </a:r>
            <a:r>
              <a:rPr sz="2500" spc="-100" dirty="0">
                <a:latin typeface="Times New Roman"/>
                <a:cs typeface="Times New Roman"/>
              </a:rPr>
              <a:t>1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10" dirty="0">
                <a:latin typeface="Symbol"/>
                <a:cs typeface="Symbol"/>
              </a:rPr>
              <a:t></a:t>
            </a:r>
            <a:r>
              <a:rPr sz="2500" spc="-290" dirty="0">
                <a:latin typeface="Times New Roman"/>
                <a:cs typeface="Times New Roman"/>
              </a:rPr>
              <a:t> </a:t>
            </a:r>
            <a:r>
              <a:rPr sz="2500" i="1" spc="-155" dirty="0">
                <a:latin typeface="Times New Roman"/>
                <a:cs typeface="Times New Roman"/>
              </a:rPr>
              <a:t>GH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89797" y="6418797"/>
            <a:ext cx="31813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111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555" y="930910"/>
            <a:ext cx="750443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4: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Associative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Law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  <a:p>
            <a:pPr marL="80645" marR="5080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summing </a:t>
            </a:r>
            <a:r>
              <a:rPr sz="2400" spc="-10" dirty="0">
                <a:latin typeface="Calibri"/>
                <a:cs typeface="Calibri"/>
              </a:rPr>
              <a:t>points can </a:t>
            </a:r>
            <a:r>
              <a:rPr sz="2400" spc="-5" dirty="0">
                <a:latin typeface="Calibri"/>
                <a:cs typeface="Calibri"/>
              </a:rPr>
              <a:t>be changed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more  </a:t>
            </a:r>
            <a:r>
              <a:rPr sz="2400" spc="-5" dirty="0">
                <a:latin typeface="Calibri"/>
                <a:cs typeface="Calibri"/>
              </a:rPr>
              <a:t>summing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series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3353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3162" y="3337559"/>
            <a:ext cx="3658235" cy="1539875"/>
            <a:chOff x="153162" y="3337559"/>
            <a:chExt cx="3658235" cy="1539875"/>
          </a:xfrm>
        </p:grpSpPr>
        <p:sp>
          <p:nvSpPr>
            <p:cNvPr id="6" name="object 6"/>
            <p:cNvSpPr/>
            <p:nvPr/>
          </p:nvSpPr>
          <p:spPr>
            <a:xfrm>
              <a:off x="915162" y="3353561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3" y="3451097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2753" y="4010278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19" h="867410">
                  <a:moveTo>
                    <a:pt x="67208" y="57512"/>
                  </a:moveTo>
                  <a:lnTo>
                    <a:pt x="52730" y="82332"/>
                  </a:lnTo>
                  <a:lnTo>
                    <a:pt x="52730" y="866902"/>
                  </a:lnTo>
                  <a:lnTo>
                    <a:pt x="81686" y="866902"/>
                  </a:lnTo>
                  <a:lnTo>
                    <a:pt x="81686" y="82332"/>
                  </a:lnTo>
                  <a:lnTo>
                    <a:pt x="67208" y="57512"/>
                  </a:lnTo>
                  <a:close/>
                </a:path>
                <a:path w="134619" h="867410">
                  <a:moveTo>
                    <a:pt x="67208" y="0"/>
                  </a:moveTo>
                  <a:lnTo>
                    <a:pt x="4025" y="108331"/>
                  </a:lnTo>
                  <a:lnTo>
                    <a:pt x="0" y="115316"/>
                  </a:lnTo>
                  <a:lnTo>
                    <a:pt x="2336" y="124079"/>
                  </a:lnTo>
                  <a:lnTo>
                    <a:pt x="16141" y="132207"/>
                  </a:lnTo>
                  <a:lnTo>
                    <a:pt x="25006" y="129921"/>
                  </a:lnTo>
                  <a:lnTo>
                    <a:pt x="29044" y="122936"/>
                  </a:lnTo>
                  <a:lnTo>
                    <a:pt x="52730" y="82332"/>
                  </a:lnTo>
                  <a:lnTo>
                    <a:pt x="52730" y="28829"/>
                  </a:lnTo>
                  <a:lnTo>
                    <a:pt x="84005" y="28829"/>
                  </a:lnTo>
                  <a:lnTo>
                    <a:pt x="67208" y="0"/>
                  </a:lnTo>
                  <a:close/>
                </a:path>
                <a:path w="134619" h="867410">
                  <a:moveTo>
                    <a:pt x="84005" y="28829"/>
                  </a:moveTo>
                  <a:lnTo>
                    <a:pt x="81686" y="28829"/>
                  </a:lnTo>
                  <a:lnTo>
                    <a:pt x="81686" y="82332"/>
                  </a:lnTo>
                  <a:lnTo>
                    <a:pt x="105371" y="122936"/>
                  </a:lnTo>
                  <a:lnTo>
                    <a:pt x="109410" y="129921"/>
                  </a:lnTo>
                  <a:lnTo>
                    <a:pt x="118262" y="132207"/>
                  </a:lnTo>
                  <a:lnTo>
                    <a:pt x="125120" y="128143"/>
                  </a:lnTo>
                  <a:lnTo>
                    <a:pt x="132105" y="124079"/>
                  </a:lnTo>
                  <a:lnTo>
                    <a:pt x="134391" y="115316"/>
                  </a:lnTo>
                  <a:lnTo>
                    <a:pt x="84005" y="28829"/>
                  </a:lnTo>
                  <a:close/>
                </a:path>
                <a:path w="134619" h="867410">
                  <a:moveTo>
                    <a:pt x="81686" y="28829"/>
                  </a:moveTo>
                  <a:lnTo>
                    <a:pt x="52730" y="28829"/>
                  </a:lnTo>
                  <a:lnTo>
                    <a:pt x="52730" y="82332"/>
                  </a:lnTo>
                  <a:lnTo>
                    <a:pt x="67208" y="57512"/>
                  </a:lnTo>
                  <a:lnTo>
                    <a:pt x="54698" y="36068"/>
                  </a:lnTo>
                  <a:lnTo>
                    <a:pt x="81686" y="36068"/>
                  </a:lnTo>
                  <a:lnTo>
                    <a:pt x="81686" y="28829"/>
                  </a:lnTo>
                  <a:close/>
                </a:path>
                <a:path w="134619" h="867410">
                  <a:moveTo>
                    <a:pt x="81686" y="36068"/>
                  </a:moveTo>
                  <a:lnTo>
                    <a:pt x="79717" y="36068"/>
                  </a:lnTo>
                  <a:lnTo>
                    <a:pt x="67208" y="57512"/>
                  </a:lnTo>
                  <a:lnTo>
                    <a:pt x="81686" y="82332"/>
                  </a:lnTo>
                  <a:lnTo>
                    <a:pt x="81686" y="36068"/>
                  </a:lnTo>
                  <a:close/>
                </a:path>
                <a:path w="134619" h="867410">
                  <a:moveTo>
                    <a:pt x="79717" y="36068"/>
                  </a:moveTo>
                  <a:lnTo>
                    <a:pt x="54698" y="36068"/>
                  </a:lnTo>
                  <a:lnTo>
                    <a:pt x="67208" y="57512"/>
                  </a:lnTo>
                  <a:lnTo>
                    <a:pt x="79717" y="360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162" y="3615562"/>
              <a:ext cx="762635" cy="134620"/>
            </a:xfrm>
            <a:custGeom>
              <a:avLst/>
              <a:gdLst/>
              <a:ahLst/>
              <a:cxnLst/>
              <a:rect l="l" t="t" r="r" b="b"/>
              <a:pathLst>
                <a:path w="762635" h="134620">
                  <a:moveTo>
                    <a:pt x="704697" y="67183"/>
                  </a:moveTo>
                  <a:lnTo>
                    <a:pt x="639165" y="105410"/>
                  </a:lnTo>
                  <a:lnTo>
                    <a:pt x="632269" y="109347"/>
                  </a:lnTo>
                  <a:lnTo>
                    <a:pt x="629932" y="118237"/>
                  </a:lnTo>
                  <a:lnTo>
                    <a:pt x="633958" y="125094"/>
                  </a:lnTo>
                  <a:lnTo>
                    <a:pt x="637984" y="132080"/>
                  </a:lnTo>
                  <a:lnTo>
                    <a:pt x="646849" y="134366"/>
                  </a:lnTo>
                  <a:lnTo>
                    <a:pt x="737220" y="81661"/>
                  </a:lnTo>
                  <a:lnTo>
                    <a:pt x="733336" y="81661"/>
                  </a:lnTo>
                  <a:lnTo>
                    <a:pt x="733336" y="79629"/>
                  </a:lnTo>
                  <a:lnTo>
                    <a:pt x="726033" y="79629"/>
                  </a:lnTo>
                  <a:lnTo>
                    <a:pt x="704697" y="67183"/>
                  </a:lnTo>
                  <a:close/>
                </a:path>
                <a:path w="762635" h="134620">
                  <a:moveTo>
                    <a:pt x="679878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679878" y="81661"/>
                  </a:lnTo>
                  <a:lnTo>
                    <a:pt x="704697" y="67183"/>
                  </a:lnTo>
                  <a:lnTo>
                    <a:pt x="679878" y="52705"/>
                  </a:lnTo>
                  <a:close/>
                </a:path>
                <a:path w="762635" h="134620">
                  <a:moveTo>
                    <a:pt x="737220" y="52705"/>
                  </a:moveTo>
                  <a:lnTo>
                    <a:pt x="733336" y="52705"/>
                  </a:lnTo>
                  <a:lnTo>
                    <a:pt x="733336" y="81661"/>
                  </a:lnTo>
                  <a:lnTo>
                    <a:pt x="737220" y="81661"/>
                  </a:lnTo>
                  <a:lnTo>
                    <a:pt x="762063" y="67183"/>
                  </a:lnTo>
                  <a:lnTo>
                    <a:pt x="737220" y="52705"/>
                  </a:lnTo>
                  <a:close/>
                </a:path>
                <a:path w="762635" h="134620">
                  <a:moveTo>
                    <a:pt x="726033" y="54737"/>
                  </a:moveTo>
                  <a:lnTo>
                    <a:pt x="704697" y="67183"/>
                  </a:lnTo>
                  <a:lnTo>
                    <a:pt x="726033" y="79629"/>
                  </a:lnTo>
                  <a:lnTo>
                    <a:pt x="726033" y="54737"/>
                  </a:lnTo>
                  <a:close/>
                </a:path>
                <a:path w="762635" h="134620">
                  <a:moveTo>
                    <a:pt x="733336" y="54737"/>
                  </a:moveTo>
                  <a:lnTo>
                    <a:pt x="726033" y="54737"/>
                  </a:lnTo>
                  <a:lnTo>
                    <a:pt x="726033" y="79629"/>
                  </a:lnTo>
                  <a:lnTo>
                    <a:pt x="733336" y="79629"/>
                  </a:lnTo>
                  <a:lnTo>
                    <a:pt x="733336" y="54737"/>
                  </a:lnTo>
                  <a:close/>
                </a:path>
                <a:path w="762635" h="134620">
                  <a:moveTo>
                    <a:pt x="646849" y="0"/>
                  </a:moveTo>
                  <a:lnTo>
                    <a:pt x="637984" y="2286"/>
                  </a:lnTo>
                  <a:lnTo>
                    <a:pt x="633958" y="9270"/>
                  </a:lnTo>
                  <a:lnTo>
                    <a:pt x="629932" y="16129"/>
                  </a:lnTo>
                  <a:lnTo>
                    <a:pt x="632269" y="25018"/>
                  </a:lnTo>
                  <a:lnTo>
                    <a:pt x="639165" y="28956"/>
                  </a:lnTo>
                  <a:lnTo>
                    <a:pt x="704697" y="67183"/>
                  </a:lnTo>
                  <a:lnTo>
                    <a:pt x="726033" y="54737"/>
                  </a:lnTo>
                  <a:lnTo>
                    <a:pt x="733336" y="54737"/>
                  </a:lnTo>
                  <a:lnTo>
                    <a:pt x="733336" y="52705"/>
                  </a:lnTo>
                  <a:lnTo>
                    <a:pt x="737220" y="52705"/>
                  </a:lnTo>
                  <a:lnTo>
                    <a:pt x="646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9162" y="3353561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7554" y="3451097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7554" y="3451097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76779" y="3963034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19" h="867410">
                  <a:moveTo>
                    <a:pt x="67182" y="57403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0" y="866901"/>
                  </a:lnTo>
                  <a:lnTo>
                    <a:pt x="81660" y="82223"/>
                  </a:lnTo>
                  <a:lnTo>
                    <a:pt x="67182" y="57403"/>
                  </a:lnTo>
                  <a:close/>
                </a:path>
                <a:path w="134619" h="867410">
                  <a:moveTo>
                    <a:pt x="67182" y="0"/>
                  </a:moveTo>
                  <a:lnTo>
                    <a:pt x="0" y="115315"/>
                  </a:lnTo>
                  <a:lnTo>
                    <a:pt x="2285" y="124078"/>
                  </a:lnTo>
                  <a:lnTo>
                    <a:pt x="9270" y="128142"/>
                  </a:lnTo>
                  <a:lnTo>
                    <a:pt x="16128" y="132206"/>
                  </a:lnTo>
                  <a:lnTo>
                    <a:pt x="25018" y="129920"/>
                  </a:lnTo>
                  <a:lnTo>
                    <a:pt x="28956" y="122935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19" h="867410">
                  <a:moveTo>
                    <a:pt x="83980" y="28828"/>
                  </a:moveTo>
                  <a:lnTo>
                    <a:pt x="81660" y="28828"/>
                  </a:lnTo>
                  <a:lnTo>
                    <a:pt x="81661" y="82223"/>
                  </a:lnTo>
                  <a:lnTo>
                    <a:pt x="105409" y="122935"/>
                  </a:lnTo>
                  <a:lnTo>
                    <a:pt x="109346" y="129920"/>
                  </a:lnTo>
                  <a:lnTo>
                    <a:pt x="118237" y="132206"/>
                  </a:lnTo>
                  <a:lnTo>
                    <a:pt x="125094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19" h="867410">
                  <a:moveTo>
                    <a:pt x="81660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0" y="36067"/>
                  </a:lnTo>
                  <a:lnTo>
                    <a:pt x="81660" y="28828"/>
                  </a:lnTo>
                  <a:close/>
                </a:path>
                <a:path w="134619" h="867410">
                  <a:moveTo>
                    <a:pt x="81660" y="36067"/>
                  </a:moveTo>
                  <a:lnTo>
                    <a:pt x="79628" y="36067"/>
                  </a:lnTo>
                  <a:lnTo>
                    <a:pt x="67182" y="57403"/>
                  </a:lnTo>
                  <a:lnTo>
                    <a:pt x="81661" y="82223"/>
                  </a:lnTo>
                  <a:lnTo>
                    <a:pt x="81660" y="36067"/>
                  </a:lnTo>
                  <a:close/>
                </a:path>
                <a:path w="134619" h="867410">
                  <a:moveTo>
                    <a:pt x="79628" y="36067"/>
                  </a:moveTo>
                  <a:lnTo>
                    <a:pt x="54737" y="36067"/>
                  </a:lnTo>
                  <a:lnTo>
                    <a:pt x="67182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4762" y="35911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5" h="158750">
                  <a:moveTo>
                    <a:pt x="914514" y="91579"/>
                  </a:moveTo>
                  <a:lnTo>
                    <a:pt x="889673" y="77089"/>
                  </a:lnTo>
                  <a:lnTo>
                    <a:pt x="799211" y="24384"/>
                  </a:lnTo>
                  <a:lnTo>
                    <a:pt x="790448" y="26670"/>
                  </a:lnTo>
                  <a:lnTo>
                    <a:pt x="786384" y="33655"/>
                  </a:lnTo>
                  <a:lnTo>
                    <a:pt x="782320" y="40513"/>
                  </a:lnTo>
                  <a:lnTo>
                    <a:pt x="784606" y="49403"/>
                  </a:lnTo>
                  <a:lnTo>
                    <a:pt x="791591" y="53340"/>
                  </a:lnTo>
                  <a:lnTo>
                    <a:pt x="832281" y="77089"/>
                  </a:lnTo>
                  <a:lnTo>
                    <a:pt x="0" y="77089"/>
                  </a:lnTo>
                  <a:lnTo>
                    <a:pt x="0" y="106045"/>
                  </a:lnTo>
                  <a:lnTo>
                    <a:pt x="832294" y="106045"/>
                  </a:lnTo>
                  <a:lnTo>
                    <a:pt x="857110" y="91579"/>
                  </a:lnTo>
                  <a:lnTo>
                    <a:pt x="791591" y="129794"/>
                  </a:lnTo>
                  <a:lnTo>
                    <a:pt x="784606" y="133731"/>
                  </a:lnTo>
                  <a:lnTo>
                    <a:pt x="782320" y="142621"/>
                  </a:lnTo>
                  <a:lnTo>
                    <a:pt x="786384" y="149479"/>
                  </a:lnTo>
                  <a:lnTo>
                    <a:pt x="790448" y="156464"/>
                  </a:lnTo>
                  <a:lnTo>
                    <a:pt x="799211" y="158750"/>
                  </a:lnTo>
                  <a:lnTo>
                    <a:pt x="889673" y="106045"/>
                  </a:lnTo>
                  <a:lnTo>
                    <a:pt x="914514" y="91579"/>
                  </a:lnTo>
                  <a:close/>
                </a:path>
                <a:path w="2286635" h="158750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03575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8748" y="4528184"/>
            <a:ext cx="313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1F487C"/>
                </a:solidFill>
                <a:latin typeface="Tahoma"/>
                <a:cs typeface="Tahoma"/>
              </a:rPr>
              <a:t>B2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39" y="3366008"/>
            <a:ext cx="8267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3000" baseline="16666" dirty="0">
                <a:latin typeface="Tahoma"/>
                <a:cs typeface="Tahoma"/>
              </a:rPr>
              <a:t>+</a:t>
            </a:r>
            <a:endParaRPr sz="3000" baseline="16666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9694" y="3289807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3000" baseline="-16666" dirty="0">
                <a:latin typeface="Tahoma"/>
                <a:cs typeface="Tahoma"/>
              </a:rPr>
              <a:t>X	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1175" y="39185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739" y="4528184"/>
            <a:ext cx="1442085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B1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r>
              <a:rPr sz="2400" dirty="0">
                <a:latin typeface="Tahoma"/>
                <a:cs typeface="Tahoma"/>
              </a:rPr>
              <a:t>-B1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C(s)=X-B2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2153" y="3337559"/>
            <a:ext cx="3658235" cy="1512570"/>
            <a:chOff x="5042153" y="3337559"/>
            <a:chExt cx="3658235" cy="1512570"/>
          </a:xfrm>
        </p:grpSpPr>
        <p:sp>
          <p:nvSpPr>
            <p:cNvPr id="22" name="object 22"/>
            <p:cNvSpPr/>
            <p:nvPr/>
          </p:nvSpPr>
          <p:spPr>
            <a:xfrm>
              <a:off x="5804153" y="3373373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94069" y="3469385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1770" y="3982846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20" h="867410">
                  <a:moveTo>
                    <a:pt x="67182" y="57403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1" y="866901"/>
                  </a:lnTo>
                  <a:lnTo>
                    <a:pt x="81661" y="82223"/>
                  </a:lnTo>
                  <a:lnTo>
                    <a:pt x="67182" y="57403"/>
                  </a:lnTo>
                  <a:close/>
                </a:path>
                <a:path w="134620" h="867410">
                  <a:moveTo>
                    <a:pt x="67182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0" y="128142"/>
                  </a:lnTo>
                  <a:lnTo>
                    <a:pt x="16128" y="132206"/>
                  </a:lnTo>
                  <a:lnTo>
                    <a:pt x="25018" y="129920"/>
                  </a:lnTo>
                  <a:lnTo>
                    <a:pt x="28955" y="122935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20" h="867410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09" y="122935"/>
                  </a:lnTo>
                  <a:lnTo>
                    <a:pt x="109346" y="129920"/>
                  </a:lnTo>
                  <a:lnTo>
                    <a:pt x="118237" y="132206"/>
                  </a:lnTo>
                  <a:lnTo>
                    <a:pt x="125094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20" h="867410">
                  <a:moveTo>
                    <a:pt x="81661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134620" h="867410">
                  <a:moveTo>
                    <a:pt x="81661" y="36067"/>
                  </a:moveTo>
                  <a:lnTo>
                    <a:pt x="79628" y="36067"/>
                  </a:lnTo>
                  <a:lnTo>
                    <a:pt x="67182" y="57403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134620" h="867410">
                  <a:moveTo>
                    <a:pt x="79628" y="36067"/>
                  </a:moveTo>
                  <a:lnTo>
                    <a:pt x="54737" y="36067"/>
                  </a:lnTo>
                  <a:lnTo>
                    <a:pt x="67182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2153" y="3610990"/>
              <a:ext cx="762635" cy="134620"/>
            </a:xfrm>
            <a:custGeom>
              <a:avLst/>
              <a:gdLst/>
              <a:ahLst/>
              <a:cxnLst/>
              <a:rect l="l" t="t" r="r" b="b"/>
              <a:pathLst>
                <a:path w="762635" h="134620">
                  <a:moveTo>
                    <a:pt x="704723" y="67182"/>
                  </a:moveTo>
                  <a:lnTo>
                    <a:pt x="639191" y="105409"/>
                  </a:lnTo>
                  <a:lnTo>
                    <a:pt x="632206" y="109346"/>
                  </a:lnTo>
                  <a:lnTo>
                    <a:pt x="629920" y="118236"/>
                  </a:lnTo>
                  <a:lnTo>
                    <a:pt x="633984" y="125094"/>
                  </a:lnTo>
                  <a:lnTo>
                    <a:pt x="638048" y="132079"/>
                  </a:lnTo>
                  <a:lnTo>
                    <a:pt x="646811" y="134365"/>
                  </a:lnTo>
                  <a:lnTo>
                    <a:pt x="737276" y="81660"/>
                  </a:lnTo>
                  <a:lnTo>
                    <a:pt x="733298" y="81660"/>
                  </a:lnTo>
                  <a:lnTo>
                    <a:pt x="733298" y="79628"/>
                  </a:lnTo>
                  <a:lnTo>
                    <a:pt x="726059" y="79628"/>
                  </a:lnTo>
                  <a:lnTo>
                    <a:pt x="704723" y="67182"/>
                  </a:lnTo>
                  <a:close/>
                </a:path>
                <a:path w="762635" h="134620">
                  <a:moveTo>
                    <a:pt x="679903" y="52704"/>
                  </a:moveTo>
                  <a:lnTo>
                    <a:pt x="0" y="52704"/>
                  </a:lnTo>
                  <a:lnTo>
                    <a:pt x="0" y="81660"/>
                  </a:lnTo>
                  <a:lnTo>
                    <a:pt x="679903" y="81660"/>
                  </a:lnTo>
                  <a:lnTo>
                    <a:pt x="704723" y="67182"/>
                  </a:lnTo>
                  <a:lnTo>
                    <a:pt x="679903" y="52704"/>
                  </a:lnTo>
                  <a:close/>
                </a:path>
                <a:path w="762635" h="134620">
                  <a:moveTo>
                    <a:pt x="737278" y="52704"/>
                  </a:moveTo>
                  <a:lnTo>
                    <a:pt x="733298" y="52704"/>
                  </a:lnTo>
                  <a:lnTo>
                    <a:pt x="733298" y="81660"/>
                  </a:lnTo>
                  <a:lnTo>
                    <a:pt x="737276" y="81660"/>
                  </a:lnTo>
                  <a:lnTo>
                    <a:pt x="762126" y="67182"/>
                  </a:lnTo>
                  <a:lnTo>
                    <a:pt x="737278" y="52704"/>
                  </a:lnTo>
                  <a:close/>
                </a:path>
                <a:path w="762635" h="134620">
                  <a:moveTo>
                    <a:pt x="726059" y="54736"/>
                  </a:moveTo>
                  <a:lnTo>
                    <a:pt x="704723" y="67182"/>
                  </a:lnTo>
                  <a:lnTo>
                    <a:pt x="726059" y="79628"/>
                  </a:lnTo>
                  <a:lnTo>
                    <a:pt x="726059" y="54736"/>
                  </a:lnTo>
                  <a:close/>
                </a:path>
                <a:path w="762635" h="134620">
                  <a:moveTo>
                    <a:pt x="733298" y="54736"/>
                  </a:moveTo>
                  <a:lnTo>
                    <a:pt x="726059" y="54736"/>
                  </a:lnTo>
                  <a:lnTo>
                    <a:pt x="726059" y="79628"/>
                  </a:lnTo>
                  <a:lnTo>
                    <a:pt x="733298" y="79628"/>
                  </a:lnTo>
                  <a:lnTo>
                    <a:pt x="733298" y="54736"/>
                  </a:lnTo>
                  <a:close/>
                </a:path>
                <a:path w="762635" h="134620">
                  <a:moveTo>
                    <a:pt x="646811" y="0"/>
                  </a:moveTo>
                  <a:lnTo>
                    <a:pt x="638048" y="2285"/>
                  </a:lnTo>
                  <a:lnTo>
                    <a:pt x="633984" y="9270"/>
                  </a:lnTo>
                  <a:lnTo>
                    <a:pt x="629920" y="16128"/>
                  </a:lnTo>
                  <a:lnTo>
                    <a:pt x="632206" y="25018"/>
                  </a:lnTo>
                  <a:lnTo>
                    <a:pt x="639191" y="28955"/>
                  </a:lnTo>
                  <a:lnTo>
                    <a:pt x="704723" y="67182"/>
                  </a:lnTo>
                  <a:lnTo>
                    <a:pt x="726059" y="54736"/>
                  </a:lnTo>
                  <a:lnTo>
                    <a:pt x="733298" y="54736"/>
                  </a:lnTo>
                  <a:lnTo>
                    <a:pt x="733298" y="52704"/>
                  </a:lnTo>
                  <a:lnTo>
                    <a:pt x="737278" y="52704"/>
                  </a:lnTo>
                  <a:lnTo>
                    <a:pt x="646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8153" y="3353561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8069" y="3469385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0"/>
                  </a:moveTo>
                  <a:lnTo>
                    <a:pt x="431800" y="463550"/>
                  </a:lnTo>
                </a:path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5770" y="3982846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20" h="867410">
                  <a:moveTo>
                    <a:pt x="67182" y="57404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0" y="866901"/>
                  </a:lnTo>
                  <a:lnTo>
                    <a:pt x="81660" y="82223"/>
                  </a:lnTo>
                  <a:lnTo>
                    <a:pt x="67182" y="57404"/>
                  </a:lnTo>
                  <a:close/>
                </a:path>
                <a:path w="134620" h="867410">
                  <a:moveTo>
                    <a:pt x="67182" y="0"/>
                  </a:moveTo>
                  <a:lnTo>
                    <a:pt x="0" y="115315"/>
                  </a:lnTo>
                  <a:lnTo>
                    <a:pt x="2285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5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20" h="867410">
                  <a:moveTo>
                    <a:pt x="83980" y="28828"/>
                  </a:moveTo>
                  <a:lnTo>
                    <a:pt x="81660" y="28828"/>
                  </a:lnTo>
                  <a:lnTo>
                    <a:pt x="81660" y="82223"/>
                  </a:lnTo>
                  <a:lnTo>
                    <a:pt x="105409" y="122935"/>
                  </a:lnTo>
                  <a:lnTo>
                    <a:pt x="109347" y="129920"/>
                  </a:lnTo>
                  <a:lnTo>
                    <a:pt x="118236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20" h="867410">
                  <a:moveTo>
                    <a:pt x="81660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4"/>
                  </a:lnTo>
                  <a:lnTo>
                    <a:pt x="54736" y="36067"/>
                  </a:lnTo>
                  <a:lnTo>
                    <a:pt x="81660" y="36067"/>
                  </a:lnTo>
                  <a:lnTo>
                    <a:pt x="81660" y="28828"/>
                  </a:lnTo>
                  <a:close/>
                </a:path>
                <a:path w="134620" h="867410">
                  <a:moveTo>
                    <a:pt x="81660" y="36067"/>
                  </a:moveTo>
                  <a:lnTo>
                    <a:pt x="79628" y="36067"/>
                  </a:lnTo>
                  <a:lnTo>
                    <a:pt x="67182" y="57404"/>
                  </a:lnTo>
                  <a:lnTo>
                    <a:pt x="81660" y="82223"/>
                  </a:lnTo>
                  <a:lnTo>
                    <a:pt x="81660" y="36067"/>
                  </a:lnTo>
                  <a:close/>
                </a:path>
                <a:path w="134620" h="867410">
                  <a:moveTo>
                    <a:pt x="79628" y="36067"/>
                  </a:moveTo>
                  <a:lnTo>
                    <a:pt x="54736" y="36067"/>
                  </a:lnTo>
                  <a:lnTo>
                    <a:pt x="67182" y="57404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3754" y="3610990"/>
              <a:ext cx="2286635" cy="157480"/>
            </a:xfrm>
            <a:custGeom>
              <a:avLst/>
              <a:gdLst/>
              <a:ahLst/>
              <a:cxnLst/>
              <a:rect l="l" t="t" r="r" b="b"/>
              <a:pathLst>
                <a:path w="2286634" h="157479">
                  <a:moveTo>
                    <a:pt x="914527" y="90055"/>
                  </a:moveTo>
                  <a:lnTo>
                    <a:pt x="889673" y="75565"/>
                  </a:lnTo>
                  <a:lnTo>
                    <a:pt x="799211" y="22860"/>
                  </a:lnTo>
                  <a:lnTo>
                    <a:pt x="790448" y="25146"/>
                  </a:lnTo>
                  <a:lnTo>
                    <a:pt x="786384" y="32131"/>
                  </a:lnTo>
                  <a:lnTo>
                    <a:pt x="782320" y="38989"/>
                  </a:lnTo>
                  <a:lnTo>
                    <a:pt x="784606" y="47879"/>
                  </a:lnTo>
                  <a:lnTo>
                    <a:pt x="791591" y="51816"/>
                  </a:lnTo>
                  <a:lnTo>
                    <a:pt x="832281" y="75565"/>
                  </a:lnTo>
                  <a:lnTo>
                    <a:pt x="0" y="75565"/>
                  </a:lnTo>
                  <a:lnTo>
                    <a:pt x="0" y="104521"/>
                  </a:lnTo>
                  <a:lnTo>
                    <a:pt x="832294" y="104521"/>
                  </a:lnTo>
                  <a:lnTo>
                    <a:pt x="857123" y="90055"/>
                  </a:lnTo>
                  <a:lnTo>
                    <a:pt x="791591" y="128270"/>
                  </a:lnTo>
                  <a:lnTo>
                    <a:pt x="784606" y="132207"/>
                  </a:lnTo>
                  <a:lnTo>
                    <a:pt x="782320" y="141097"/>
                  </a:lnTo>
                  <a:lnTo>
                    <a:pt x="786384" y="147955"/>
                  </a:lnTo>
                  <a:lnTo>
                    <a:pt x="790448" y="154940"/>
                  </a:lnTo>
                  <a:lnTo>
                    <a:pt x="799211" y="157226"/>
                  </a:lnTo>
                  <a:lnTo>
                    <a:pt x="889673" y="104521"/>
                  </a:lnTo>
                  <a:lnTo>
                    <a:pt x="914527" y="90055"/>
                  </a:lnTo>
                  <a:close/>
                </a:path>
                <a:path w="2286634" h="157479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81009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12709" y="4604384"/>
            <a:ext cx="288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B1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8828" y="3308426"/>
            <a:ext cx="789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36029" y="3308426"/>
            <a:ext cx="567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2900" algn="l"/>
              </a:tabLst>
            </a:pPr>
            <a:r>
              <a:rPr sz="3000" baseline="-16666" dirty="0">
                <a:latin typeface="Tahoma"/>
                <a:cs typeface="Tahoma"/>
              </a:rPr>
              <a:t>X	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8392" y="3937507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8428" y="4373431"/>
            <a:ext cx="1442085" cy="107950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470"/>
              </a:spcBef>
            </a:pPr>
            <a:r>
              <a:rPr sz="2000" spc="-10" dirty="0">
                <a:solidFill>
                  <a:srgbClr val="1F487C"/>
                </a:solidFill>
                <a:latin typeface="Tahoma"/>
                <a:cs typeface="Tahoma"/>
              </a:rPr>
              <a:t>B2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dirty="0">
                <a:latin typeface="Tahoma"/>
                <a:cs typeface="Tahoma"/>
              </a:rPr>
              <a:t>X=R(s</a:t>
            </a:r>
            <a:r>
              <a:rPr sz="2400" spc="-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-B2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14627" y="2406395"/>
            <a:ext cx="6262370" cy="798830"/>
            <a:chOff x="1214627" y="2406395"/>
            <a:chExt cx="6262370" cy="798830"/>
          </a:xfrm>
        </p:grpSpPr>
        <p:sp>
          <p:nvSpPr>
            <p:cNvPr id="37" name="object 37"/>
            <p:cNvSpPr/>
            <p:nvPr/>
          </p:nvSpPr>
          <p:spPr>
            <a:xfrm>
              <a:off x="4480771" y="2411699"/>
              <a:ext cx="2991485" cy="789305"/>
            </a:xfrm>
            <a:custGeom>
              <a:avLst/>
              <a:gdLst/>
              <a:ahLst/>
              <a:cxnLst/>
              <a:rect l="l" t="t" r="r" b="b"/>
              <a:pathLst>
                <a:path w="2991484" h="789305">
                  <a:moveTo>
                    <a:pt x="2963714" y="591341"/>
                  </a:moveTo>
                  <a:lnTo>
                    <a:pt x="2820204" y="591341"/>
                  </a:lnTo>
                  <a:lnTo>
                    <a:pt x="2991273" y="788699"/>
                  </a:lnTo>
                  <a:lnTo>
                    <a:pt x="2963714" y="591341"/>
                  </a:lnTo>
                  <a:close/>
                </a:path>
                <a:path w="2991484" h="789305">
                  <a:moveTo>
                    <a:pt x="591297" y="20807"/>
                  </a:moveTo>
                  <a:lnTo>
                    <a:pt x="654924" y="24822"/>
                  </a:lnTo>
                  <a:lnTo>
                    <a:pt x="591297" y="20807"/>
                  </a:lnTo>
                  <a:close/>
                </a:path>
                <a:path w="2991484" h="789305">
                  <a:moveTo>
                    <a:pt x="397725" y="10767"/>
                  </a:moveTo>
                  <a:lnTo>
                    <a:pt x="462681" y="13777"/>
                  </a:lnTo>
                  <a:lnTo>
                    <a:pt x="397725" y="10767"/>
                  </a:lnTo>
                  <a:close/>
                </a:path>
                <a:path w="2991484" h="789305">
                  <a:moveTo>
                    <a:pt x="266605" y="5776"/>
                  </a:moveTo>
                  <a:lnTo>
                    <a:pt x="332361" y="8099"/>
                  </a:lnTo>
                  <a:lnTo>
                    <a:pt x="266605" y="5776"/>
                  </a:lnTo>
                  <a:close/>
                </a:path>
                <a:path w="2991484" h="789305">
                  <a:moveTo>
                    <a:pt x="133984" y="2178"/>
                  </a:moveTo>
                  <a:lnTo>
                    <a:pt x="200473" y="3801"/>
                  </a:lnTo>
                  <a:lnTo>
                    <a:pt x="133984" y="2178"/>
                  </a:lnTo>
                  <a:close/>
                </a:path>
                <a:path w="2991484" h="789305">
                  <a:moveTo>
                    <a:pt x="67154" y="910"/>
                  </a:moveTo>
                  <a:lnTo>
                    <a:pt x="133984" y="2178"/>
                  </a:lnTo>
                  <a:lnTo>
                    <a:pt x="67154" y="910"/>
                  </a:lnTo>
                  <a:close/>
                </a:path>
                <a:path w="2991484" h="789305">
                  <a:moveTo>
                    <a:pt x="0" y="0"/>
                  </a:moveTo>
                  <a:lnTo>
                    <a:pt x="67154" y="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15486" y="2411177"/>
              <a:ext cx="357505" cy="7620"/>
            </a:xfrm>
            <a:custGeom>
              <a:avLst/>
              <a:gdLst/>
              <a:ahLst/>
              <a:cxnLst/>
              <a:rect l="l" t="t" r="r" b="b"/>
              <a:pathLst>
                <a:path w="357504" h="7619">
                  <a:moveTo>
                    <a:pt x="70541" y="4954"/>
                  </a:moveTo>
                  <a:lnTo>
                    <a:pt x="0" y="7199"/>
                  </a:lnTo>
                  <a:lnTo>
                    <a:pt x="70541" y="4954"/>
                  </a:lnTo>
                  <a:close/>
                </a:path>
                <a:path w="357504" h="7619">
                  <a:moveTo>
                    <a:pt x="141561" y="3107"/>
                  </a:moveTo>
                  <a:lnTo>
                    <a:pt x="70541" y="4954"/>
                  </a:lnTo>
                  <a:lnTo>
                    <a:pt x="141561" y="3107"/>
                  </a:lnTo>
                  <a:close/>
                </a:path>
                <a:path w="357504" h="7619">
                  <a:moveTo>
                    <a:pt x="213043" y="1663"/>
                  </a:moveTo>
                  <a:lnTo>
                    <a:pt x="141561" y="3107"/>
                  </a:lnTo>
                  <a:lnTo>
                    <a:pt x="213043" y="1663"/>
                  </a:lnTo>
                  <a:close/>
                </a:path>
                <a:path w="357504" h="7619">
                  <a:moveTo>
                    <a:pt x="284967" y="625"/>
                  </a:moveTo>
                  <a:lnTo>
                    <a:pt x="213043" y="1663"/>
                  </a:lnTo>
                  <a:lnTo>
                    <a:pt x="284967" y="625"/>
                  </a:lnTo>
                  <a:close/>
                </a:path>
                <a:path w="357504" h="7619">
                  <a:moveTo>
                    <a:pt x="357316" y="0"/>
                  </a:moveTo>
                  <a:lnTo>
                    <a:pt x="284967" y="625"/>
                  </a:lnTo>
                  <a:lnTo>
                    <a:pt x="357316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9199" y="2410967"/>
              <a:ext cx="6252845" cy="789940"/>
            </a:xfrm>
            <a:custGeom>
              <a:avLst/>
              <a:gdLst/>
              <a:ahLst/>
              <a:cxnLst/>
              <a:rect l="l" t="t" r="r" b="b"/>
              <a:pathLst>
                <a:path w="6252845" h="789939">
                  <a:moveTo>
                    <a:pt x="3126359" y="0"/>
                  </a:moveTo>
                  <a:lnTo>
                    <a:pt x="3053603" y="209"/>
                  </a:lnTo>
                  <a:lnTo>
                    <a:pt x="2981253" y="835"/>
                  </a:lnTo>
                  <a:lnTo>
                    <a:pt x="2909329" y="1872"/>
                  </a:lnTo>
                  <a:lnTo>
                    <a:pt x="2837848" y="3316"/>
                  </a:lnTo>
                  <a:lnTo>
                    <a:pt x="2766828" y="5163"/>
                  </a:lnTo>
                  <a:lnTo>
                    <a:pt x="2696286" y="7408"/>
                  </a:lnTo>
                  <a:lnTo>
                    <a:pt x="2626242" y="10047"/>
                  </a:lnTo>
                  <a:lnTo>
                    <a:pt x="2556712" y="13074"/>
                  </a:lnTo>
                  <a:lnTo>
                    <a:pt x="2487715" y="16485"/>
                  </a:lnTo>
                  <a:lnTo>
                    <a:pt x="2419269" y="20277"/>
                  </a:lnTo>
                  <a:lnTo>
                    <a:pt x="2351392" y="24443"/>
                  </a:lnTo>
                  <a:lnTo>
                    <a:pt x="2284101" y="28981"/>
                  </a:lnTo>
                  <a:lnTo>
                    <a:pt x="2217415" y="33884"/>
                  </a:lnTo>
                  <a:lnTo>
                    <a:pt x="2151352" y="39149"/>
                  </a:lnTo>
                  <a:lnTo>
                    <a:pt x="2085930" y="44772"/>
                  </a:lnTo>
                  <a:lnTo>
                    <a:pt x="2021167" y="50746"/>
                  </a:lnTo>
                  <a:lnTo>
                    <a:pt x="1957080" y="57069"/>
                  </a:lnTo>
                  <a:lnTo>
                    <a:pt x="1893688" y="63736"/>
                  </a:lnTo>
                  <a:lnTo>
                    <a:pt x="1831009" y="70741"/>
                  </a:lnTo>
                  <a:lnTo>
                    <a:pt x="1769061" y="78080"/>
                  </a:lnTo>
                  <a:lnTo>
                    <a:pt x="1707861" y="85750"/>
                  </a:lnTo>
                  <a:lnTo>
                    <a:pt x="1647428" y="93745"/>
                  </a:lnTo>
                  <a:lnTo>
                    <a:pt x="1587780" y="102060"/>
                  </a:lnTo>
                  <a:lnTo>
                    <a:pt x="1528934" y="110692"/>
                  </a:lnTo>
                  <a:lnTo>
                    <a:pt x="1470909" y="119636"/>
                  </a:lnTo>
                  <a:lnTo>
                    <a:pt x="1413722" y="128887"/>
                  </a:lnTo>
                  <a:lnTo>
                    <a:pt x="1357392" y="138440"/>
                  </a:lnTo>
                  <a:lnTo>
                    <a:pt x="1301937" y="148291"/>
                  </a:lnTo>
                  <a:lnTo>
                    <a:pt x="1247375" y="158436"/>
                  </a:lnTo>
                  <a:lnTo>
                    <a:pt x="1193723" y="168870"/>
                  </a:lnTo>
                  <a:lnTo>
                    <a:pt x="1140999" y="179588"/>
                  </a:lnTo>
                  <a:lnTo>
                    <a:pt x="1089222" y="190586"/>
                  </a:lnTo>
                  <a:lnTo>
                    <a:pt x="1038410" y="201860"/>
                  </a:lnTo>
                  <a:lnTo>
                    <a:pt x="988580" y="213404"/>
                  </a:lnTo>
                  <a:lnTo>
                    <a:pt x="939751" y="225215"/>
                  </a:lnTo>
                  <a:lnTo>
                    <a:pt x="891940" y="237288"/>
                  </a:lnTo>
                  <a:lnTo>
                    <a:pt x="845166" y="249617"/>
                  </a:lnTo>
                  <a:lnTo>
                    <a:pt x="799446" y="262199"/>
                  </a:lnTo>
                  <a:lnTo>
                    <a:pt x="754799" y="275030"/>
                  </a:lnTo>
                  <a:lnTo>
                    <a:pt x="711242" y="288104"/>
                  </a:lnTo>
                  <a:lnTo>
                    <a:pt x="668794" y="301417"/>
                  </a:lnTo>
                  <a:lnTo>
                    <a:pt x="627472" y="314964"/>
                  </a:lnTo>
                  <a:lnTo>
                    <a:pt x="587295" y="328742"/>
                  </a:lnTo>
                  <a:lnTo>
                    <a:pt x="548280" y="342744"/>
                  </a:lnTo>
                  <a:lnTo>
                    <a:pt x="510445" y="356968"/>
                  </a:lnTo>
                  <a:lnTo>
                    <a:pt x="473809" y="371408"/>
                  </a:lnTo>
                  <a:lnTo>
                    <a:pt x="438389" y="386060"/>
                  </a:lnTo>
                  <a:lnTo>
                    <a:pt x="371271" y="415981"/>
                  </a:lnTo>
                  <a:lnTo>
                    <a:pt x="309234" y="446694"/>
                  </a:lnTo>
                  <a:lnTo>
                    <a:pt x="252422" y="478164"/>
                  </a:lnTo>
                  <a:lnTo>
                    <a:pt x="200979" y="510354"/>
                  </a:lnTo>
                  <a:lnTo>
                    <a:pt x="155050" y="543227"/>
                  </a:lnTo>
                  <a:lnTo>
                    <a:pt x="114777" y="576748"/>
                  </a:lnTo>
                  <a:lnTo>
                    <a:pt x="80306" y="610880"/>
                  </a:lnTo>
                  <a:lnTo>
                    <a:pt x="51779" y="645586"/>
                  </a:lnTo>
                  <a:lnTo>
                    <a:pt x="29342" y="680831"/>
                  </a:lnTo>
                  <a:lnTo>
                    <a:pt x="13136" y="716577"/>
                  </a:lnTo>
                  <a:lnTo>
                    <a:pt x="830" y="771059"/>
                  </a:lnTo>
                  <a:lnTo>
                    <a:pt x="0" y="789432"/>
                  </a:lnTo>
                  <a:lnTo>
                    <a:pt x="7416" y="734628"/>
                  </a:lnTo>
                  <a:lnTo>
                    <a:pt x="20451" y="698644"/>
                  </a:lnTo>
                  <a:lnTo>
                    <a:pt x="39790" y="663143"/>
                  </a:lnTo>
                  <a:lnTo>
                    <a:pt x="65291" y="628163"/>
                  </a:lnTo>
                  <a:lnTo>
                    <a:pt x="96808" y="593740"/>
                  </a:lnTo>
                  <a:lnTo>
                    <a:pt x="134198" y="559909"/>
                  </a:lnTo>
                  <a:lnTo>
                    <a:pt x="177316" y="526707"/>
                  </a:lnTo>
                  <a:lnTo>
                    <a:pt x="226020" y="494171"/>
                  </a:lnTo>
                  <a:lnTo>
                    <a:pt x="280166" y="462337"/>
                  </a:lnTo>
                  <a:lnTo>
                    <a:pt x="339608" y="431241"/>
                  </a:lnTo>
                  <a:lnTo>
                    <a:pt x="404204" y="400919"/>
                  </a:lnTo>
                  <a:lnTo>
                    <a:pt x="473809" y="371408"/>
                  </a:lnTo>
                  <a:lnTo>
                    <a:pt x="510445" y="356968"/>
                  </a:lnTo>
                  <a:lnTo>
                    <a:pt x="548280" y="342744"/>
                  </a:lnTo>
                  <a:lnTo>
                    <a:pt x="587295" y="328742"/>
                  </a:lnTo>
                  <a:lnTo>
                    <a:pt x="627472" y="314964"/>
                  </a:lnTo>
                  <a:lnTo>
                    <a:pt x="668794" y="301417"/>
                  </a:lnTo>
                  <a:lnTo>
                    <a:pt x="711242" y="288104"/>
                  </a:lnTo>
                  <a:lnTo>
                    <a:pt x="754799" y="275030"/>
                  </a:lnTo>
                  <a:lnTo>
                    <a:pt x="799446" y="262199"/>
                  </a:lnTo>
                  <a:lnTo>
                    <a:pt x="845166" y="249617"/>
                  </a:lnTo>
                  <a:lnTo>
                    <a:pt x="891940" y="237288"/>
                  </a:lnTo>
                  <a:lnTo>
                    <a:pt x="939751" y="225215"/>
                  </a:lnTo>
                  <a:lnTo>
                    <a:pt x="988580" y="213404"/>
                  </a:lnTo>
                  <a:lnTo>
                    <a:pt x="1038410" y="201860"/>
                  </a:lnTo>
                  <a:lnTo>
                    <a:pt x="1089222" y="190586"/>
                  </a:lnTo>
                  <a:lnTo>
                    <a:pt x="1140999" y="179588"/>
                  </a:lnTo>
                  <a:lnTo>
                    <a:pt x="1193723" y="168870"/>
                  </a:lnTo>
                  <a:lnTo>
                    <a:pt x="1247375" y="158436"/>
                  </a:lnTo>
                  <a:lnTo>
                    <a:pt x="1301937" y="148291"/>
                  </a:lnTo>
                  <a:lnTo>
                    <a:pt x="1357392" y="138440"/>
                  </a:lnTo>
                  <a:lnTo>
                    <a:pt x="1413722" y="128887"/>
                  </a:lnTo>
                  <a:lnTo>
                    <a:pt x="1470909" y="119636"/>
                  </a:lnTo>
                  <a:lnTo>
                    <a:pt x="1528934" y="110692"/>
                  </a:lnTo>
                  <a:lnTo>
                    <a:pt x="1587780" y="102060"/>
                  </a:lnTo>
                  <a:lnTo>
                    <a:pt x="1647428" y="93745"/>
                  </a:lnTo>
                  <a:lnTo>
                    <a:pt x="1707861" y="85750"/>
                  </a:lnTo>
                  <a:lnTo>
                    <a:pt x="1769061" y="78080"/>
                  </a:lnTo>
                  <a:lnTo>
                    <a:pt x="1831009" y="70741"/>
                  </a:lnTo>
                  <a:lnTo>
                    <a:pt x="1893688" y="63736"/>
                  </a:lnTo>
                  <a:lnTo>
                    <a:pt x="1957080" y="57069"/>
                  </a:lnTo>
                  <a:lnTo>
                    <a:pt x="2021167" y="50746"/>
                  </a:lnTo>
                  <a:lnTo>
                    <a:pt x="2085930" y="44772"/>
                  </a:lnTo>
                  <a:lnTo>
                    <a:pt x="2151352" y="39149"/>
                  </a:lnTo>
                  <a:lnTo>
                    <a:pt x="2217415" y="33884"/>
                  </a:lnTo>
                  <a:lnTo>
                    <a:pt x="2284101" y="28981"/>
                  </a:lnTo>
                  <a:lnTo>
                    <a:pt x="2351392" y="24443"/>
                  </a:lnTo>
                  <a:lnTo>
                    <a:pt x="2419269" y="20277"/>
                  </a:lnTo>
                  <a:lnTo>
                    <a:pt x="2487715" y="16485"/>
                  </a:lnTo>
                  <a:lnTo>
                    <a:pt x="2556712" y="13074"/>
                  </a:lnTo>
                  <a:lnTo>
                    <a:pt x="2626242" y="10047"/>
                  </a:lnTo>
                  <a:lnTo>
                    <a:pt x="2696286" y="7408"/>
                  </a:lnTo>
                  <a:lnTo>
                    <a:pt x="2766828" y="5163"/>
                  </a:lnTo>
                  <a:lnTo>
                    <a:pt x="2837848" y="3316"/>
                  </a:lnTo>
                  <a:lnTo>
                    <a:pt x="2909329" y="1872"/>
                  </a:lnTo>
                  <a:lnTo>
                    <a:pt x="2981253" y="835"/>
                  </a:lnTo>
                  <a:lnTo>
                    <a:pt x="3053603" y="209"/>
                  </a:lnTo>
                  <a:lnTo>
                    <a:pt x="3126359" y="0"/>
                  </a:lnTo>
                  <a:lnTo>
                    <a:pt x="3194110" y="183"/>
                  </a:lnTo>
                  <a:lnTo>
                    <a:pt x="3261571" y="732"/>
                  </a:lnTo>
                  <a:lnTo>
                    <a:pt x="3328725" y="1642"/>
                  </a:lnTo>
                  <a:lnTo>
                    <a:pt x="3395555" y="2910"/>
                  </a:lnTo>
                  <a:lnTo>
                    <a:pt x="3462045" y="4533"/>
                  </a:lnTo>
                  <a:lnTo>
                    <a:pt x="3528176" y="6508"/>
                  </a:lnTo>
                  <a:lnTo>
                    <a:pt x="3593932" y="8831"/>
                  </a:lnTo>
                  <a:lnTo>
                    <a:pt x="3659297" y="11499"/>
                  </a:lnTo>
                  <a:lnTo>
                    <a:pt x="3724252" y="14509"/>
                  </a:lnTo>
                  <a:lnTo>
                    <a:pt x="3788782" y="17857"/>
                  </a:lnTo>
                  <a:lnTo>
                    <a:pt x="3852868" y="21539"/>
                  </a:lnTo>
                  <a:lnTo>
                    <a:pt x="3916495" y="25554"/>
                  </a:lnTo>
                  <a:lnTo>
                    <a:pt x="3979645" y="29897"/>
                  </a:lnTo>
                  <a:lnTo>
                    <a:pt x="4042301" y="34564"/>
                  </a:lnTo>
                  <a:lnTo>
                    <a:pt x="4104446" y="39554"/>
                  </a:lnTo>
                  <a:lnTo>
                    <a:pt x="4166063" y="44862"/>
                  </a:lnTo>
                  <a:lnTo>
                    <a:pt x="4227135" y="50484"/>
                  </a:lnTo>
                  <a:lnTo>
                    <a:pt x="4287645" y="56419"/>
                  </a:lnTo>
                  <a:lnTo>
                    <a:pt x="4347576" y="62661"/>
                  </a:lnTo>
                  <a:lnTo>
                    <a:pt x="4406912" y="69209"/>
                  </a:lnTo>
                  <a:lnTo>
                    <a:pt x="4465635" y="76058"/>
                  </a:lnTo>
                  <a:lnTo>
                    <a:pt x="4523727" y="83206"/>
                  </a:lnTo>
                  <a:lnTo>
                    <a:pt x="4581173" y="90649"/>
                  </a:lnTo>
                  <a:lnTo>
                    <a:pt x="4637956" y="98383"/>
                  </a:lnTo>
                  <a:lnTo>
                    <a:pt x="4694057" y="106406"/>
                  </a:lnTo>
                  <a:lnTo>
                    <a:pt x="4749460" y="114714"/>
                  </a:lnTo>
                  <a:lnTo>
                    <a:pt x="4804149" y="123304"/>
                  </a:lnTo>
                  <a:lnTo>
                    <a:pt x="4858106" y="132171"/>
                  </a:lnTo>
                  <a:lnTo>
                    <a:pt x="4911314" y="141314"/>
                  </a:lnTo>
                  <a:lnTo>
                    <a:pt x="4963757" y="150729"/>
                  </a:lnTo>
                  <a:lnTo>
                    <a:pt x="5015416" y="160412"/>
                  </a:lnTo>
                  <a:lnTo>
                    <a:pt x="5066276" y="170361"/>
                  </a:lnTo>
                  <a:lnTo>
                    <a:pt x="5116319" y="180570"/>
                  </a:lnTo>
                  <a:lnTo>
                    <a:pt x="5165528" y="191039"/>
                  </a:lnTo>
                  <a:lnTo>
                    <a:pt x="5213887" y="201762"/>
                  </a:lnTo>
                  <a:lnTo>
                    <a:pt x="5261377" y="212737"/>
                  </a:lnTo>
                  <a:lnTo>
                    <a:pt x="5307983" y="223961"/>
                  </a:lnTo>
                  <a:lnTo>
                    <a:pt x="5353688" y="235430"/>
                  </a:lnTo>
                  <a:lnTo>
                    <a:pt x="5398473" y="247140"/>
                  </a:lnTo>
                  <a:lnTo>
                    <a:pt x="5442323" y="259089"/>
                  </a:lnTo>
                  <a:lnTo>
                    <a:pt x="5485220" y="271273"/>
                  </a:lnTo>
                  <a:lnTo>
                    <a:pt x="5527148" y="283689"/>
                  </a:lnTo>
                  <a:lnTo>
                    <a:pt x="5568088" y="296334"/>
                  </a:lnTo>
                  <a:lnTo>
                    <a:pt x="5608026" y="309203"/>
                  </a:lnTo>
                  <a:lnTo>
                    <a:pt x="5646942" y="322294"/>
                  </a:lnTo>
                  <a:lnTo>
                    <a:pt x="5684821" y="335604"/>
                  </a:lnTo>
                  <a:lnTo>
                    <a:pt x="5721645" y="349129"/>
                  </a:lnTo>
                  <a:lnTo>
                    <a:pt x="5757397" y="362866"/>
                  </a:lnTo>
                  <a:lnTo>
                    <a:pt x="5825619" y="390962"/>
                  </a:lnTo>
                  <a:lnTo>
                    <a:pt x="5889351" y="419865"/>
                  </a:lnTo>
                  <a:lnTo>
                    <a:pt x="5948455" y="449548"/>
                  </a:lnTo>
                  <a:lnTo>
                    <a:pt x="6002798" y="479986"/>
                  </a:lnTo>
                  <a:lnTo>
                    <a:pt x="6052242" y="511152"/>
                  </a:lnTo>
                  <a:lnTo>
                    <a:pt x="6096652" y="543018"/>
                  </a:lnTo>
                  <a:lnTo>
                    <a:pt x="6135892" y="575559"/>
                  </a:lnTo>
                  <a:lnTo>
                    <a:pt x="6153531" y="592074"/>
                  </a:lnTo>
                  <a:lnTo>
                    <a:pt x="6225285" y="592074"/>
                  </a:lnTo>
                  <a:lnTo>
                    <a:pt x="6252845" y="789432"/>
                  </a:lnTo>
                  <a:lnTo>
                    <a:pt x="6081776" y="592074"/>
                  </a:lnTo>
                  <a:lnTo>
                    <a:pt x="6153531" y="592074"/>
                  </a:lnTo>
                  <a:lnTo>
                    <a:pt x="6135892" y="575559"/>
                  </a:lnTo>
                  <a:lnTo>
                    <a:pt x="6096652" y="543018"/>
                  </a:lnTo>
                  <a:lnTo>
                    <a:pt x="6052242" y="511152"/>
                  </a:lnTo>
                  <a:lnTo>
                    <a:pt x="6002798" y="479986"/>
                  </a:lnTo>
                  <a:lnTo>
                    <a:pt x="5948455" y="449548"/>
                  </a:lnTo>
                  <a:lnTo>
                    <a:pt x="5889351" y="419865"/>
                  </a:lnTo>
                  <a:lnTo>
                    <a:pt x="5825619" y="390962"/>
                  </a:lnTo>
                  <a:lnTo>
                    <a:pt x="5757397" y="362866"/>
                  </a:lnTo>
                  <a:lnTo>
                    <a:pt x="5721645" y="349129"/>
                  </a:lnTo>
                  <a:lnTo>
                    <a:pt x="5684821" y="335604"/>
                  </a:lnTo>
                  <a:lnTo>
                    <a:pt x="5646942" y="322294"/>
                  </a:lnTo>
                  <a:lnTo>
                    <a:pt x="5608026" y="309203"/>
                  </a:lnTo>
                  <a:lnTo>
                    <a:pt x="5568088" y="296334"/>
                  </a:lnTo>
                  <a:lnTo>
                    <a:pt x="5527148" y="283689"/>
                  </a:lnTo>
                  <a:lnTo>
                    <a:pt x="5485220" y="271273"/>
                  </a:lnTo>
                  <a:lnTo>
                    <a:pt x="5442323" y="259089"/>
                  </a:lnTo>
                  <a:lnTo>
                    <a:pt x="5398473" y="247140"/>
                  </a:lnTo>
                  <a:lnTo>
                    <a:pt x="5353688" y="235430"/>
                  </a:lnTo>
                  <a:lnTo>
                    <a:pt x="5307983" y="223961"/>
                  </a:lnTo>
                  <a:lnTo>
                    <a:pt x="5261377" y="212737"/>
                  </a:lnTo>
                  <a:lnTo>
                    <a:pt x="5213887" y="201762"/>
                  </a:lnTo>
                  <a:lnTo>
                    <a:pt x="5165528" y="191039"/>
                  </a:lnTo>
                  <a:lnTo>
                    <a:pt x="5116319" y="180570"/>
                  </a:lnTo>
                  <a:lnTo>
                    <a:pt x="5066276" y="170361"/>
                  </a:lnTo>
                  <a:lnTo>
                    <a:pt x="5015416" y="160412"/>
                  </a:lnTo>
                  <a:lnTo>
                    <a:pt x="4963757" y="150729"/>
                  </a:lnTo>
                  <a:lnTo>
                    <a:pt x="4911314" y="141314"/>
                  </a:lnTo>
                  <a:lnTo>
                    <a:pt x="4858106" y="132171"/>
                  </a:lnTo>
                  <a:lnTo>
                    <a:pt x="4804149" y="123304"/>
                  </a:lnTo>
                  <a:lnTo>
                    <a:pt x="4749460" y="114714"/>
                  </a:lnTo>
                  <a:lnTo>
                    <a:pt x="4694057" y="106406"/>
                  </a:lnTo>
                  <a:lnTo>
                    <a:pt x="4637956" y="98383"/>
                  </a:lnTo>
                  <a:lnTo>
                    <a:pt x="4581173" y="90649"/>
                  </a:lnTo>
                  <a:lnTo>
                    <a:pt x="4523727" y="83206"/>
                  </a:lnTo>
                  <a:lnTo>
                    <a:pt x="4465635" y="76058"/>
                  </a:lnTo>
                  <a:lnTo>
                    <a:pt x="4406912" y="69209"/>
                  </a:lnTo>
                  <a:lnTo>
                    <a:pt x="4347576" y="62661"/>
                  </a:lnTo>
                  <a:lnTo>
                    <a:pt x="4287645" y="56419"/>
                  </a:lnTo>
                  <a:lnTo>
                    <a:pt x="4227135" y="50484"/>
                  </a:lnTo>
                  <a:lnTo>
                    <a:pt x="4166063" y="44862"/>
                  </a:lnTo>
                  <a:lnTo>
                    <a:pt x="4104446" y="39554"/>
                  </a:lnTo>
                  <a:lnTo>
                    <a:pt x="4042301" y="34564"/>
                  </a:lnTo>
                  <a:lnTo>
                    <a:pt x="3979645" y="29897"/>
                  </a:lnTo>
                  <a:lnTo>
                    <a:pt x="3916495" y="25554"/>
                  </a:lnTo>
                  <a:lnTo>
                    <a:pt x="3852868" y="21539"/>
                  </a:lnTo>
                  <a:lnTo>
                    <a:pt x="3788782" y="17857"/>
                  </a:lnTo>
                  <a:lnTo>
                    <a:pt x="3724252" y="14509"/>
                  </a:lnTo>
                  <a:lnTo>
                    <a:pt x="3659297" y="11499"/>
                  </a:lnTo>
                  <a:lnTo>
                    <a:pt x="3593932" y="8831"/>
                  </a:lnTo>
                  <a:lnTo>
                    <a:pt x="3528176" y="6508"/>
                  </a:lnTo>
                  <a:lnTo>
                    <a:pt x="3462045" y="4533"/>
                  </a:lnTo>
                  <a:lnTo>
                    <a:pt x="3395555" y="2910"/>
                  </a:lnTo>
                  <a:lnTo>
                    <a:pt x="3328725" y="1642"/>
                  </a:lnTo>
                  <a:lnTo>
                    <a:pt x="3261571" y="732"/>
                  </a:lnTo>
                  <a:lnTo>
                    <a:pt x="3194110" y="183"/>
                  </a:lnTo>
                  <a:lnTo>
                    <a:pt x="312635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9927" y="2805683"/>
              <a:ext cx="1699260" cy="394970"/>
            </a:xfrm>
            <a:custGeom>
              <a:avLst/>
              <a:gdLst/>
              <a:ahLst/>
              <a:cxnLst/>
              <a:rect l="l" t="t" r="r" b="b"/>
              <a:pathLst>
                <a:path w="1699260" h="394969">
                  <a:moveTo>
                    <a:pt x="1699133" y="323723"/>
                  </a:moveTo>
                  <a:lnTo>
                    <a:pt x="1502029" y="323723"/>
                  </a:lnTo>
                  <a:lnTo>
                    <a:pt x="1627124" y="394715"/>
                  </a:lnTo>
                  <a:lnTo>
                    <a:pt x="1699133" y="323723"/>
                  </a:lnTo>
                  <a:close/>
                </a:path>
                <a:path w="1699260" h="394969">
                  <a:moveTo>
                    <a:pt x="205081" y="3124"/>
                  </a:moveTo>
                  <a:lnTo>
                    <a:pt x="271977" y="5519"/>
                  </a:lnTo>
                  <a:lnTo>
                    <a:pt x="205081" y="3124"/>
                  </a:lnTo>
                  <a:close/>
                </a:path>
                <a:path w="1699260" h="394969">
                  <a:moveTo>
                    <a:pt x="137410" y="1397"/>
                  </a:moveTo>
                  <a:lnTo>
                    <a:pt x="205081" y="3124"/>
                  </a:lnTo>
                  <a:lnTo>
                    <a:pt x="137410" y="1397"/>
                  </a:lnTo>
                  <a:close/>
                </a:path>
                <a:path w="1699260" h="394969">
                  <a:moveTo>
                    <a:pt x="69028" y="351"/>
                  </a:moveTo>
                  <a:lnTo>
                    <a:pt x="137410" y="1397"/>
                  </a:lnTo>
                  <a:lnTo>
                    <a:pt x="69028" y="351"/>
                  </a:lnTo>
                  <a:close/>
                </a:path>
                <a:path w="1699260" h="394969">
                  <a:moveTo>
                    <a:pt x="0" y="0"/>
                  </a:moveTo>
                  <a:lnTo>
                    <a:pt x="69028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2803" y="2805683"/>
              <a:ext cx="3326765" cy="394970"/>
            </a:xfrm>
            <a:custGeom>
              <a:avLst/>
              <a:gdLst/>
              <a:ahLst/>
              <a:cxnLst/>
              <a:rect l="l" t="t" r="r" b="b"/>
              <a:pathLst>
                <a:path w="3326765" h="394969">
                  <a:moveTo>
                    <a:pt x="1627123" y="0"/>
                  </a:moveTo>
                  <a:lnTo>
                    <a:pt x="1554644" y="384"/>
                  </a:lnTo>
                  <a:lnTo>
                    <a:pt x="1482976" y="1527"/>
                  </a:lnTo>
                  <a:lnTo>
                    <a:pt x="1412186" y="3412"/>
                  </a:lnTo>
                  <a:lnTo>
                    <a:pt x="1342341" y="6023"/>
                  </a:lnTo>
                  <a:lnTo>
                    <a:pt x="1273506" y="9344"/>
                  </a:lnTo>
                  <a:lnTo>
                    <a:pt x="1205748" y="13359"/>
                  </a:lnTo>
                  <a:lnTo>
                    <a:pt x="1139132" y="18053"/>
                  </a:lnTo>
                  <a:lnTo>
                    <a:pt x="1073725" y="23408"/>
                  </a:lnTo>
                  <a:lnTo>
                    <a:pt x="1009593" y="29410"/>
                  </a:lnTo>
                  <a:lnTo>
                    <a:pt x="946802" y="36042"/>
                  </a:lnTo>
                  <a:lnTo>
                    <a:pt x="885418" y="43287"/>
                  </a:lnTo>
                  <a:lnTo>
                    <a:pt x="825507" y="51131"/>
                  </a:lnTo>
                  <a:lnTo>
                    <a:pt x="767136" y="59557"/>
                  </a:lnTo>
                  <a:lnTo>
                    <a:pt x="710370" y="68548"/>
                  </a:lnTo>
                  <a:lnTo>
                    <a:pt x="655276" y="78090"/>
                  </a:lnTo>
                  <a:lnTo>
                    <a:pt x="601920" y="88166"/>
                  </a:lnTo>
                  <a:lnTo>
                    <a:pt x="550368" y="98759"/>
                  </a:lnTo>
                  <a:lnTo>
                    <a:pt x="500686" y="109854"/>
                  </a:lnTo>
                  <a:lnTo>
                    <a:pt x="452940" y="121436"/>
                  </a:lnTo>
                  <a:lnTo>
                    <a:pt x="407197" y="133487"/>
                  </a:lnTo>
                  <a:lnTo>
                    <a:pt x="363522" y="145992"/>
                  </a:lnTo>
                  <a:lnTo>
                    <a:pt x="321981" y="158934"/>
                  </a:lnTo>
                  <a:lnTo>
                    <a:pt x="282642" y="172299"/>
                  </a:lnTo>
                  <a:lnTo>
                    <a:pt x="245569" y="186069"/>
                  </a:lnTo>
                  <a:lnTo>
                    <a:pt x="178489" y="214763"/>
                  </a:lnTo>
                  <a:lnTo>
                    <a:pt x="121270" y="244887"/>
                  </a:lnTo>
                  <a:lnTo>
                    <a:pt x="74441" y="276314"/>
                  </a:lnTo>
                  <a:lnTo>
                    <a:pt x="38531" y="308915"/>
                  </a:lnTo>
                  <a:lnTo>
                    <a:pt x="14069" y="342563"/>
                  </a:lnTo>
                  <a:lnTo>
                    <a:pt x="0" y="394715"/>
                  </a:lnTo>
                  <a:lnTo>
                    <a:pt x="14069" y="342563"/>
                  </a:lnTo>
                  <a:lnTo>
                    <a:pt x="38531" y="308915"/>
                  </a:lnTo>
                  <a:lnTo>
                    <a:pt x="74441" y="276314"/>
                  </a:lnTo>
                  <a:lnTo>
                    <a:pt x="121270" y="244887"/>
                  </a:lnTo>
                  <a:lnTo>
                    <a:pt x="178489" y="214763"/>
                  </a:lnTo>
                  <a:lnTo>
                    <a:pt x="245569" y="186069"/>
                  </a:lnTo>
                  <a:lnTo>
                    <a:pt x="282642" y="172299"/>
                  </a:lnTo>
                  <a:lnTo>
                    <a:pt x="321981" y="158934"/>
                  </a:lnTo>
                  <a:lnTo>
                    <a:pt x="363522" y="145992"/>
                  </a:lnTo>
                  <a:lnTo>
                    <a:pt x="407197" y="133487"/>
                  </a:lnTo>
                  <a:lnTo>
                    <a:pt x="452940" y="121436"/>
                  </a:lnTo>
                  <a:lnTo>
                    <a:pt x="500686" y="109854"/>
                  </a:lnTo>
                  <a:lnTo>
                    <a:pt x="550368" y="98759"/>
                  </a:lnTo>
                  <a:lnTo>
                    <a:pt x="601920" y="88166"/>
                  </a:lnTo>
                  <a:lnTo>
                    <a:pt x="655276" y="78090"/>
                  </a:lnTo>
                  <a:lnTo>
                    <a:pt x="710370" y="68548"/>
                  </a:lnTo>
                  <a:lnTo>
                    <a:pt x="767136" y="59557"/>
                  </a:lnTo>
                  <a:lnTo>
                    <a:pt x="825507" y="51131"/>
                  </a:lnTo>
                  <a:lnTo>
                    <a:pt x="885418" y="43287"/>
                  </a:lnTo>
                  <a:lnTo>
                    <a:pt x="946802" y="36042"/>
                  </a:lnTo>
                  <a:lnTo>
                    <a:pt x="1009593" y="29410"/>
                  </a:lnTo>
                  <a:lnTo>
                    <a:pt x="1073725" y="23408"/>
                  </a:lnTo>
                  <a:lnTo>
                    <a:pt x="1139132" y="18053"/>
                  </a:lnTo>
                  <a:lnTo>
                    <a:pt x="1205748" y="13359"/>
                  </a:lnTo>
                  <a:lnTo>
                    <a:pt x="1273506" y="9344"/>
                  </a:lnTo>
                  <a:lnTo>
                    <a:pt x="1342341" y="6023"/>
                  </a:lnTo>
                  <a:lnTo>
                    <a:pt x="1412186" y="3412"/>
                  </a:lnTo>
                  <a:lnTo>
                    <a:pt x="1482976" y="1527"/>
                  </a:lnTo>
                  <a:lnTo>
                    <a:pt x="1554644" y="384"/>
                  </a:lnTo>
                  <a:lnTo>
                    <a:pt x="1627123" y="0"/>
                  </a:lnTo>
                  <a:lnTo>
                    <a:pt x="1696152" y="351"/>
                  </a:lnTo>
                  <a:lnTo>
                    <a:pt x="1764534" y="1397"/>
                  </a:lnTo>
                  <a:lnTo>
                    <a:pt x="1832205" y="3124"/>
                  </a:lnTo>
                  <a:lnTo>
                    <a:pt x="1899101" y="5519"/>
                  </a:lnTo>
                  <a:lnTo>
                    <a:pt x="1965158" y="8570"/>
                  </a:lnTo>
                  <a:lnTo>
                    <a:pt x="2030312" y="12263"/>
                  </a:lnTo>
                  <a:lnTo>
                    <a:pt x="2094499" y="16586"/>
                  </a:lnTo>
                  <a:lnTo>
                    <a:pt x="2157654" y="21524"/>
                  </a:lnTo>
                  <a:lnTo>
                    <a:pt x="2219714" y="27066"/>
                  </a:lnTo>
                  <a:lnTo>
                    <a:pt x="2280614" y="33199"/>
                  </a:lnTo>
                  <a:lnTo>
                    <a:pt x="2340290" y="39909"/>
                  </a:lnTo>
                  <a:lnTo>
                    <a:pt x="2398679" y="47183"/>
                  </a:lnTo>
                  <a:lnTo>
                    <a:pt x="2455716" y="55009"/>
                  </a:lnTo>
                  <a:lnTo>
                    <a:pt x="2511337" y="63373"/>
                  </a:lnTo>
                  <a:lnTo>
                    <a:pt x="2565478" y="72263"/>
                  </a:lnTo>
                  <a:lnTo>
                    <a:pt x="2618075" y="81665"/>
                  </a:lnTo>
                  <a:lnTo>
                    <a:pt x="2669063" y="91566"/>
                  </a:lnTo>
                  <a:lnTo>
                    <a:pt x="2718380" y="101954"/>
                  </a:lnTo>
                  <a:lnTo>
                    <a:pt x="2765959" y="112816"/>
                  </a:lnTo>
                  <a:lnTo>
                    <a:pt x="2811739" y="124138"/>
                  </a:lnTo>
                  <a:lnTo>
                    <a:pt x="2855654" y="135907"/>
                  </a:lnTo>
                  <a:lnTo>
                    <a:pt x="2897640" y="148111"/>
                  </a:lnTo>
                  <a:lnTo>
                    <a:pt x="2937633" y="160737"/>
                  </a:lnTo>
                  <a:lnTo>
                    <a:pt x="2975569" y="173771"/>
                  </a:lnTo>
                  <a:lnTo>
                    <a:pt x="3011385" y="187200"/>
                  </a:lnTo>
                  <a:lnTo>
                    <a:pt x="3076396" y="215194"/>
                  </a:lnTo>
                  <a:lnTo>
                    <a:pt x="3132155" y="244614"/>
                  </a:lnTo>
                  <a:lnTo>
                    <a:pt x="3178148" y="275357"/>
                  </a:lnTo>
                  <a:lnTo>
                    <a:pt x="3213862" y="307318"/>
                  </a:lnTo>
                  <a:lnTo>
                    <a:pt x="3227705" y="323723"/>
                  </a:lnTo>
                  <a:lnTo>
                    <a:pt x="3326256" y="323723"/>
                  </a:lnTo>
                  <a:lnTo>
                    <a:pt x="3254248" y="394715"/>
                  </a:lnTo>
                  <a:lnTo>
                    <a:pt x="3129153" y="323723"/>
                  </a:lnTo>
                  <a:lnTo>
                    <a:pt x="3227705" y="323723"/>
                  </a:lnTo>
                  <a:lnTo>
                    <a:pt x="3213862" y="307318"/>
                  </a:lnTo>
                  <a:lnTo>
                    <a:pt x="3178148" y="275357"/>
                  </a:lnTo>
                  <a:lnTo>
                    <a:pt x="3132155" y="244614"/>
                  </a:lnTo>
                  <a:lnTo>
                    <a:pt x="3076396" y="215194"/>
                  </a:lnTo>
                  <a:lnTo>
                    <a:pt x="3011385" y="187200"/>
                  </a:lnTo>
                  <a:lnTo>
                    <a:pt x="2975569" y="173771"/>
                  </a:lnTo>
                  <a:lnTo>
                    <a:pt x="2937633" y="160737"/>
                  </a:lnTo>
                  <a:lnTo>
                    <a:pt x="2897640" y="148111"/>
                  </a:lnTo>
                  <a:lnTo>
                    <a:pt x="2855654" y="135907"/>
                  </a:lnTo>
                  <a:lnTo>
                    <a:pt x="2811739" y="124138"/>
                  </a:lnTo>
                  <a:lnTo>
                    <a:pt x="2765959" y="112816"/>
                  </a:lnTo>
                  <a:lnTo>
                    <a:pt x="2718380" y="101954"/>
                  </a:lnTo>
                  <a:lnTo>
                    <a:pt x="2669063" y="91566"/>
                  </a:lnTo>
                  <a:lnTo>
                    <a:pt x="2618075" y="81665"/>
                  </a:lnTo>
                  <a:lnTo>
                    <a:pt x="2565478" y="72263"/>
                  </a:lnTo>
                  <a:lnTo>
                    <a:pt x="2511337" y="63373"/>
                  </a:lnTo>
                  <a:lnTo>
                    <a:pt x="2455716" y="55009"/>
                  </a:lnTo>
                  <a:lnTo>
                    <a:pt x="2398679" y="47183"/>
                  </a:lnTo>
                  <a:lnTo>
                    <a:pt x="2340290" y="39909"/>
                  </a:lnTo>
                  <a:lnTo>
                    <a:pt x="2280614" y="33199"/>
                  </a:lnTo>
                  <a:lnTo>
                    <a:pt x="2219714" y="27066"/>
                  </a:lnTo>
                  <a:lnTo>
                    <a:pt x="2157654" y="21524"/>
                  </a:lnTo>
                  <a:lnTo>
                    <a:pt x="2094499" y="16586"/>
                  </a:lnTo>
                  <a:lnTo>
                    <a:pt x="2030312" y="12263"/>
                  </a:lnTo>
                  <a:lnTo>
                    <a:pt x="1965158" y="8570"/>
                  </a:lnTo>
                  <a:lnTo>
                    <a:pt x="1899101" y="5519"/>
                  </a:lnTo>
                  <a:lnTo>
                    <a:pt x="1832205" y="3124"/>
                  </a:lnTo>
                  <a:lnTo>
                    <a:pt x="1764534" y="1397"/>
                  </a:lnTo>
                  <a:lnTo>
                    <a:pt x="1696152" y="351"/>
                  </a:lnTo>
                  <a:lnTo>
                    <a:pt x="162712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40739" y="5823915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R(s</a:t>
            </a:r>
            <a:r>
              <a:rPr sz="2400" spc="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-B</a:t>
            </a:r>
            <a:r>
              <a:rPr sz="2400" spc="-5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-B2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18428" y="5427675"/>
            <a:ext cx="2275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C(s)=X-B1  </a:t>
            </a:r>
            <a:r>
              <a:rPr sz="2400" dirty="0">
                <a:latin typeface="Tahoma"/>
                <a:cs typeface="Tahoma"/>
              </a:rPr>
              <a:t>C(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R(s</a:t>
            </a:r>
            <a:r>
              <a:rPr sz="2400" spc="5" dirty="0">
                <a:latin typeface="Tahoma"/>
                <a:cs typeface="Tahoma"/>
              </a:rPr>
              <a:t>)-</a:t>
            </a:r>
            <a:r>
              <a:rPr sz="240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-B1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04061"/>
            <a:ext cx="536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Rule 5: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761" y="2423160"/>
            <a:ext cx="2286635" cy="1492885"/>
            <a:chOff x="1524761" y="2423160"/>
            <a:chExt cx="2286635" cy="1492885"/>
          </a:xfrm>
        </p:grpSpPr>
        <p:sp>
          <p:nvSpPr>
            <p:cNvPr id="6" name="object 6"/>
            <p:cNvSpPr/>
            <p:nvPr/>
          </p:nvSpPr>
          <p:spPr>
            <a:xfrm>
              <a:off x="2439161" y="24391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7553" y="25366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6778" y="3048635"/>
              <a:ext cx="134620" cy="867410"/>
            </a:xfrm>
            <a:custGeom>
              <a:avLst/>
              <a:gdLst/>
              <a:ahLst/>
              <a:cxnLst/>
              <a:rect l="l" t="t" r="r" b="b"/>
              <a:pathLst>
                <a:path w="134619" h="867410">
                  <a:moveTo>
                    <a:pt x="67182" y="57403"/>
                  </a:moveTo>
                  <a:lnTo>
                    <a:pt x="52704" y="82223"/>
                  </a:lnTo>
                  <a:lnTo>
                    <a:pt x="52704" y="866901"/>
                  </a:lnTo>
                  <a:lnTo>
                    <a:pt x="81660" y="866901"/>
                  </a:lnTo>
                  <a:lnTo>
                    <a:pt x="81660" y="82223"/>
                  </a:lnTo>
                  <a:lnTo>
                    <a:pt x="67182" y="57403"/>
                  </a:lnTo>
                  <a:close/>
                </a:path>
                <a:path w="134619" h="867410">
                  <a:moveTo>
                    <a:pt x="67182" y="0"/>
                  </a:moveTo>
                  <a:lnTo>
                    <a:pt x="0" y="115315"/>
                  </a:lnTo>
                  <a:lnTo>
                    <a:pt x="2285" y="124078"/>
                  </a:lnTo>
                  <a:lnTo>
                    <a:pt x="9270" y="128142"/>
                  </a:lnTo>
                  <a:lnTo>
                    <a:pt x="16128" y="132206"/>
                  </a:lnTo>
                  <a:lnTo>
                    <a:pt x="25018" y="129920"/>
                  </a:lnTo>
                  <a:lnTo>
                    <a:pt x="28956" y="122936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134619" h="867410">
                  <a:moveTo>
                    <a:pt x="83980" y="28828"/>
                  </a:moveTo>
                  <a:lnTo>
                    <a:pt x="81660" y="28828"/>
                  </a:lnTo>
                  <a:lnTo>
                    <a:pt x="81661" y="82223"/>
                  </a:lnTo>
                  <a:lnTo>
                    <a:pt x="105409" y="122936"/>
                  </a:lnTo>
                  <a:lnTo>
                    <a:pt x="109346" y="129920"/>
                  </a:lnTo>
                  <a:lnTo>
                    <a:pt x="118237" y="132206"/>
                  </a:lnTo>
                  <a:lnTo>
                    <a:pt x="125094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80" y="28828"/>
                  </a:lnTo>
                  <a:close/>
                </a:path>
                <a:path w="134619" h="867410">
                  <a:moveTo>
                    <a:pt x="81660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0" y="36067"/>
                  </a:lnTo>
                  <a:lnTo>
                    <a:pt x="81660" y="28828"/>
                  </a:lnTo>
                  <a:close/>
                </a:path>
                <a:path w="134619" h="867410">
                  <a:moveTo>
                    <a:pt x="81660" y="36067"/>
                  </a:moveTo>
                  <a:lnTo>
                    <a:pt x="79628" y="36067"/>
                  </a:lnTo>
                  <a:lnTo>
                    <a:pt x="67182" y="57403"/>
                  </a:lnTo>
                  <a:lnTo>
                    <a:pt x="81661" y="82223"/>
                  </a:lnTo>
                  <a:lnTo>
                    <a:pt x="81660" y="36067"/>
                  </a:lnTo>
                  <a:close/>
                </a:path>
                <a:path w="134619" h="867410">
                  <a:moveTo>
                    <a:pt x="79628" y="36067"/>
                  </a:moveTo>
                  <a:lnTo>
                    <a:pt x="54737" y="36067"/>
                  </a:lnTo>
                  <a:lnTo>
                    <a:pt x="67182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762" y="26767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5" h="158750">
                  <a:moveTo>
                    <a:pt x="914527" y="91567"/>
                  </a:moveTo>
                  <a:lnTo>
                    <a:pt x="889673" y="77089"/>
                  </a:lnTo>
                  <a:lnTo>
                    <a:pt x="799211" y="24384"/>
                  </a:lnTo>
                  <a:lnTo>
                    <a:pt x="790448" y="26670"/>
                  </a:lnTo>
                  <a:lnTo>
                    <a:pt x="786384" y="33655"/>
                  </a:lnTo>
                  <a:lnTo>
                    <a:pt x="782320" y="40513"/>
                  </a:lnTo>
                  <a:lnTo>
                    <a:pt x="784606" y="49403"/>
                  </a:lnTo>
                  <a:lnTo>
                    <a:pt x="791591" y="53340"/>
                  </a:lnTo>
                  <a:lnTo>
                    <a:pt x="832294" y="77089"/>
                  </a:lnTo>
                  <a:lnTo>
                    <a:pt x="0" y="77089"/>
                  </a:lnTo>
                  <a:lnTo>
                    <a:pt x="0" y="106045"/>
                  </a:lnTo>
                  <a:lnTo>
                    <a:pt x="832294" y="106045"/>
                  </a:lnTo>
                  <a:lnTo>
                    <a:pt x="791591" y="129794"/>
                  </a:lnTo>
                  <a:lnTo>
                    <a:pt x="784606" y="133731"/>
                  </a:lnTo>
                  <a:lnTo>
                    <a:pt x="782320" y="142621"/>
                  </a:lnTo>
                  <a:lnTo>
                    <a:pt x="786384" y="149479"/>
                  </a:lnTo>
                  <a:lnTo>
                    <a:pt x="790448" y="156464"/>
                  </a:lnTo>
                  <a:lnTo>
                    <a:pt x="799211" y="158750"/>
                  </a:lnTo>
                  <a:lnTo>
                    <a:pt x="889673" y="106045"/>
                  </a:lnTo>
                  <a:lnTo>
                    <a:pt x="914527" y="91567"/>
                  </a:lnTo>
                  <a:close/>
                </a:path>
                <a:path w="2286635" h="158750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3162" y="2701163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697" y="67183"/>
                </a:moveTo>
                <a:lnTo>
                  <a:pt x="639165" y="105410"/>
                </a:lnTo>
                <a:lnTo>
                  <a:pt x="632269" y="109347"/>
                </a:lnTo>
                <a:lnTo>
                  <a:pt x="629932" y="118237"/>
                </a:lnTo>
                <a:lnTo>
                  <a:pt x="633958" y="125095"/>
                </a:lnTo>
                <a:lnTo>
                  <a:pt x="637984" y="132079"/>
                </a:lnTo>
                <a:lnTo>
                  <a:pt x="646849" y="134365"/>
                </a:lnTo>
                <a:lnTo>
                  <a:pt x="737220" y="81661"/>
                </a:lnTo>
                <a:lnTo>
                  <a:pt x="733336" y="81661"/>
                </a:lnTo>
                <a:lnTo>
                  <a:pt x="733336" y="79628"/>
                </a:lnTo>
                <a:lnTo>
                  <a:pt x="726033" y="79628"/>
                </a:lnTo>
                <a:lnTo>
                  <a:pt x="704697" y="67183"/>
                </a:lnTo>
                <a:close/>
              </a:path>
              <a:path w="762635" h="134619">
                <a:moveTo>
                  <a:pt x="679878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79878" y="81661"/>
                </a:lnTo>
                <a:lnTo>
                  <a:pt x="704697" y="67183"/>
                </a:lnTo>
                <a:lnTo>
                  <a:pt x="679878" y="52704"/>
                </a:lnTo>
                <a:close/>
              </a:path>
              <a:path w="762635" h="134619">
                <a:moveTo>
                  <a:pt x="737220" y="52704"/>
                </a:moveTo>
                <a:lnTo>
                  <a:pt x="733336" y="52704"/>
                </a:lnTo>
                <a:lnTo>
                  <a:pt x="733336" y="81661"/>
                </a:lnTo>
                <a:lnTo>
                  <a:pt x="737220" y="81661"/>
                </a:lnTo>
                <a:lnTo>
                  <a:pt x="762063" y="67183"/>
                </a:lnTo>
                <a:lnTo>
                  <a:pt x="737220" y="52704"/>
                </a:lnTo>
                <a:close/>
              </a:path>
              <a:path w="762635" h="134619">
                <a:moveTo>
                  <a:pt x="726033" y="54737"/>
                </a:moveTo>
                <a:lnTo>
                  <a:pt x="704697" y="67183"/>
                </a:lnTo>
                <a:lnTo>
                  <a:pt x="726033" y="79628"/>
                </a:lnTo>
                <a:lnTo>
                  <a:pt x="726033" y="54737"/>
                </a:lnTo>
                <a:close/>
              </a:path>
              <a:path w="762635" h="134619">
                <a:moveTo>
                  <a:pt x="733336" y="54737"/>
                </a:moveTo>
                <a:lnTo>
                  <a:pt x="726033" y="54737"/>
                </a:lnTo>
                <a:lnTo>
                  <a:pt x="726033" y="79628"/>
                </a:lnTo>
                <a:lnTo>
                  <a:pt x="733336" y="79628"/>
                </a:lnTo>
                <a:lnTo>
                  <a:pt x="733336" y="54737"/>
                </a:lnTo>
                <a:close/>
              </a:path>
              <a:path w="762635" h="134619">
                <a:moveTo>
                  <a:pt x="646849" y="0"/>
                </a:moveTo>
                <a:lnTo>
                  <a:pt x="637984" y="2286"/>
                </a:lnTo>
                <a:lnTo>
                  <a:pt x="633958" y="9271"/>
                </a:lnTo>
                <a:lnTo>
                  <a:pt x="629932" y="16128"/>
                </a:lnTo>
                <a:lnTo>
                  <a:pt x="632269" y="25019"/>
                </a:lnTo>
                <a:lnTo>
                  <a:pt x="639165" y="28956"/>
                </a:lnTo>
                <a:lnTo>
                  <a:pt x="704697" y="67183"/>
                </a:lnTo>
                <a:lnTo>
                  <a:pt x="726033" y="54737"/>
                </a:lnTo>
                <a:lnTo>
                  <a:pt x="733336" y="54737"/>
                </a:lnTo>
                <a:lnTo>
                  <a:pt x="733336" y="52704"/>
                </a:lnTo>
                <a:lnTo>
                  <a:pt x="737220" y="52704"/>
                </a:lnTo>
                <a:lnTo>
                  <a:pt x="646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24513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3575" y="23943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7995" y="3613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594" y="2375154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161" y="2420873"/>
            <a:ext cx="609600" cy="675640"/>
          </a:xfrm>
          <a:prstGeom prst="rect">
            <a:avLst/>
          </a:prstGeom>
          <a:ln w="3200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4985080"/>
            <a:ext cx="196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C(s)=R(s)G+X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9855" y="5138166"/>
            <a:ext cx="2573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C(s)=G{R(s)+X/G}</a:t>
            </a:r>
            <a:endParaRPr sz="2400">
              <a:latin typeface="Tahoma"/>
              <a:cs typeface="Tahoma"/>
            </a:endParaRPr>
          </a:p>
          <a:p>
            <a:pPr marR="12700" algn="ctr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=GR(s)+X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7998" y="30612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29961" y="2499360"/>
            <a:ext cx="2286635" cy="1059180"/>
            <a:chOff x="5029961" y="2499360"/>
            <a:chExt cx="2286635" cy="1059180"/>
          </a:xfrm>
        </p:grpSpPr>
        <p:sp>
          <p:nvSpPr>
            <p:cNvPr id="20" name="object 20"/>
            <p:cNvSpPr/>
            <p:nvPr/>
          </p:nvSpPr>
          <p:spPr>
            <a:xfrm>
              <a:off x="5791961" y="2515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  <a:path w="609600" h="657225">
                  <a:moveTo>
                    <a:pt x="88391" y="561086"/>
                  </a:moveTo>
                  <a:lnTo>
                    <a:pt x="520191" y="9753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29578" y="3124835"/>
              <a:ext cx="134620" cy="433705"/>
            </a:xfrm>
            <a:custGeom>
              <a:avLst/>
              <a:gdLst/>
              <a:ahLst/>
              <a:cxnLst/>
              <a:rect l="l" t="t" r="r" b="b"/>
              <a:pathLst>
                <a:path w="134620" h="433704">
                  <a:moveTo>
                    <a:pt x="67183" y="57404"/>
                  </a:moveTo>
                  <a:lnTo>
                    <a:pt x="52705" y="82223"/>
                  </a:lnTo>
                  <a:lnTo>
                    <a:pt x="52705" y="433450"/>
                  </a:lnTo>
                  <a:lnTo>
                    <a:pt x="81661" y="433450"/>
                  </a:lnTo>
                  <a:lnTo>
                    <a:pt x="81661" y="82223"/>
                  </a:lnTo>
                  <a:lnTo>
                    <a:pt x="67183" y="57404"/>
                  </a:lnTo>
                  <a:close/>
                </a:path>
                <a:path w="134620" h="433704">
                  <a:moveTo>
                    <a:pt x="67183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9" y="132206"/>
                  </a:lnTo>
                  <a:lnTo>
                    <a:pt x="25019" y="129920"/>
                  </a:lnTo>
                  <a:lnTo>
                    <a:pt x="28956" y="122936"/>
                  </a:lnTo>
                  <a:lnTo>
                    <a:pt x="52705" y="82223"/>
                  </a:lnTo>
                  <a:lnTo>
                    <a:pt x="52705" y="28828"/>
                  </a:lnTo>
                  <a:lnTo>
                    <a:pt x="83980" y="28828"/>
                  </a:lnTo>
                  <a:lnTo>
                    <a:pt x="67183" y="0"/>
                  </a:lnTo>
                  <a:close/>
                </a:path>
                <a:path w="134620" h="433704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10" y="122936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80" y="124078"/>
                  </a:lnTo>
                  <a:lnTo>
                    <a:pt x="134366" y="115315"/>
                  </a:lnTo>
                  <a:lnTo>
                    <a:pt x="83980" y="28828"/>
                  </a:lnTo>
                  <a:close/>
                </a:path>
                <a:path w="134620" h="433704">
                  <a:moveTo>
                    <a:pt x="81661" y="28828"/>
                  </a:moveTo>
                  <a:lnTo>
                    <a:pt x="52705" y="28828"/>
                  </a:lnTo>
                  <a:lnTo>
                    <a:pt x="52705" y="82223"/>
                  </a:lnTo>
                  <a:lnTo>
                    <a:pt x="67183" y="57404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134620" h="433704">
                  <a:moveTo>
                    <a:pt x="81661" y="36067"/>
                  </a:moveTo>
                  <a:lnTo>
                    <a:pt x="79629" y="36067"/>
                  </a:lnTo>
                  <a:lnTo>
                    <a:pt x="67183" y="57404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134620" h="433704">
                  <a:moveTo>
                    <a:pt x="79629" y="36067"/>
                  </a:moveTo>
                  <a:lnTo>
                    <a:pt x="54737" y="36067"/>
                  </a:lnTo>
                  <a:lnTo>
                    <a:pt x="67183" y="57404"/>
                  </a:lnTo>
                  <a:lnTo>
                    <a:pt x="79629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9962" y="27529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4" h="158750">
                  <a:moveTo>
                    <a:pt x="762127" y="67183"/>
                  </a:moveTo>
                  <a:lnTo>
                    <a:pt x="737273" y="52705"/>
                  </a:lnTo>
                  <a:lnTo>
                    <a:pt x="646811" y="0"/>
                  </a:lnTo>
                  <a:lnTo>
                    <a:pt x="638048" y="2286"/>
                  </a:lnTo>
                  <a:lnTo>
                    <a:pt x="633984" y="9271"/>
                  </a:lnTo>
                  <a:lnTo>
                    <a:pt x="629920" y="16129"/>
                  </a:lnTo>
                  <a:lnTo>
                    <a:pt x="632206" y="25019"/>
                  </a:lnTo>
                  <a:lnTo>
                    <a:pt x="639191" y="28956"/>
                  </a:lnTo>
                  <a:lnTo>
                    <a:pt x="679894" y="52705"/>
                  </a:lnTo>
                  <a:lnTo>
                    <a:pt x="0" y="52705"/>
                  </a:lnTo>
                  <a:lnTo>
                    <a:pt x="0" y="81661"/>
                  </a:lnTo>
                  <a:lnTo>
                    <a:pt x="679894" y="81661"/>
                  </a:lnTo>
                  <a:lnTo>
                    <a:pt x="639191" y="105410"/>
                  </a:lnTo>
                  <a:lnTo>
                    <a:pt x="632206" y="109347"/>
                  </a:lnTo>
                  <a:lnTo>
                    <a:pt x="629920" y="118237"/>
                  </a:lnTo>
                  <a:lnTo>
                    <a:pt x="633984" y="125095"/>
                  </a:lnTo>
                  <a:lnTo>
                    <a:pt x="638048" y="132080"/>
                  </a:lnTo>
                  <a:lnTo>
                    <a:pt x="646811" y="134366"/>
                  </a:lnTo>
                  <a:lnTo>
                    <a:pt x="737273" y="81661"/>
                  </a:lnTo>
                  <a:lnTo>
                    <a:pt x="762127" y="67183"/>
                  </a:lnTo>
                  <a:close/>
                </a:path>
                <a:path w="2286634" h="158750">
                  <a:moveTo>
                    <a:pt x="2286127" y="91567"/>
                  </a:moveTo>
                  <a:lnTo>
                    <a:pt x="2261273" y="77089"/>
                  </a:lnTo>
                  <a:lnTo>
                    <a:pt x="2170811" y="24384"/>
                  </a:lnTo>
                  <a:lnTo>
                    <a:pt x="2162048" y="26670"/>
                  </a:lnTo>
                  <a:lnTo>
                    <a:pt x="2157984" y="33655"/>
                  </a:lnTo>
                  <a:lnTo>
                    <a:pt x="2153920" y="40513"/>
                  </a:lnTo>
                  <a:lnTo>
                    <a:pt x="2156206" y="49403"/>
                  </a:lnTo>
                  <a:lnTo>
                    <a:pt x="2163191" y="53340"/>
                  </a:lnTo>
                  <a:lnTo>
                    <a:pt x="2203894" y="77089"/>
                  </a:lnTo>
                  <a:lnTo>
                    <a:pt x="1371600" y="77089"/>
                  </a:lnTo>
                  <a:lnTo>
                    <a:pt x="1371600" y="106045"/>
                  </a:lnTo>
                  <a:lnTo>
                    <a:pt x="2203894" y="106045"/>
                  </a:lnTo>
                  <a:lnTo>
                    <a:pt x="2163191" y="129794"/>
                  </a:lnTo>
                  <a:lnTo>
                    <a:pt x="2156206" y="133731"/>
                  </a:lnTo>
                  <a:lnTo>
                    <a:pt x="2153920" y="142621"/>
                  </a:lnTo>
                  <a:lnTo>
                    <a:pt x="2157984" y="149479"/>
                  </a:lnTo>
                  <a:lnTo>
                    <a:pt x="2162048" y="156464"/>
                  </a:lnTo>
                  <a:lnTo>
                    <a:pt x="2170811" y="158750"/>
                  </a:lnTo>
                  <a:lnTo>
                    <a:pt x="2261273" y="106045"/>
                  </a:lnTo>
                  <a:lnTo>
                    <a:pt x="2286127" y="91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925561" y="27529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19">
                <a:moveTo>
                  <a:pt x="704723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20" y="118237"/>
                </a:lnTo>
                <a:lnTo>
                  <a:pt x="633984" y="125095"/>
                </a:lnTo>
                <a:lnTo>
                  <a:pt x="638048" y="132080"/>
                </a:lnTo>
                <a:lnTo>
                  <a:pt x="646811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9" y="79629"/>
                </a:lnTo>
                <a:lnTo>
                  <a:pt x="704723" y="67183"/>
                </a:lnTo>
                <a:close/>
              </a:path>
              <a:path w="762634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3" y="67183"/>
                </a:lnTo>
                <a:lnTo>
                  <a:pt x="679903" y="52705"/>
                </a:lnTo>
                <a:close/>
              </a:path>
              <a:path w="762634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7" y="67183"/>
                </a:lnTo>
                <a:lnTo>
                  <a:pt x="737278" y="52705"/>
                </a:lnTo>
                <a:close/>
              </a:path>
              <a:path w="762634" h="134619">
                <a:moveTo>
                  <a:pt x="726059" y="54737"/>
                </a:moveTo>
                <a:lnTo>
                  <a:pt x="704723" y="67183"/>
                </a:lnTo>
                <a:lnTo>
                  <a:pt x="726059" y="79629"/>
                </a:lnTo>
                <a:lnTo>
                  <a:pt x="726059" y="54737"/>
                </a:lnTo>
                <a:close/>
              </a:path>
              <a:path w="762634" h="134619">
                <a:moveTo>
                  <a:pt x="733298" y="54737"/>
                </a:moveTo>
                <a:lnTo>
                  <a:pt x="726059" y="54737"/>
                </a:lnTo>
                <a:lnTo>
                  <a:pt x="726059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4" h="134619">
                <a:moveTo>
                  <a:pt x="646811" y="0"/>
                </a:moveTo>
                <a:lnTo>
                  <a:pt x="638048" y="2286"/>
                </a:lnTo>
                <a:lnTo>
                  <a:pt x="633984" y="9271"/>
                </a:lnTo>
                <a:lnTo>
                  <a:pt x="629920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3" y="67183"/>
                </a:lnTo>
                <a:lnTo>
                  <a:pt x="726059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68182" y="24513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6002" y="2451354"/>
            <a:ext cx="756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5961" y="2515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1961" y="35059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1/G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29578" y="4191634"/>
            <a:ext cx="134620" cy="433705"/>
          </a:xfrm>
          <a:custGeom>
            <a:avLst/>
            <a:gdLst/>
            <a:ahLst/>
            <a:cxnLst/>
            <a:rect l="l" t="t" r="r" b="b"/>
            <a:pathLst>
              <a:path w="134620" h="433704">
                <a:moveTo>
                  <a:pt x="67183" y="57404"/>
                </a:moveTo>
                <a:lnTo>
                  <a:pt x="52705" y="82223"/>
                </a:lnTo>
                <a:lnTo>
                  <a:pt x="52705" y="433577"/>
                </a:lnTo>
                <a:lnTo>
                  <a:pt x="81661" y="433577"/>
                </a:lnTo>
                <a:lnTo>
                  <a:pt x="81661" y="82223"/>
                </a:lnTo>
                <a:lnTo>
                  <a:pt x="67183" y="57404"/>
                </a:lnTo>
                <a:close/>
              </a:path>
              <a:path w="134620" h="433704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5"/>
                </a:lnTo>
                <a:lnTo>
                  <a:pt x="52705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433704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433704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4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433704">
                <a:moveTo>
                  <a:pt x="81661" y="36067"/>
                </a:moveTo>
                <a:lnTo>
                  <a:pt x="79629" y="36067"/>
                </a:lnTo>
                <a:lnTo>
                  <a:pt x="67183" y="57404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433704">
                <a:moveTo>
                  <a:pt x="79629" y="36067"/>
                </a:moveTo>
                <a:lnTo>
                  <a:pt x="54737" y="36067"/>
                </a:lnTo>
                <a:lnTo>
                  <a:pt x="67183" y="57404"/>
                </a:lnTo>
                <a:lnTo>
                  <a:pt x="79629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73877" y="4356861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5628" y="31374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004061"/>
            <a:ext cx="4942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6: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2210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153" y="2214372"/>
            <a:ext cx="2286635" cy="1682750"/>
            <a:chOff x="89153" y="2214372"/>
            <a:chExt cx="2286635" cy="1682750"/>
          </a:xfrm>
        </p:grpSpPr>
        <p:sp>
          <p:nvSpPr>
            <p:cNvPr id="6" name="object 6"/>
            <p:cNvSpPr/>
            <p:nvPr/>
          </p:nvSpPr>
          <p:spPr>
            <a:xfrm>
              <a:off x="851153" y="22303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9915" y="96012"/>
                  </a:moveTo>
                  <a:lnTo>
                    <a:pt x="521716" y="559562"/>
                  </a:lnTo>
                </a:path>
                <a:path w="609600" h="657225">
                  <a:moveTo>
                    <a:pt x="89915" y="559562"/>
                  </a:moveTo>
                  <a:lnTo>
                    <a:pt x="521716" y="9601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8026" y="2896234"/>
              <a:ext cx="134620" cy="1000760"/>
            </a:xfrm>
            <a:custGeom>
              <a:avLst/>
              <a:gdLst/>
              <a:ahLst/>
              <a:cxnLst/>
              <a:rect l="l" t="t" r="r" b="b"/>
              <a:pathLst>
                <a:path w="134619" h="1000760">
                  <a:moveTo>
                    <a:pt x="66483" y="57513"/>
                  </a:moveTo>
                  <a:lnTo>
                    <a:pt x="52305" y="82544"/>
                  </a:lnTo>
                  <a:lnTo>
                    <a:pt x="63957" y="1000378"/>
                  </a:lnTo>
                  <a:lnTo>
                    <a:pt x="92913" y="1000125"/>
                  </a:lnTo>
                  <a:lnTo>
                    <a:pt x="81261" y="82127"/>
                  </a:lnTo>
                  <a:lnTo>
                    <a:pt x="66483" y="57513"/>
                  </a:lnTo>
                  <a:close/>
                </a:path>
                <a:path w="134619" h="1000760">
                  <a:moveTo>
                    <a:pt x="65735" y="0"/>
                  </a:moveTo>
                  <a:lnTo>
                    <a:pt x="3937" y="109219"/>
                  </a:lnTo>
                  <a:lnTo>
                    <a:pt x="0" y="116077"/>
                  </a:lnTo>
                  <a:lnTo>
                    <a:pt x="2438" y="124967"/>
                  </a:lnTo>
                  <a:lnTo>
                    <a:pt x="16357" y="132841"/>
                  </a:lnTo>
                  <a:lnTo>
                    <a:pt x="25184" y="130428"/>
                  </a:lnTo>
                  <a:lnTo>
                    <a:pt x="52305" y="82544"/>
                  </a:lnTo>
                  <a:lnTo>
                    <a:pt x="51625" y="28955"/>
                  </a:lnTo>
                  <a:lnTo>
                    <a:pt x="80581" y="28575"/>
                  </a:lnTo>
                  <a:lnTo>
                    <a:pt x="82883" y="28575"/>
                  </a:lnTo>
                  <a:lnTo>
                    <a:pt x="65735" y="0"/>
                  </a:lnTo>
                  <a:close/>
                </a:path>
                <a:path w="134619" h="1000760">
                  <a:moveTo>
                    <a:pt x="82883" y="28575"/>
                  </a:moveTo>
                  <a:lnTo>
                    <a:pt x="80581" y="28575"/>
                  </a:lnTo>
                  <a:lnTo>
                    <a:pt x="81261" y="82127"/>
                  </a:lnTo>
                  <a:lnTo>
                    <a:pt x="109575" y="129286"/>
                  </a:lnTo>
                  <a:lnTo>
                    <a:pt x="118465" y="131572"/>
                  </a:lnTo>
                  <a:lnTo>
                    <a:pt x="125323" y="127380"/>
                  </a:lnTo>
                  <a:lnTo>
                    <a:pt x="132181" y="123316"/>
                  </a:lnTo>
                  <a:lnTo>
                    <a:pt x="134404" y="114426"/>
                  </a:lnTo>
                  <a:lnTo>
                    <a:pt x="82883" y="28575"/>
                  </a:lnTo>
                  <a:close/>
                </a:path>
                <a:path w="134619" h="1000760">
                  <a:moveTo>
                    <a:pt x="80581" y="28575"/>
                  </a:moveTo>
                  <a:lnTo>
                    <a:pt x="51625" y="28955"/>
                  </a:lnTo>
                  <a:lnTo>
                    <a:pt x="52305" y="82544"/>
                  </a:lnTo>
                  <a:lnTo>
                    <a:pt x="66483" y="57513"/>
                  </a:lnTo>
                  <a:lnTo>
                    <a:pt x="53682" y="36194"/>
                  </a:lnTo>
                  <a:lnTo>
                    <a:pt x="78701" y="35940"/>
                  </a:lnTo>
                  <a:lnTo>
                    <a:pt x="80674" y="35940"/>
                  </a:lnTo>
                  <a:lnTo>
                    <a:pt x="80581" y="28575"/>
                  </a:lnTo>
                  <a:close/>
                </a:path>
                <a:path w="134619" h="1000760">
                  <a:moveTo>
                    <a:pt x="80674" y="35940"/>
                  </a:moveTo>
                  <a:lnTo>
                    <a:pt x="78701" y="35940"/>
                  </a:lnTo>
                  <a:lnTo>
                    <a:pt x="66483" y="57513"/>
                  </a:lnTo>
                  <a:lnTo>
                    <a:pt x="81261" y="82127"/>
                  </a:lnTo>
                  <a:lnTo>
                    <a:pt x="80674" y="35940"/>
                  </a:lnTo>
                  <a:close/>
                </a:path>
                <a:path w="134619" h="1000760">
                  <a:moveTo>
                    <a:pt x="78701" y="35940"/>
                  </a:moveTo>
                  <a:lnTo>
                    <a:pt x="53682" y="36194"/>
                  </a:lnTo>
                  <a:lnTo>
                    <a:pt x="66483" y="57513"/>
                  </a:lnTo>
                  <a:lnTo>
                    <a:pt x="78701" y="3594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" y="2467990"/>
              <a:ext cx="2286635" cy="157480"/>
            </a:xfrm>
            <a:custGeom>
              <a:avLst/>
              <a:gdLst/>
              <a:ahLst/>
              <a:cxnLst/>
              <a:rect l="l" t="t" r="r" b="b"/>
              <a:pathLst>
                <a:path w="2286635" h="157480">
                  <a:moveTo>
                    <a:pt x="762063" y="67183"/>
                  </a:moveTo>
                  <a:lnTo>
                    <a:pt x="737209" y="52705"/>
                  </a:lnTo>
                  <a:lnTo>
                    <a:pt x="646849" y="0"/>
                  </a:lnTo>
                  <a:lnTo>
                    <a:pt x="637984" y="2286"/>
                  </a:lnTo>
                  <a:lnTo>
                    <a:pt x="633958" y="9271"/>
                  </a:lnTo>
                  <a:lnTo>
                    <a:pt x="629932" y="16129"/>
                  </a:lnTo>
                  <a:lnTo>
                    <a:pt x="632269" y="25019"/>
                  </a:lnTo>
                  <a:lnTo>
                    <a:pt x="639165" y="28956"/>
                  </a:lnTo>
                  <a:lnTo>
                    <a:pt x="679869" y="52705"/>
                  </a:lnTo>
                  <a:lnTo>
                    <a:pt x="0" y="52705"/>
                  </a:lnTo>
                  <a:lnTo>
                    <a:pt x="0" y="81661"/>
                  </a:lnTo>
                  <a:lnTo>
                    <a:pt x="679869" y="81661"/>
                  </a:lnTo>
                  <a:lnTo>
                    <a:pt x="639165" y="105410"/>
                  </a:lnTo>
                  <a:lnTo>
                    <a:pt x="632269" y="109347"/>
                  </a:lnTo>
                  <a:lnTo>
                    <a:pt x="629932" y="118237"/>
                  </a:lnTo>
                  <a:lnTo>
                    <a:pt x="633958" y="125095"/>
                  </a:lnTo>
                  <a:lnTo>
                    <a:pt x="637984" y="132080"/>
                  </a:lnTo>
                  <a:lnTo>
                    <a:pt x="646849" y="134366"/>
                  </a:lnTo>
                  <a:lnTo>
                    <a:pt x="737209" y="81661"/>
                  </a:lnTo>
                  <a:lnTo>
                    <a:pt x="762063" y="67183"/>
                  </a:lnTo>
                  <a:close/>
                </a:path>
                <a:path w="2286635" h="157480">
                  <a:moveTo>
                    <a:pt x="2286127" y="90043"/>
                  </a:moveTo>
                  <a:lnTo>
                    <a:pt x="2261273" y="75565"/>
                  </a:lnTo>
                  <a:lnTo>
                    <a:pt x="2170811" y="22860"/>
                  </a:lnTo>
                  <a:lnTo>
                    <a:pt x="2162048" y="25146"/>
                  </a:lnTo>
                  <a:lnTo>
                    <a:pt x="2157984" y="32131"/>
                  </a:lnTo>
                  <a:lnTo>
                    <a:pt x="2153920" y="38989"/>
                  </a:lnTo>
                  <a:lnTo>
                    <a:pt x="2156206" y="47879"/>
                  </a:lnTo>
                  <a:lnTo>
                    <a:pt x="2163191" y="51816"/>
                  </a:lnTo>
                  <a:lnTo>
                    <a:pt x="2203894" y="75565"/>
                  </a:lnTo>
                  <a:lnTo>
                    <a:pt x="1371600" y="75565"/>
                  </a:lnTo>
                  <a:lnTo>
                    <a:pt x="1371600" y="104521"/>
                  </a:lnTo>
                  <a:lnTo>
                    <a:pt x="2203894" y="104521"/>
                  </a:lnTo>
                  <a:lnTo>
                    <a:pt x="2163191" y="128270"/>
                  </a:lnTo>
                  <a:lnTo>
                    <a:pt x="2156206" y="132207"/>
                  </a:lnTo>
                  <a:lnTo>
                    <a:pt x="2153920" y="141097"/>
                  </a:lnTo>
                  <a:lnTo>
                    <a:pt x="2157984" y="147955"/>
                  </a:lnTo>
                  <a:lnTo>
                    <a:pt x="2162048" y="154940"/>
                  </a:lnTo>
                  <a:lnTo>
                    <a:pt x="2170811" y="157226"/>
                  </a:lnTo>
                  <a:lnTo>
                    <a:pt x="2261273" y="104521"/>
                  </a:lnTo>
                  <a:lnTo>
                    <a:pt x="2286127" y="90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984754" y="2467991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7" y="52705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7" y="79629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7375" y="2165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65731"/>
            <a:ext cx="756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5154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7491" y="3613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5603240"/>
            <a:ext cx="2253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C(s)=G{R(s)+X}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=GR(s)+GX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9855" y="5527040"/>
            <a:ext cx="2183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GR(s)+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=GR(s)</a:t>
            </a:r>
            <a:r>
              <a:rPr sz="2400" spc="5" dirty="0">
                <a:latin typeface="Tahoma"/>
                <a:cs typeface="Tahoma"/>
              </a:rPr>
              <a:t>+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044" y="2832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41769" y="2232660"/>
            <a:ext cx="2286635" cy="1178560"/>
            <a:chOff x="6541769" y="2232660"/>
            <a:chExt cx="2286635" cy="1178560"/>
          </a:xfrm>
        </p:grpSpPr>
        <p:sp>
          <p:nvSpPr>
            <p:cNvPr id="18" name="object 18"/>
            <p:cNvSpPr/>
            <p:nvPr/>
          </p:nvSpPr>
          <p:spPr>
            <a:xfrm>
              <a:off x="7456169" y="22486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4561" y="23461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93786" y="2858135"/>
              <a:ext cx="134620" cy="553085"/>
            </a:xfrm>
            <a:custGeom>
              <a:avLst/>
              <a:gdLst/>
              <a:ahLst/>
              <a:cxnLst/>
              <a:rect l="l" t="t" r="r" b="b"/>
              <a:pathLst>
                <a:path w="134620" h="553085">
                  <a:moveTo>
                    <a:pt x="67183" y="57404"/>
                  </a:moveTo>
                  <a:lnTo>
                    <a:pt x="52705" y="82223"/>
                  </a:lnTo>
                  <a:lnTo>
                    <a:pt x="52705" y="552576"/>
                  </a:lnTo>
                  <a:lnTo>
                    <a:pt x="81661" y="552576"/>
                  </a:lnTo>
                  <a:lnTo>
                    <a:pt x="81661" y="82223"/>
                  </a:lnTo>
                  <a:lnTo>
                    <a:pt x="67183" y="57404"/>
                  </a:lnTo>
                  <a:close/>
                </a:path>
                <a:path w="134620" h="553085">
                  <a:moveTo>
                    <a:pt x="67183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9" y="132206"/>
                  </a:lnTo>
                  <a:lnTo>
                    <a:pt x="25019" y="129920"/>
                  </a:lnTo>
                  <a:lnTo>
                    <a:pt x="28956" y="122936"/>
                  </a:lnTo>
                  <a:lnTo>
                    <a:pt x="52705" y="82223"/>
                  </a:lnTo>
                  <a:lnTo>
                    <a:pt x="52705" y="28828"/>
                  </a:lnTo>
                  <a:lnTo>
                    <a:pt x="83980" y="28828"/>
                  </a:lnTo>
                  <a:lnTo>
                    <a:pt x="67183" y="0"/>
                  </a:lnTo>
                  <a:close/>
                </a:path>
                <a:path w="134620" h="553085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10" y="122936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80" y="124078"/>
                  </a:lnTo>
                  <a:lnTo>
                    <a:pt x="134366" y="115315"/>
                  </a:lnTo>
                  <a:lnTo>
                    <a:pt x="83980" y="28828"/>
                  </a:lnTo>
                  <a:close/>
                </a:path>
                <a:path w="134620" h="553085">
                  <a:moveTo>
                    <a:pt x="81661" y="28828"/>
                  </a:moveTo>
                  <a:lnTo>
                    <a:pt x="52705" y="28828"/>
                  </a:lnTo>
                  <a:lnTo>
                    <a:pt x="52705" y="82223"/>
                  </a:lnTo>
                  <a:lnTo>
                    <a:pt x="67183" y="57404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134620" h="553085">
                  <a:moveTo>
                    <a:pt x="81661" y="36067"/>
                  </a:moveTo>
                  <a:lnTo>
                    <a:pt x="79629" y="36067"/>
                  </a:lnTo>
                  <a:lnTo>
                    <a:pt x="67183" y="57404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134620" h="553085">
                  <a:moveTo>
                    <a:pt x="79629" y="36067"/>
                  </a:moveTo>
                  <a:lnTo>
                    <a:pt x="54737" y="36067"/>
                  </a:lnTo>
                  <a:lnTo>
                    <a:pt x="67183" y="57404"/>
                  </a:lnTo>
                  <a:lnTo>
                    <a:pt x="79629" y="3606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41770" y="2486278"/>
              <a:ext cx="2286635" cy="158750"/>
            </a:xfrm>
            <a:custGeom>
              <a:avLst/>
              <a:gdLst/>
              <a:ahLst/>
              <a:cxnLst/>
              <a:rect l="l" t="t" r="r" b="b"/>
              <a:pathLst>
                <a:path w="2286634" h="158750">
                  <a:moveTo>
                    <a:pt x="914527" y="91567"/>
                  </a:moveTo>
                  <a:lnTo>
                    <a:pt x="889673" y="77089"/>
                  </a:lnTo>
                  <a:lnTo>
                    <a:pt x="799211" y="24384"/>
                  </a:lnTo>
                  <a:lnTo>
                    <a:pt x="790448" y="26670"/>
                  </a:lnTo>
                  <a:lnTo>
                    <a:pt x="786384" y="33655"/>
                  </a:lnTo>
                  <a:lnTo>
                    <a:pt x="782320" y="40513"/>
                  </a:lnTo>
                  <a:lnTo>
                    <a:pt x="784606" y="49403"/>
                  </a:lnTo>
                  <a:lnTo>
                    <a:pt x="791591" y="53340"/>
                  </a:lnTo>
                  <a:lnTo>
                    <a:pt x="832294" y="77089"/>
                  </a:lnTo>
                  <a:lnTo>
                    <a:pt x="0" y="77089"/>
                  </a:lnTo>
                  <a:lnTo>
                    <a:pt x="0" y="106045"/>
                  </a:lnTo>
                  <a:lnTo>
                    <a:pt x="832294" y="106045"/>
                  </a:lnTo>
                  <a:lnTo>
                    <a:pt x="791591" y="129794"/>
                  </a:lnTo>
                  <a:lnTo>
                    <a:pt x="784606" y="133731"/>
                  </a:lnTo>
                  <a:lnTo>
                    <a:pt x="782320" y="142621"/>
                  </a:lnTo>
                  <a:lnTo>
                    <a:pt x="786384" y="149479"/>
                  </a:lnTo>
                  <a:lnTo>
                    <a:pt x="790448" y="156464"/>
                  </a:lnTo>
                  <a:lnTo>
                    <a:pt x="799211" y="158750"/>
                  </a:lnTo>
                  <a:lnTo>
                    <a:pt x="889673" y="106045"/>
                  </a:lnTo>
                  <a:lnTo>
                    <a:pt x="914527" y="91567"/>
                  </a:lnTo>
                  <a:close/>
                </a:path>
                <a:path w="2286634" h="158750">
                  <a:moveTo>
                    <a:pt x="2286127" y="67183"/>
                  </a:moveTo>
                  <a:lnTo>
                    <a:pt x="2261273" y="52705"/>
                  </a:lnTo>
                  <a:lnTo>
                    <a:pt x="2170811" y="0"/>
                  </a:lnTo>
                  <a:lnTo>
                    <a:pt x="2162048" y="2286"/>
                  </a:lnTo>
                  <a:lnTo>
                    <a:pt x="2157984" y="9271"/>
                  </a:lnTo>
                  <a:lnTo>
                    <a:pt x="2153920" y="16129"/>
                  </a:lnTo>
                  <a:lnTo>
                    <a:pt x="2156206" y="25019"/>
                  </a:lnTo>
                  <a:lnTo>
                    <a:pt x="2163191" y="28956"/>
                  </a:lnTo>
                  <a:lnTo>
                    <a:pt x="2203894" y="52705"/>
                  </a:lnTo>
                  <a:lnTo>
                    <a:pt x="1524000" y="52705"/>
                  </a:lnTo>
                  <a:lnTo>
                    <a:pt x="1524000" y="81661"/>
                  </a:lnTo>
                  <a:lnTo>
                    <a:pt x="2203894" y="81661"/>
                  </a:lnTo>
                  <a:lnTo>
                    <a:pt x="2163191" y="105410"/>
                  </a:lnTo>
                  <a:lnTo>
                    <a:pt x="2156206" y="109347"/>
                  </a:lnTo>
                  <a:lnTo>
                    <a:pt x="2153920" y="118237"/>
                  </a:lnTo>
                  <a:lnTo>
                    <a:pt x="2157984" y="125095"/>
                  </a:lnTo>
                  <a:lnTo>
                    <a:pt x="2162048" y="132080"/>
                  </a:lnTo>
                  <a:lnTo>
                    <a:pt x="2170811" y="134366"/>
                  </a:lnTo>
                  <a:lnTo>
                    <a:pt x="2261273" y="81661"/>
                  </a:lnTo>
                  <a:lnTo>
                    <a:pt x="2286127" y="67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170170" y="2510663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79"/>
                </a:lnTo>
                <a:lnTo>
                  <a:pt x="646810" y="134365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8"/>
                </a:lnTo>
                <a:lnTo>
                  <a:pt x="726058" y="79628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4"/>
                </a:lnTo>
                <a:close/>
              </a:path>
              <a:path w="762635" h="134619">
                <a:moveTo>
                  <a:pt x="737278" y="52704"/>
                </a:moveTo>
                <a:lnTo>
                  <a:pt x="733297" y="52704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4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8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8"/>
                </a:lnTo>
                <a:lnTo>
                  <a:pt x="733297" y="79628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8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4"/>
                </a:lnTo>
                <a:lnTo>
                  <a:pt x="737278" y="52704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96002" y="22608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20582" y="22038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4457" y="4280103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29982" y="2184654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2170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68361" y="3344417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05979" y="4001134"/>
            <a:ext cx="134620" cy="553085"/>
          </a:xfrm>
          <a:custGeom>
            <a:avLst/>
            <a:gdLst/>
            <a:ahLst/>
            <a:cxnLst/>
            <a:rect l="l" t="t" r="r" b="b"/>
            <a:pathLst>
              <a:path w="134620" h="553085">
                <a:moveTo>
                  <a:pt x="67183" y="57403"/>
                </a:moveTo>
                <a:lnTo>
                  <a:pt x="52704" y="82223"/>
                </a:lnTo>
                <a:lnTo>
                  <a:pt x="52704" y="552576"/>
                </a:lnTo>
                <a:lnTo>
                  <a:pt x="81661" y="552576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55308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55308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55308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55308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55308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07832" y="28134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93293"/>
            <a:ext cx="5441315" cy="1202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 Reduction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7: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9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3361" y="2676779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5" h="134619">
                <a:moveTo>
                  <a:pt x="1695322" y="67183"/>
                </a:moveTo>
                <a:lnTo>
                  <a:pt x="1629790" y="105410"/>
                </a:lnTo>
                <a:lnTo>
                  <a:pt x="1622805" y="109347"/>
                </a:lnTo>
                <a:lnTo>
                  <a:pt x="1620520" y="118237"/>
                </a:lnTo>
                <a:lnTo>
                  <a:pt x="1624584" y="125095"/>
                </a:lnTo>
                <a:lnTo>
                  <a:pt x="1628648" y="132080"/>
                </a:lnTo>
                <a:lnTo>
                  <a:pt x="1637411" y="134366"/>
                </a:lnTo>
                <a:lnTo>
                  <a:pt x="1727876" y="81661"/>
                </a:lnTo>
                <a:lnTo>
                  <a:pt x="1723898" y="81661"/>
                </a:lnTo>
                <a:lnTo>
                  <a:pt x="1723898" y="79629"/>
                </a:lnTo>
                <a:lnTo>
                  <a:pt x="1716659" y="79629"/>
                </a:lnTo>
                <a:lnTo>
                  <a:pt x="1695322" y="67183"/>
                </a:lnTo>
                <a:close/>
              </a:path>
              <a:path w="1753235" h="134619">
                <a:moveTo>
                  <a:pt x="1670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670503" y="81661"/>
                </a:lnTo>
                <a:lnTo>
                  <a:pt x="1695322" y="67183"/>
                </a:lnTo>
                <a:lnTo>
                  <a:pt x="1670503" y="52705"/>
                </a:lnTo>
                <a:close/>
              </a:path>
              <a:path w="1753235" h="134619">
                <a:moveTo>
                  <a:pt x="1727878" y="52705"/>
                </a:moveTo>
                <a:lnTo>
                  <a:pt x="1723898" y="52705"/>
                </a:lnTo>
                <a:lnTo>
                  <a:pt x="1723898" y="81661"/>
                </a:lnTo>
                <a:lnTo>
                  <a:pt x="1727876" y="81661"/>
                </a:lnTo>
                <a:lnTo>
                  <a:pt x="1752727" y="67183"/>
                </a:lnTo>
                <a:lnTo>
                  <a:pt x="1727878" y="52705"/>
                </a:lnTo>
                <a:close/>
              </a:path>
              <a:path w="1753235" h="134619">
                <a:moveTo>
                  <a:pt x="1716659" y="54737"/>
                </a:moveTo>
                <a:lnTo>
                  <a:pt x="1695322" y="67183"/>
                </a:lnTo>
                <a:lnTo>
                  <a:pt x="1716659" y="79629"/>
                </a:lnTo>
                <a:lnTo>
                  <a:pt x="1716659" y="54737"/>
                </a:lnTo>
                <a:close/>
              </a:path>
              <a:path w="1753235" h="134619">
                <a:moveTo>
                  <a:pt x="1723898" y="54737"/>
                </a:moveTo>
                <a:lnTo>
                  <a:pt x="1716659" y="54737"/>
                </a:lnTo>
                <a:lnTo>
                  <a:pt x="1716659" y="79629"/>
                </a:lnTo>
                <a:lnTo>
                  <a:pt x="1723898" y="79629"/>
                </a:lnTo>
                <a:lnTo>
                  <a:pt x="1723898" y="54737"/>
                </a:lnTo>
                <a:close/>
              </a:path>
              <a:path w="1753235" h="134619">
                <a:moveTo>
                  <a:pt x="1637411" y="0"/>
                </a:moveTo>
                <a:lnTo>
                  <a:pt x="1628648" y="2286"/>
                </a:lnTo>
                <a:lnTo>
                  <a:pt x="1624584" y="9271"/>
                </a:lnTo>
                <a:lnTo>
                  <a:pt x="1620520" y="16129"/>
                </a:lnTo>
                <a:lnTo>
                  <a:pt x="1622805" y="25019"/>
                </a:lnTo>
                <a:lnTo>
                  <a:pt x="1629790" y="28956"/>
                </a:lnTo>
                <a:lnTo>
                  <a:pt x="1695322" y="67183"/>
                </a:lnTo>
                <a:lnTo>
                  <a:pt x="1716659" y="54737"/>
                </a:lnTo>
                <a:lnTo>
                  <a:pt x="1723898" y="54737"/>
                </a:lnTo>
                <a:lnTo>
                  <a:pt x="1723898" y="52705"/>
                </a:lnTo>
                <a:lnTo>
                  <a:pt x="1727878" y="52705"/>
                </a:lnTo>
                <a:lnTo>
                  <a:pt x="1637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361" y="26432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097" y="67183"/>
                </a:moveTo>
                <a:lnTo>
                  <a:pt x="791565" y="105410"/>
                </a:lnTo>
                <a:lnTo>
                  <a:pt x="784656" y="109347"/>
                </a:lnTo>
                <a:lnTo>
                  <a:pt x="782332" y="118237"/>
                </a:lnTo>
                <a:lnTo>
                  <a:pt x="786358" y="125095"/>
                </a:lnTo>
                <a:lnTo>
                  <a:pt x="790384" y="132079"/>
                </a:lnTo>
                <a:lnTo>
                  <a:pt x="799249" y="134365"/>
                </a:lnTo>
                <a:lnTo>
                  <a:pt x="889620" y="81661"/>
                </a:lnTo>
                <a:lnTo>
                  <a:pt x="885736" y="81661"/>
                </a:lnTo>
                <a:lnTo>
                  <a:pt x="885736" y="79628"/>
                </a:lnTo>
                <a:lnTo>
                  <a:pt x="878433" y="79628"/>
                </a:lnTo>
                <a:lnTo>
                  <a:pt x="857097" y="67183"/>
                </a:lnTo>
                <a:close/>
              </a:path>
              <a:path w="915035" h="134619">
                <a:moveTo>
                  <a:pt x="832278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278" y="81661"/>
                </a:lnTo>
                <a:lnTo>
                  <a:pt x="857097" y="67183"/>
                </a:lnTo>
                <a:lnTo>
                  <a:pt x="832278" y="52704"/>
                </a:lnTo>
                <a:close/>
              </a:path>
              <a:path w="915035" h="134619">
                <a:moveTo>
                  <a:pt x="889620" y="52704"/>
                </a:moveTo>
                <a:lnTo>
                  <a:pt x="885736" y="52704"/>
                </a:lnTo>
                <a:lnTo>
                  <a:pt x="885736" y="81661"/>
                </a:lnTo>
                <a:lnTo>
                  <a:pt x="889620" y="81661"/>
                </a:lnTo>
                <a:lnTo>
                  <a:pt x="914463" y="67183"/>
                </a:lnTo>
                <a:lnTo>
                  <a:pt x="889620" y="52704"/>
                </a:lnTo>
                <a:close/>
              </a:path>
              <a:path w="915035" h="134619">
                <a:moveTo>
                  <a:pt x="878433" y="54737"/>
                </a:moveTo>
                <a:lnTo>
                  <a:pt x="857097" y="67183"/>
                </a:lnTo>
                <a:lnTo>
                  <a:pt x="878433" y="79628"/>
                </a:lnTo>
                <a:lnTo>
                  <a:pt x="878433" y="54737"/>
                </a:lnTo>
                <a:close/>
              </a:path>
              <a:path w="915035" h="134619">
                <a:moveTo>
                  <a:pt x="885736" y="54737"/>
                </a:moveTo>
                <a:lnTo>
                  <a:pt x="878433" y="54737"/>
                </a:lnTo>
                <a:lnTo>
                  <a:pt x="878433" y="79628"/>
                </a:lnTo>
                <a:lnTo>
                  <a:pt x="885736" y="79628"/>
                </a:lnTo>
                <a:lnTo>
                  <a:pt x="885736" y="54737"/>
                </a:lnTo>
                <a:close/>
              </a:path>
              <a:path w="915035" h="134619">
                <a:moveTo>
                  <a:pt x="799249" y="0"/>
                </a:moveTo>
                <a:lnTo>
                  <a:pt x="790384" y="2286"/>
                </a:lnTo>
                <a:lnTo>
                  <a:pt x="786358" y="9271"/>
                </a:lnTo>
                <a:lnTo>
                  <a:pt x="782332" y="16128"/>
                </a:lnTo>
                <a:lnTo>
                  <a:pt x="784669" y="25019"/>
                </a:lnTo>
                <a:lnTo>
                  <a:pt x="791565" y="28956"/>
                </a:lnTo>
                <a:lnTo>
                  <a:pt x="857097" y="67183"/>
                </a:lnTo>
                <a:lnTo>
                  <a:pt x="878433" y="54737"/>
                </a:lnTo>
                <a:lnTo>
                  <a:pt x="885736" y="54737"/>
                </a:lnTo>
                <a:lnTo>
                  <a:pt x="885736" y="52704"/>
                </a:lnTo>
                <a:lnTo>
                  <a:pt x="889620" y="52704"/>
                </a:lnTo>
                <a:lnTo>
                  <a:pt x="799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23751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3548" y="23181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761" y="23827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615" y="5004561"/>
            <a:ext cx="1962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and  X=C(s)=G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4256" y="5061280"/>
            <a:ext cx="15646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381000" indent="474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X=GR(s)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7260" y="2725673"/>
            <a:ext cx="144145" cy="1129030"/>
          </a:xfrm>
          <a:custGeom>
            <a:avLst/>
            <a:gdLst/>
            <a:ahLst/>
            <a:cxnLst/>
            <a:rect l="l" t="t" r="r" b="b"/>
            <a:pathLst>
              <a:path w="144144" h="1129029">
                <a:moveTo>
                  <a:pt x="13896" y="985119"/>
                </a:moveTo>
                <a:lnTo>
                  <a:pt x="7893" y="987170"/>
                </a:lnTo>
                <a:lnTo>
                  <a:pt x="3087" y="991389"/>
                </a:lnTo>
                <a:lnTo>
                  <a:pt x="400" y="996918"/>
                </a:lnTo>
                <a:lnTo>
                  <a:pt x="0" y="1003065"/>
                </a:lnTo>
                <a:lnTo>
                  <a:pt x="2051" y="1009142"/>
                </a:lnTo>
                <a:lnTo>
                  <a:pt x="71901" y="1128776"/>
                </a:lnTo>
                <a:lnTo>
                  <a:pt x="90439" y="1097026"/>
                </a:lnTo>
                <a:lnTo>
                  <a:pt x="55899" y="1097026"/>
                </a:lnTo>
                <a:lnTo>
                  <a:pt x="55899" y="1037862"/>
                </a:lnTo>
                <a:lnTo>
                  <a:pt x="29737" y="993013"/>
                </a:lnTo>
                <a:lnTo>
                  <a:pt x="25521" y="988206"/>
                </a:lnTo>
                <a:lnTo>
                  <a:pt x="20006" y="985519"/>
                </a:lnTo>
                <a:lnTo>
                  <a:pt x="13896" y="985119"/>
                </a:lnTo>
                <a:close/>
              </a:path>
              <a:path w="144144" h="1129029">
                <a:moveTo>
                  <a:pt x="55899" y="1037862"/>
                </a:moveTo>
                <a:lnTo>
                  <a:pt x="55899" y="1097026"/>
                </a:lnTo>
                <a:lnTo>
                  <a:pt x="87903" y="1097026"/>
                </a:lnTo>
                <a:lnTo>
                  <a:pt x="87903" y="1089025"/>
                </a:lnTo>
                <a:lnTo>
                  <a:pt x="58058" y="1089025"/>
                </a:lnTo>
                <a:lnTo>
                  <a:pt x="71901" y="1065294"/>
                </a:lnTo>
                <a:lnTo>
                  <a:pt x="55899" y="1037862"/>
                </a:lnTo>
                <a:close/>
              </a:path>
              <a:path w="144144" h="1129029">
                <a:moveTo>
                  <a:pt x="129907" y="985119"/>
                </a:moveTo>
                <a:lnTo>
                  <a:pt x="123797" y="985519"/>
                </a:lnTo>
                <a:lnTo>
                  <a:pt x="118282" y="988206"/>
                </a:lnTo>
                <a:lnTo>
                  <a:pt x="114065" y="993013"/>
                </a:lnTo>
                <a:lnTo>
                  <a:pt x="87903" y="1037862"/>
                </a:lnTo>
                <a:lnTo>
                  <a:pt x="87903" y="1097026"/>
                </a:lnTo>
                <a:lnTo>
                  <a:pt x="90439" y="1097026"/>
                </a:lnTo>
                <a:lnTo>
                  <a:pt x="141751" y="1009142"/>
                </a:lnTo>
                <a:lnTo>
                  <a:pt x="143803" y="1003065"/>
                </a:lnTo>
                <a:lnTo>
                  <a:pt x="143402" y="996918"/>
                </a:lnTo>
                <a:lnTo>
                  <a:pt x="140716" y="991389"/>
                </a:lnTo>
                <a:lnTo>
                  <a:pt x="135909" y="987170"/>
                </a:lnTo>
                <a:lnTo>
                  <a:pt x="129907" y="985119"/>
                </a:lnTo>
                <a:close/>
              </a:path>
              <a:path w="144144" h="1129029">
                <a:moveTo>
                  <a:pt x="71901" y="1065294"/>
                </a:moveTo>
                <a:lnTo>
                  <a:pt x="58058" y="1089025"/>
                </a:lnTo>
                <a:lnTo>
                  <a:pt x="85744" y="1089025"/>
                </a:lnTo>
                <a:lnTo>
                  <a:pt x="71901" y="1065294"/>
                </a:lnTo>
                <a:close/>
              </a:path>
              <a:path w="144144" h="1129029">
                <a:moveTo>
                  <a:pt x="87903" y="1037862"/>
                </a:moveTo>
                <a:lnTo>
                  <a:pt x="71901" y="1065294"/>
                </a:lnTo>
                <a:lnTo>
                  <a:pt x="85744" y="1089025"/>
                </a:lnTo>
                <a:lnTo>
                  <a:pt x="87903" y="1089025"/>
                </a:lnTo>
                <a:lnTo>
                  <a:pt x="87903" y="1037862"/>
                </a:lnTo>
                <a:close/>
              </a:path>
              <a:path w="144144" h="1129029">
                <a:moveTo>
                  <a:pt x="87903" y="0"/>
                </a:moveTo>
                <a:lnTo>
                  <a:pt x="55899" y="0"/>
                </a:lnTo>
                <a:lnTo>
                  <a:pt x="55899" y="1037862"/>
                </a:lnTo>
                <a:lnTo>
                  <a:pt x="71901" y="1065294"/>
                </a:lnTo>
                <a:lnTo>
                  <a:pt x="87903" y="1037862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5595" y="3994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65769" y="2658491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20" y="118237"/>
                </a:lnTo>
                <a:lnTo>
                  <a:pt x="633983" y="125095"/>
                </a:lnTo>
                <a:lnTo>
                  <a:pt x="638048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4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4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4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4" h="134619">
                <a:moveTo>
                  <a:pt x="733298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4" h="134619">
                <a:moveTo>
                  <a:pt x="646810" y="0"/>
                </a:moveTo>
                <a:lnTo>
                  <a:pt x="638048" y="2286"/>
                </a:lnTo>
                <a:lnTo>
                  <a:pt x="633983" y="9271"/>
                </a:lnTo>
                <a:lnTo>
                  <a:pt x="629920" y="16129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4" y="2681097"/>
            <a:ext cx="2273935" cy="134620"/>
          </a:xfrm>
          <a:custGeom>
            <a:avLst/>
            <a:gdLst/>
            <a:ahLst/>
            <a:cxnLst/>
            <a:rect l="l" t="t" r="r" b="b"/>
            <a:pathLst>
              <a:path w="2273934" h="134619">
                <a:moveTo>
                  <a:pt x="2191118" y="81990"/>
                </a:moveTo>
                <a:lnTo>
                  <a:pt x="2143251" y="109219"/>
                </a:lnTo>
                <a:lnTo>
                  <a:pt x="2140839" y="118110"/>
                </a:lnTo>
                <a:lnTo>
                  <a:pt x="2144775" y="124967"/>
                </a:lnTo>
                <a:lnTo>
                  <a:pt x="2148713" y="131952"/>
                </a:lnTo>
                <a:lnTo>
                  <a:pt x="2157603" y="134365"/>
                </a:lnTo>
                <a:lnTo>
                  <a:pt x="2248768" y="82550"/>
                </a:lnTo>
                <a:lnTo>
                  <a:pt x="2244597" y="82550"/>
                </a:lnTo>
                <a:lnTo>
                  <a:pt x="2191118" y="81990"/>
                </a:lnTo>
                <a:close/>
              </a:path>
              <a:path w="2273934" h="134619">
                <a:moveTo>
                  <a:pt x="2216041" y="67789"/>
                </a:moveTo>
                <a:lnTo>
                  <a:pt x="2191118" y="81990"/>
                </a:lnTo>
                <a:lnTo>
                  <a:pt x="2244597" y="82550"/>
                </a:lnTo>
                <a:lnTo>
                  <a:pt x="2244624" y="80517"/>
                </a:lnTo>
                <a:lnTo>
                  <a:pt x="2237359" y="80517"/>
                </a:lnTo>
                <a:lnTo>
                  <a:pt x="2216041" y="67789"/>
                </a:lnTo>
                <a:close/>
              </a:path>
              <a:path w="2273934" h="134619">
                <a:moveTo>
                  <a:pt x="2158999" y="0"/>
                </a:moveTo>
                <a:lnTo>
                  <a:pt x="2150110" y="2158"/>
                </a:lnTo>
                <a:lnTo>
                  <a:pt x="2146045" y="9143"/>
                </a:lnTo>
                <a:lnTo>
                  <a:pt x="2141855" y="16001"/>
                </a:lnTo>
                <a:lnTo>
                  <a:pt x="2144141" y="24891"/>
                </a:lnTo>
                <a:lnTo>
                  <a:pt x="2191324" y="53032"/>
                </a:lnTo>
                <a:lnTo>
                  <a:pt x="2244979" y="53593"/>
                </a:lnTo>
                <a:lnTo>
                  <a:pt x="2244597" y="82550"/>
                </a:lnTo>
                <a:lnTo>
                  <a:pt x="2248768" y="82550"/>
                </a:lnTo>
                <a:lnTo>
                  <a:pt x="2273554" y="68452"/>
                </a:lnTo>
                <a:lnTo>
                  <a:pt x="2158999" y="0"/>
                </a:lnTo>
                <a:close/>
              </a:path>
              <a:path w="2273934" h="134619">
                <a:moveTo>
                  <a:pt x="253" y="30099"/>
                </a:moveTo>
                <a:lnTo>
                  <a:pt x="0" y="59054"/>
                </a:lnTo>
                <a:lnTo>
                  <a:pt x="2191118" y="81990"/>
                </a:lnTo>
                <a:lnTo>
                  <a:pt x="2216041" y="67789"/>
                </a:lnTo>
                <a:lnTo>
                  <a:pt x="2191324" y="53032"/>
                </a:lnTo>
                <a:lnTo>
                  <a:pt x="253" y="30099"/>
                </a:lnTo>
                <a:close/>
              </a:path>
              <a:path w="2273934" h="134619">
                <a:moveTo>
                  <a:pt x="2237613" y="55499"/>
                </a:moveTo>
                <a:lnTo>
                  <a:pt x="2216041" y="67789"/>
                </a:lnTo>
                <a:lnTo>
                  <a:pt x="2237359" y="80517"/>
                </a:lnTo>
                <a:lnTo>
                  <a:pt x="2237613" y="55499"/>
                </a:lnTo>
                <a:close/>
              </a:path>
              <a:path w="2273934" h="134619">
                <a:moveTo>
                  <a:pt x="2244953" y="55499"/>
                </a:moveTo>
                <a:lnTo>
                  <a:pt x="2237613" y="55499"/>
                </a:lnTo>
                <a:lnTo>
                  <a:pt x="2237359" y="80517"/>
                </a:lnTo>
                <a:lnTo>
                  <a:pt x="2244624" y="80517"/>
                </a:lnTo>
                <a:lnTo>
                  <a:pt x="2244953" y="55499"/>
                </a:lnTo>
                <a:close/>
              </a:path>
              <a:path w="2273934" h="134619">
                <a:moveTo>
                  <a:pt x="2191324" y="53032"/>
                </a:moveTo>
                <a:lnTo>
                  <a:pt x="2216041" y="67789"/>
                </a:lnTo>
                <a:lnTo>
                  <a:pt x="2237613" y="55499"/>
                </a:lnTo>
                <a:lnTo>
                  <a:pt x="2244953" y="55499"/>
                </a:lnTo>
                <a:lnTo>
                  <a:pt x="2244979" y="53593"/>
                </a:lnTo>
                <a:lnTo>
                  <a:pt x="2191324" y="5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32375" y="2375154"/>
            <a:ext cx="494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(s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0582" y="23751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3477" y="44519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761" y="3505961"/>
            <a:ext cx="609600" cy="676910"/>
          </a:xfrm>
          <a:custGeom>
            <a:avLst/>
            <a:gdLst/>
            <a:ahLst/>
            <a:cxnLst/>
            <a:rect l="l" t="t" r="r" b="b"/>
            <a:pathLst>
              <a:path w="609600" h="676910">
                <a:moveTo>
                  <a:pt x="0" y="676656"/>
                </a:moveTo>
                <a:lnTo>
                  <a:pt x="609599" y="676656"/>
                </a:lnTo>
                <a:lnTo>
                  <a:pt x="60959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85991" y="3513201"/>
            <a:ext cx="282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8361" y="23629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9654" y="2748533"/>
            <a:ext cx="144145" cy="2072639"/>
          </a:xfrm>
          <a:custGeom>
            <a:avLst/>
            <a:gdLst/>
            <a:ahLst/>
            <a:cxnLst/>
            <a:rect l="l" t="t" r="r" b="b"/>
            <a:pathLst>
              <a:path w="144145" h="2072639">
                <a:moveTo>
                  <a:pt x="143802" y="1946630"/>
                </a:moveTo>
                <a:lnTo>
                  <a:pt x="143408" y="1940521"/>
                </a:lnTo>
                <a:lnTo>
                  <a:pt x="140716" y="1935010"/>
                </a:lnTo>
                <a:lnTo>
                  <a:pt x="135915" y="1930781"/>
                </a:lnTo>
                <a:lnTo>
                  <a:pt x="129908" y="1928736"/>
                </a:lnTo>
                <a:lnTo>
                  <a:pt x="123799" y="1929117"/>
                </a:lnTo>
                <a:lnTo>
                  <a:pt x="118287" y="1931771"/>
                </a:lnTo>
                <a:lnTo>
                  <a:pt x="114071" y="1936496"/>
                </a:lnTo>
                <a:lnTo>
                  <a:pt x="87909" y="1981352"/>
                </a:lnTo>
                <a:lnTo>
                  <a:pt x="87909" y="1434084"/>
                </a:lnTo>
                <a:lnTo>
                  <a:pt x="55905" y="1434084"/>
                </a:lnTo>
                <a:lnTo>
                  <a:pt x="55905" y="1981352"/>
                </a:lnTo>
                <a:lnTo>
                  <a:pt x="29743" y="1936496"/>
                </a:lnTo>
                <a:lnTo>
                  <a:pt x="25514" y="1931771"/>
                </a:lnTo>
                <a:lnTo>
                  <a:pt x="20002" y="1929117"/>
                </a:lnTo>
                <a:lnTo>
                  <a:pt x="13893" y="1928736"/>
                </a:lnTo>
                <a:lnTo>
                  <a:pt x="7899" y="1930781"/>
                </a:lnTo>
                <a:lnTo>
                  <a:pt x="3086" y="1935010"/>
                </a:lnTo>
                <a:lnTo>
                  <a:pt x="406" y="1940521"/>
                </a:lnTo>
                <a:lnTo>
                  <a:pt x="0" y="1946630"/>
                </a:lnTo>
                <a:lnTo>
                  <a:pt x="2057" y="1952625"/>
                </a:lnTo>
                <a:lnTo>
                  <a:pt x="71907" y="2072386"/>
                </a:lnTo>
                <a:lnTo>
                  <a:pt x="90424" y="2040636"/>
                </a:lnTo>
                <a:lnTo>
                  <a:pt x="141757" y="1952625"/>
                </a:lnTo>
                <a:lnTo>
                  <a:pt x="143802" y="1946630"/>
                </a:lnTo>
                <a:close/>
              </a:path>
              <a:path w="144145" h="2072639">
                <a:moveTo>
                  <a:pt x="143802" y="707745"/>
                </a:moveTo>
                <a:lnTo>
                  <a:pt x="143408" y="701636"/>
                </a:lnTo>
                <a:lnTo>
                  <a:pt x="140716" y="696125"/>
                </a:lnTo>
                <a:lnTo>
                  <a:pt x="135915" y="691896"/>
                </a:lnTo>
                <a:lnTo>
                  <a:pt x="129908" y="689851"/>
                </a:lnTo>
                <a:lnTo>
                  <a:pt x="123799" y="690245"/>
                </a:lnTo>
                <a:lnTo>
                  <a:pt x="118287" y="692937"/>
                </a:lnTo>
                <a:lnTo>
                  <a:pt x="114071" y="697738"/>
                </a:lnTo>
                <a:lnTo>
                  <a:pt x="87909" y="742594"/>
                </a:lnTo>
                <a:lnTo>
                  <a:pt x="87909" y="0"/>
                </a:lnTo>
                <a:lnTo>
                  <a:pt x="55905" y="0"/>
                </a:lnTo>
                <a:lnTo>
                  <a:pt x="55905" y="742594"/>
                </a:lnTo>
                <a:lnTo>
                  <a:pt x="29743" y="697738"/>
                </a:lnTo>
                <a:lnTo>
                  <a:pt x="25514" y="692937"/>
                </a:lnTo>
                <a:lnTo>
                  <a:pt x="20002" y="690245"/>
                </a:lnTo>
                <a:lnTo>
                  <a:pt x="13893" y="689851"/>
                </a:lnTo>
                <a:lnTo>
                  <a:pt x="7899" y="691896"/>
                </a:lnTo>
                <a:lnTo>
                  <a:pt x="3086" y="696125"/>
                </a:lnTo>
                <a:lnTo>
                  <a:pt x="406" y="701636"/>
                </a:lnTo>
                <a:lnTo>
                  <a:pt x="0" y="707745"/>
                </a:lnTo>
                <a:lnTo>
                  <a:pt x="2057" y="713740"/>
                </a:lnTo>
                <a:lnTo>
                  <a:pt x="71907" y="833501"/>
                </a:lnTo>
                <a:lnTo>
                  <a:pt x="90424" y="801751"/>
                </a:lnTo>
                <a:lnTo>
                  <a:pt x="141757" y="713740"/>
                </a:lnTo>
                <a:lnTo>
                  <a:pt x="143802" y="70774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5061"/>
            <a:ext cx="83769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simple &amp;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limited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2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easy to </a:t>
            </a:r>
            <a:r>
              <a:rPr sz="2800" spc="-20" dirty="0">
                <a:latin typeface="Calibri"/>
                <a:cs typeface="Calibri"/>
              </a:rPr>
              <a:t>analyze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methods  discussed earlier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i.e.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complicated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  </a:t>
            </a:r>
            <a:r>
              <a:rPr sz="2800" spc="-10" dirty="0">
                <a:latin typeface="Calibri"/>
                <a:cs typeface="Calibri"/>
              </a:rPr>
              <a:t>it is very difficult </a:t>
            </a:r>
            <a:r>
              <a:rPr sz="2800" spc="-20" dirty="0">
                <a:latin typeface="Calibri"/>
                <a:cs typeface="Calibri"/>
              </a:rPr>
              <a:t>to analyze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05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Need </a:t>
            </a:r>
            <a:r>
              <a:rPr sz="2800" spc="-5" dirty="0"/>
              <a:t>of Block </a:t>
            </a:r>
            <a:r>
              <a:rPr sz="2800" spc="-15" dirty="0"/>
              <a:t>Diagram</a:t>
            </a:r>
            <a:r>
              <a:rPr sz="2800" spc="50" dirty="0"/>
              <a:t> </a:t>
            </a:r>
            <a:r>
              <a:rPr sz="2800" spc="-20" dirty="0"/>
              <a:t>Algebra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555" y="1004061"/>
            <a:ext cx="496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8: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after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3441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8970" y="25243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7" y="52705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7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7" y="79629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409" y="2546985"/>
            <a:ext cx="2273935" cy="134620"/>
          </a:xfrm>
          <a:custGeom>
            <a:avLst/>
            <a:gdLst/>
            <a:ahLst/>
            <a:cxnLst/>
            <a:rect l="l" t="t" r="r" b="b"/>
            <a:pathLst>
              <a:path w="2273935" h="134619">
                <a:moveTo>
                  <a:pt x="2191143" y="81990"/>
                </a:moveTo>
                <a:lnTo>
                  <a:pt x="2143277" y="109219"/>
                </a:lnTo>
                <a:lnTo>
                  <a:pt x="2140864" y="118110"/>
                </a:lnTo>
                <a:lnTo>
                  <a:pt x="2144801" y="124967"/>
                </a:lnTo>
                <a:lnTo>
                  <a:pt x="2148738" y="131952"/>
                </a:lnTo>
                <a:lnTo>
                  <a:pt x="2157628" y="134365"/>
                </a:lnTo>
                <a:lnTo>
                  <a:pt x="2248794" y="82550"/>
                </a:lnTo>
                <a:lnTo>
                  <a:pt x="2244623" y="82550"/>
                </a:lnTo>
                <a:lnTo>
                  <a:pt x="2191143" y="81990"/>
                </a:lnTo>
                <a:close/>
              </a:path>
              <a:path w="2273935" h="134619">
                <a:moveTo>
                  <a:pt x="2216066" y="67789"/>
                </a:moveTo>
                <a:lnTo>
                  <a:pt x="2191143" y="81990"/>
                </a:lnTo>
                <a:lnTo>
                  <a:pt x="2244623" y="82550"/>
                </a:lnTo>
                <a:lnTo>
                  <a:pt x="2244650" y="80517"/>
                </a:lnTo>
                <a:lnTo>
                  <a:pt x="2237384" y="80517"/>
                </a:lnTo>
                <a:lnTo>
                  <a:pt x="2216066" y="67789"/>
                </a:lnTo>
                <a:close/>
              </a:path>
              <a:path w="2273935" h="134619">
                <a:moveTo>
                  <a:pt x="2159025" y="0"/>
                </a:moveTo>
                <a:lnTo>
                  <a:pt x="2150135" y="2159"/>
                </a:lnTo>
                <a:lnTo>
                  <a:pt x="2146071" y="9143"/>
                </a:lnTo>
                <a:lnTo>
                  <a:pt x="2141880" y="16001"/>
                </a:lnTo>
                <a:lnTo>
                  <a:pt x="2144166" y="24891"/>
                </a:lnTo>
                <a:lnTo>
                  <a:pt x="2191349" y="53032"/>
                </a:lnTo>
                <a:lnTo>
                  <a:pt x="2245004" y="53593"/>
                </a:lnTo>
                <a:lnTo>
                  <a:pt x="2244623" y="82550"/>
                </a:lnTo>
                <a:lnTo>
                  <a:pt x="2248794" y="82550"/>
                </a:lnTo>
                <a:lnTo>
                  <a:pt x="2273579" y="68452"/>
                </a:lnTo>
                <a:lnTo>
                  <a:pt x="2159025" y="0"/>
                </a:lnTo>
                <a:close/>
              </a:path>
              <a:path w="2273935" h="134619">
                <a:moveTo>
                  <a:pt x="304" y="30099"/>
                </a:moveTo>
                <a:lnTo>
                  <a:pt x="0" y="59054"/>
                </a:lnTo>
                <a:lnTo>
                  <a:pt x="2191143" y="81990"/>
                </a:lnTo>
                <a:lnTo>
                  <a:pt x="2216066" y="67789"/>
                </a:lnTo>
                <a:lnTo>
                  <a:pt x="2191349" y="53032"/>
                </a:lnTo>
                <a:lnTo>
                  <a:pt x="304" y="30099"/>
                </a:lnTo>
                <a:close/>
              </a:path>
              <a:path w="2273935" h="134619">
                <a:moveTo>
                  <a:pt x="2237638" y="55499"/>
                </a:moveTo>
                <a:lnTo>
                  <a:pt x="2216066" y="67789"/>
                </a:lnTo>
                <a:lnTo>
                  <a:pt x="2237384" y="80517"/>
                </a:lnTo>
                <a:lnTo>
                  <a:pt x="2237638" y="55499"/>
                </a:lnTo>
                <a:close/>
              </a:path>
              <a:path w="2273935" h="134619">
                <a:moveTo>
                  <a:pt x="2244979" y="55499"/>
                </a:moveTo>
                <a:lnTo>
                  <a:pt x="2237638" y="55499"/>
                </a:lnTo>
                <a:lnTo>
                  <a:pt x="2237384" y="80517"/>
                </a:lnTo>
                <a:lnTo>
                  <a:pt x="2244650" y="80517"/>
                </a:lnTo>
                <a:lnTo>
                  <a:pt x="2244979" y="55499"/>
                </a:lnTo>
                <a:close/>
              </a:path>
              <a:path w="2273935" h="134619">
                <a:moveTo>
                  <a:pt x="2191349" y="53032"/>
                </a:moveTo>
                <a:lnTo>
                  <a:pt x="2216066" y="67789"/>
                </a:lnTo>
                <a:lnTo>
                  <a:pt x="2237638" y="55499"/>
                </a:lnTo>
                <a:lnTo>
                  <a:pt x="2244979" y="55499"/>
                </a:lnTo>
                <a:lnTo>
                  <a:pt x="2245004" y="53593"/>
                </a:lnTo>
                <a:lnTo>
                  <a:pt x="2191349" y="5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939" y="22419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147" y="22419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341" y="38423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061280"/>
            <a:ext cx="16332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80645" marR="473709" indent="571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</a:t>
            </a:r>
            <a:r>
              <a:rPr sz="2400">
                <a:latin typeface="Tahoma"/>
                <a:cs typeface="Tahoma"/>
              </a:rPr>
              <a:t>X=R(s</a:t>
            </a:r>
            <a:r>
              <a:rPr sz="2400" smtClean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228" y="4832680"/>
            <a:ext cx="20720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227329" indent="474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X=C(s</a:t>
            </a:r>
            <a:r>
              <a:rPr sz="2400" spc="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.{1/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=GR(s).{1/G}</a:t>
            </a:r>
            <a:endParaRPr sz="24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561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2860" y="2615945"/>
            <a:ext cx="144145" cy="1671955"/>
          </a:xfrm>
          <a:custGeom>
            <a:avLst/>
            <a:gdLst/>
            <a:ahLst/>
            <a:cxnLst/>
            <a:rect l="l" t="t" r="r" b="b"/>
            <a:pathLst>
              <a:path w="144144" h="1671954">
                <a:moveTo>
                  <a:pt x="13896" y="1528044"/>
                </a:moveTo>
                <a:lnTo>
                  <a:pt x="7893" y="1530095"/>
                </a:lnTo>
                <a:lnTo>
                  <a:pt x="3087" y="1534312"/>
                </a:lnTo>
                <a:lnTo>
                  <a:pt x="400" y="1539827"/>
                </a:lnTo>
                <a:lnTo>
                  <a:pt x="0" y="1545937"/>
                </a:lnTo>
                <a:lnTo>
                  <a:pt x="2051" y="1551939"/>
                </a:lnTo>
                <a:lnTo>
                  <a:pt x="71901" y="1671701"/>
                </a:lnTo>
                <a:lnTo>
                  <a:pt x="90419" y="1639951"/>
                </a:lnTo>
                <a:lnTo>
                  <a:pt x="55899" y="1639951"/>
                </a:lnTo>
                <a:lnTo>
                  <a:pt x="55899" y="1580787"/>
                </a:lnTo>
                <a:lnTo>
                  <a:pt x="29737" y="1535937"/>
                </a:lnTo>
                <a:lnTo>
                  <a:pt x="25521" y="1531131"/>
                </a:lnTo>
                <a:lnTo>
                  <a:pt x="20006" y="1528445"/>
                </a:lnTo>
                <a:lnTo>
                  <a:pt x="13896" y="1528044"/>
                </a:lnTo>
                <a:close/>
              </a:path>
              <a:path w="144144" h="1671954">
                <a:moveTo>
                  <a:pt x="55899" y="1580787"/>
                </a:moveTo>
                <a:lnTo>
                  <a:pt x="55899" y="1639951"/>
                </a:lnTo>
                <a:lnTo>
                  <a:pt x="87903" y="1639951"/>
                </a:lnTo>
                <a:lnTo>
                  <a:pt x="87903" y="1631949"/>
                </a:lnTo>
                <a:lnTo>
                  <a:pt x="58058" y="1631949"/>
                </a:lnTo>
                <a:lnTo>
                  <a:pt x="71901" y="1608219"/>
                </a:lnTo>
                <a:lnTo>
                  <a:pt x="55899" y="1580787"/>
                </a:lnTo>
                <a:close/>
              </a:path>
              <a:path w="144144" h="1671954">
                <a:moveTo>
                  <a:pt x="129907" y="1528044"/>
                </a:moveTo>
                <a:lnTo>
                  <a:pt x="123797" y="1528445"/>
                </a:lnTo>
                <a:lnTo>
                  <a:pt x="118282" y="1531131"/>
                </a:lnTo>
                <a:lnTo>
                  <a:pt x="114065" y="1535937"/>
                </a:lnTo>
                <a:lnTo>
                  <a:pt x="87903" y="1580787"/>
                </a:lnTo>
                <a:lnTo>
                  <a:pt x="87903" y="1639951"/>
                </a:lnTo>
                <a:lnTo>
                  <a:pt x="90419" y="1639951"/>
                </a:lnTo>
                <a:lnTo>
                  <a:pt x="141751" y="1551939"/>
                </a:lnTo>
                <a:lnTo>
                  <a:pt x="143803" y="1545937"/>
                </a:lnTo>
                <a:lnTo>
                  <a:pt x="143402" y="1539827"/>
                </a:lnTo>
                <a:lnTo>
                  <a:pt x="140715" y="1534312"/>
                </a:lnTo>
                <a:lnTo>
                  <a:pt x="135909" y="1530095"/>
                </a:lnTo>
                <a:lnTo>
                  <a:pt x="129907" y="1528044"/>
                </a:lnTo>
                <a:close/>
              </a:path>
              <a:path w="144144" h="1671954">
                <a:moveTo>
                  <a:pt x="71901" y="1608219"/>
                </a:moveTo>
                <a:lnTo>
                  <a:pt x="58058" y="1631949"/>
                </a:lnTo>
                <a:lnTo>
                  <a:pt x="85744" y="1631949"/>
                </a:lnTo>
                <a:lnTo>
                  <a:pt x="71901" y="1608219"/>
                </a:lnTo>
                <a:close/>
              </a:path>
              <a:path w="144144" h="1671954">
                <a:moveTo>
                  <a:pt x="87903" y="1580787"/>
                </a:moveTo>
                <a:lnTo>
                  <a:pt x="71901" y="1608219"/>
                </a:lnTo>
                <a:lnTo>
                  <a:pt x="85744" y="1631949"/>
                </a:lnTo>
                <a:lnTo>
                  <a:pt x="87903" y="1631949"/>
                </a:lnTo>
                <a:lnTo>
                  <a:pt x="87903" y="1580787"/>
                </a:lnTo>
                <a:close/>
              </a:path>
              <a:path w="144144" h="1671954">
                <a:moveTo>
                  <a:pt x="87903" y="0"/>
                </a:moveTo>
                <a:lnTo>
                  <a:pt x="55899" y="0"/>
                </a:lnTo>
                <a:lnTo>
                  <a:pt x="55899" y="1580787"/>
                </a:lnTo>
                <a:lnTo>
                  <a:pt x="71901" y="1608219"/>
                </a:lnTo>
                <a:lnTo>
                  <a:pt x="87903" y="1580787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7361" y="2524379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4" h="134619">
                <a:moveTo>
                  <a:pt x="1695323" y="67183"/>
                </a:moveTo>
                <a:lnTo>
                  <a:pt x="1629791" y="105410"/>
                </a:lnTo>
                <a:lnTo>
                  <a:pt x="1622806" y="109347"/>
                </a:lnTo>
                <a:lnTo>
                  <a:pt x="1620520" y="118237"/>
                </a:lnTo>
                <a:lnTo>
                  <a:pt x="1624584" y="125095"/>
                </a:lnTo>
                <a:lnTo>
                  <a:pt x="1628648" y="132080"/>
                </a:lnTo>
                <a:lnTo>
                  <a:pt x="1637411" y="134366"/>
                </a:lnTo>
                <a:lnTo>
                  <a:pt x="1727876" y="81661"/>
                </a:lnTo>
                <a:lnTo>
                  <a:pt x="1723898" y="81661"/>
                </a:lnTo>
                <a:lnTo>
                  <a:pt x="1723898" y="79629"/>
                </a:lnTo>
                <a:lnTo>
                  <a:pt x="1716659" y="79629"/>
                </a:lnTo>
                <a:lnTo>
                  <a:pt x="1695323" y="67183"/>
                </a:lnTo>
                <a:close/>
              </a:path>
              <a:path w="1753234" h="134619">
                <a:moveTo>
                  <a:pt x="1670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670503" y="81661"/>
                </a:lnTo>
                <a:lnTo>
                  <a:pt x="1695323" y="67183"/>
                </a:lnTo>
                <a:lnTo>
                  <a:pt x="1670503" y="52705"/>
                </a:lnTo>
                <a:close/>
              </a:path>
              <a:path w="1753234" h="134619">
                <a:moveTo>
                  <a:pt x="1727878" y="52705"/>
                </a:moveTo>
                <a:lnTo>
                  <a:pt x="1723898" y="52705"/>
                </a:lnTo>
                <a:lnTo>
                  <a:pt x="1723898" y="81661"/>
                </a:lnTo>
                <a:lnTo>
                  <a:pt x="1727876" y="81661"/>
                </a:lnTo>
                <a:lnTo>
                  <a:pt x="1752727" y="67183"/>
                </a:lnTo>
                <a:lnTo>
                  <a:pt x="1727878" y="52705"/>
                </a:lnTo>
                <a:close/>
              </a:path>
              <a:path w="1753234" h="134619">
                <a:moveTo>
                  <a:pt x="1716659" y="54737"/>
                </a:moveTo>
                <a:lnTo>
                  <a:pt x="1695323" y="67183"/>
                </a:lnTo>
                <a:lnTo>
                  <a:pt x="1716659" y="79629"/>
                </a:lnTo>
                <a:lnTo>
                  <a:pt x="1716659" y="54737"/>
                </a:lnTo>
                <a:close/>
              </a:path>
              <a:path w="1753234" h="134619">
                <a:moveTo>
                  <a:pt x="1723898" y="54737"/>
                </a:moveTo>
                <a:lnTo>
                  <a:pt x="1716659" y="54737"/>
                </a:lnTo>
                <a:lnTo>
                  <a:pt x="1716659" y="79629"/>
                </a:lnTo>
                <a:lnTo>
                  <a:pt x="1723898" y="79629"/>
                </a:lnTo>
                <a:lnTo>
                  <a:pt x="1723898" y="54737"/>
                </a:lnTo>
                <a:close/>
              </a:path>
              <a:path w="1753234" h="134619">
                <a:moveTo>
                  <a:pt x="1637411" y="0"/>
                </a:moveTo>
                <a:lnTo>
                  <a:pt x="1628648" y="2286"/>
                </a:lnTo>
                <a:lnTo>
                  <a:pt x="1624584" y="9271"/>
                </a:lnTo>
                <a:lnTo>
                  <a:pt x="1620520" y="16129"/>
                </a:lnTo>
                <a:lnTo>
                  <a:pt x="1622806" y="25019"/>
                </a:lnTo>
                <a:lnTo>
                  <a:pt x="1629791" y="28956"/>
                </a:lnTo>
                <a:lnTo>
                  <a:pt x="1695323" y="67183"/>
                </a:lnTo>
                <a:lnTo>
                  <a:pt x="1716659" y="54737"/>
                </a:lnTo>
                <a:lnTo>
                  <a:pt x="1723898" y="54737"/>
                </a:lnTo>
                <a:lnTo>
                  <a:pt x="1723898" y="52705"/>
                </a:lnTo>
                <a:lnTo>
                  <a:pt x="1727878" y="52705"/>
                </a:lnTo>
                <a:lnTo>
                  <a:pt x="1637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3361" y="24908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3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79"/>
                </a:lnTo>
                <a:lnTo>
                  <a:pt x="799211" y="134365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8"/>
                </a:lnTo>
                <a:lnTo>
                  <a:pt x="878459" y="79628"/>
                </a:lnTo>
                <a:lnTo>
                  <a:pt x="857123" y="67183"/>
                </a:lnTo>
                <a:close/>
              </a:path>
              <a:path w="915035" h="134619">
                <a:moveTo>
                  <a:pt x="8323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4"/>
                </a:lnTo>
                <a:close/>
              </a:path>
              <a:path w="915035" h="134619">
                <a:moveTo>
                  <a:pt x="889678" y="52704"/>
                </a:moveTo>
                <a:lnTo>
                  <a:pt x="885698" y="52704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4"/>
                </a:lnTo>
                <a:close/>
              </a:path>
              <a:path w="915035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8"/>
                </a:lnTo>
                <a:lnTo>
                  <a:pt x="878459" y="54737"/>
                </a:lnTo>
                <a:close/>
              </a:path>
              <a:path w="915035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8"/>
                </a:lnTo>
                <a:lnTo>
                  <a:pt x="885698" y="79628"/>
                </a:lnTo>
                <a:lnTo>
                  <a:pt x="885698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8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4"/>
                </a:lnTo>
                <a:lnTo>
                  <a:pt x="889678" y="52704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66028" y="22227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8182" y="2165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761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01260" y="2573273"/>
            <a:ext cx="144145" cy="781685"/>
          </a:xfrm>
          <a:custGeom>
            <a:avLst/>
            <a:gdLst/>
            <a:ahLst/>
            <a:cxnLst/>
            <a:rect l="l" t="t" r="r" b="b"/>
            <a:pathLst>
              <a:path w="144145" h="781685">
                <a:moveTo>
                  <a:pt x="13896" y="637518"/>
                </a:moveTo>
                <a:lnTo>
                  <a:pt x="7893" y="639572"/>
                </a:lnTo>
                <a:lnTo>
                  <a:pt x="3087" y="643788"/>
                </a:lnTo>
                <a:lnTo>
                  <a:pt x="400" y="649303"/>
                </a:lnTo>
                <a:lnTo>
                  <a:pt x="0" y="655413"/>
                </a:lnTo>
                <a:lnTo>
                  <a:pt x="2051" y="661415"/>
                </a:lnTo>
                <a:lnTo>
                  <a:pt x="71901" y="781176"/>
                </a:lnTo>
                <a:lnTo>
                  <a:pt x="90419" y="749426"/>
                </a:lnTo>
                <a:lnTo>
                  <a:pt x="55899" y="749426"/>
                </a:lnTo>
                <a:lnTo>
                  <a:pt x="55899" y="690136"/>
                </a:lnTo>
                <a:lnTo>
                  <a:pt x="29737" y="645287"/>
                </a:lnTo>
                <a:lnTo>
                  <a:pt x="25521" y="640554"/>
                </a:lnTo>
                <a:lnTo>
                  <a:pt x="20006" y="637905"/>
                </a:lnTo>
                <a:lnTo>
                  <a:pt x="13896" y="637518"/>
                </a:lnTo>
                <a:close/>
              </a:path>
              <a:path w="144145" h="781685">
                <a:moveTo>
                  <a:pt x="55899" y="690136"/>
                </a:moveTo>
                <a:lnTo>
                  <a:pt x="55899" y="749426"/>
                </a:lnTo>
                <a:lnTo>
                  <a:pt x="87903" y="749426"/>
                </a:lnTo>
                <a:lnTo>
                  <a:pt x="87903" y="741299"/>
                </a:lnTo>
                <a:lnTo>
                  <a:pt x="58058" y="741299"/>
                </a:lnTo>
                <a:lnTo>
                  <a:pt x="71901" y="717568"/>
                </a:lnTo>
                <a:lnTo>
                  <a:pt x="55899" y="690136"/>
                </a:lnTo>
                <a:close/>
              </a:path>
              <a:path w="144145" h="781685">
                <a:moveTo>
                  <a:pt x="129907" y="637518"/>
                </a:moveTo>
                <a:lnTo>
                  <a:pt x="123797" y="637905"/>
                </a:lnTo>
                <a:lnTo>
                  <a:pt x="118282" y="640554"/>
                </a:lnTo>
                <a:lnTo>
                  <a:pt x="114065" y="645287"/>
                </a:lnTo>
                <a:lnTo>
                  <a:pt x="87903" y="690136"/>
                </a:lnTo>
                <a:lnTo>
                  <a:pt x="87903" y="749426"/>
                </a:lnTo>
                <a:lnTo>
                  <a:pt x="90419" y="749426"/>
                </a:lnTo>
                <a:lnTo>
                  <a:pt x="141751" y="661415"/>
                </a:lnTo>
                <a:lnTo>
                  <a:pt x="143803" y="655413"/>
                </a:lnTo>
                <a:lnTo>
                  <a:pt x="143402" y="649303"/>
                </a:lnTo>
                <a:lnTo>
                  <a:pt x="140716" y="643788"/>
                </a:lnTo>
                <a:lnTo>
                  <a:pt x="135909" y="639572"/>
                </a:lnTo>
                <a:lnTo>
                  <a:pt x="129907" y="637518"/>
                </a:lnTo>
                <a:close/>
              </a:path>
              <a:path w="144145" h="781685">
                <a:moveTo>
                  <a:pt x="71901" y="717568"/>
                </a:moveTo>
                <a:lnTo>
                  <a:pt x="58058" y="741299"/>
                </a:lnTo>
                <a:lnTo>
                  <a:pt x="85744" y="741299"/>
                </a:lnTo>
                <a:lnTo>
                  <a:pt x="71901" y="717568"/>
                </a:lnTo>
                <a:close/>
              </a:path>
              <a:path w="144145" h="781685">
                <a:moveTo>
                  <a:pt x="87903" y="690136"/>
                </a:moveTo>
                <a:lnTo>
                  <a:pt x="71901" y="717568"/>
                </a:lnTo>
                <a:lnTo>
                  <a:pt x="85744" y="741299"/>
                </a:lnTo>
                <a:lnTo>
                  <a:pt x="87903" y="741299"/>
                </a:lnTo>
                <a:lnTo>
                  <a:pt x="87903" y="690136"/>
                </a:lnTo>
                <a:close/>
              </a:path>
              <a:path w="144145" h="781685">
                <a:moveTo>
                  <a:pt x="87903" y="0"/>
                </a:moveTo>
                <a:lnTo>
                  <a:pt x="55899" y="0"/>
                </a:lnTo>
                <a:lnTo>
                  <a:pt x="55899" y="690136"/>
                </a:lnTo>
                <a:lnTo>
                  <a:pt x="71901" y="717568"/>
                </a:lnTo>
                <a:lnTo>
                  <a:pt x="87903" y="690136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37831" y="4356861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83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libri"/>
                <a:cs typeface="Calibri"/>
              </a:rPr>
              <a:t>1/G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01260" y="4021073"/>
            <a:ext cx="144145" cy="781685"/>
          </a:xfrm>
          <a:custGeom>
            <a:avLst/>
            <a:gdLst/>
            <a:ahLst/>
            <a:cxnLst/>
            <a:rect l="l" t="t" r="r" b="b"/>
            <a:pathLst>
              <a:path w="144145" h="781685">
                <a:moveTo>
                  <a:pt x="13896" y="637518"/>
                </a:moveTo>
                <a:lnTo>
                  <a:pt x="7893" y="639571"/>
                </a:lnTo>
                <a:lnTo>
                  <a:pt x="3087" y="643788"/>
                </a:lnTo>
                <a:lnTo>
                  <a:pt x="400" y="649303"/>
                </a:lnTo>
                <a:lnTo>
                  <a:pt x="0" y="655413"/>
                </a:lnTo>
                <a:lnTo>
                  <a:pt x="2051" y="661415"/>
                </a:lnTo>
                <a:lnTo>
                  <a:pt x="71901" y="781176"/>
                </a:lnTo>
                <a:lnTo>
                  <a:pt x="90419" y="749426"/>
                </a:lnTo>
                <a:lnTo>
                  <a:pt x="55899" y="749426"/>
                </a:lnTo>
                <a:lnTo>
                  <a:pt x="55899" y="690136"/>
                </a:lnTo>
                <a:lnTo>
                  <a:pt x="29737" y="645287"/>
                </a:lnTo>
                <a:lnTo>
                  <a:pt x="25521" y="640554"/>
                </a:lnTo>
                <a:lnTo>
                  <a:pt x="20006" y="637905"/>
                </a:lnTo>
                <a:lnTo>
                  <a:pt x="13896" y="637518"/>
                </a:lnTo>
                <a:close/>
              </a:path>
              <a:path w="144145" h="781685">
                <a:moveTo>
                  <a:pt x="55899" y="690136"/>
                </a:moveTo>
                <a:lnTo>
                  <a:pt x="55899" y="749426"/>
                </a:lnTo>
                <a:lnTo>
                  <a:pt x="87903" y="749426"/>
                </a:lnTo>
                <a:lnTo>
                  <a:pt x="87903" y="741299"/>
                </a:lnTo>
                <a:lnTo>
                  <a:pt x="58058" y="741299"/>
                </a:lnTo>
                <a:lnTo>
                  <a:pt x="71901" y="717568"/>
                </a:lnTo>
                <a:lnTo>
                  <a:pt x="55899" y="690136"/>
                </a:lnTo>
                <a:close/>
              </a:path>
              <a:path w="144145" h="781685">
                <a:moveTo>
                  <a:pt x="129907" y="637518"/>
                </a:moveTo>
                <a:lnTo>
                  <a:pt x="123797" y="637905"/>
                </a:lnTo>
                <a:lnTo>
                  <a:pt x="118282" y="640554"/>
                </a:lnTo>
                <a:lnTo>
                  <a:pt x="114065" y="645287"/>
                </a:lnTo>
                <a:lnTo>
                  <a:pt x="87903" y="690136"/>
                </a:lnTo>
                <a:lnTo>
                  <a:pt x="87903" y="749426"/>
                </a:lnTo>
                <a:lnTo>
                  <a:pt x="90419" y="749426"/>
                </a:lnTo>
                <a:lnTo>
                  <a:pt x="141751" y="661415"/>
                </a:lnTo>
                <a:lnTo>
                  <a:pt x="143803" y="655413"/>
                </a:lnTo>
                <a:lnTo>
                  <a:pt x="143402" y="649303"/>
                </a:lnTo>
                <a:lnTo>
                  <a:pt x="140716" y="643788"/>
                </a:lnTo>
                <a:lnTo>
                  <a:pt x="135909" y="639571"/>
                </a:lnTo>
                <a:lnTo>
                  <a:pt x="129907" y="637518"/>
                </a:lnTo>
                <a:close/>
              </a:path>
              <a:path w="144145" h="781685">
                <a:moveTo>
                  <a:pt x="71901" y="717568"/>
                </a:moveTo>
                <a:lnTo>
                  <a:pt x="58058" y="741299"/>
                </a:lnTo>
                <a:lnTo>
                  <a:pt x="85744" y="741299"/>
                </a:lnTo>
                <a:lnTo>
                  <a:pt x="71901" y="717568"/>
                </a:lnTo>
                <a:close/>
              </a:path>
              <a:path w="144145" h="781685">
                <a:moveTo>
                  <a:pt x="87903" y="690136"/>
                </a:moveTo>
                <a:lnTo>
                  <a:pt x="71901" y="717568"/>
                </a:lnTo>
                <a:lnTo>
                  <a:pt x="85744" y="741299"/>
                </a:lnTo>
                <a:lnTo>
                  <a:pt x="87903" y="741299"/>
                </a:lnTo>
                <a:lnTo>
                  <a:pt x="87903" y="690136"/>
                </a:lnTo>
                <a:close/>
              </a:path>
              <a:path w="144145" h="781685">
                <a:moveTo>
                  <a:pt x="87903" y="0"/>
                </a:moveTo>
                <a:lnTo>
                  <a:pt x="55899" y="0"/>
                </a:lnTo>
                <a:lnTo>
                  <a:pt x="55899" y="690136"/>
                </a:lnTo>
                <a:lnTo>
                  <a:pt x="71901" y="717568"/>
                </a:lnTo>
                <a:lnTo>
                  <a:pt x="87903" y="690136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37157"/>
            <a:ext cx="83013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356995" algn="l"/>
                <a:tab pos="2520950" algn="l"/>
                <a:tab pos="3449320" algn="l"/>
                <a:tab pos="4786630" algn="l"/>
                <a:tab pos="5358130" algn="l"/>
                <a:tab pos="6525259" algn="l"/>
                <a:tab pos="7517765" algn="l"/>
              </a:tabLst>
            </a:pPr>
            <a:r>
              <a:rPr sz="2800" spc="-10" dirty="0">
                <a:latin typeface="Calibri"/>
                <a:cs typeface="Calibri"/>
              </a:rPr>
              <a:t>While	solving	</a:t>
            </a:r>
            <a:r>
              <a:rPr sz="2800" spc="-5" dirty="0">
                <a:latin typeface="Calibri"/>
                <a:cs typeface="Calibri"/>
              </a:rPr>
              <a:t>block	</a:t>
            </a:r>
            <a:r>
              <a:rPr sz="2800" spc="-15" dirty="0">
                <a:latin typeface="Calibri"/>
                <a:cs typeface="Calibri"/>
              </a:rPr>
              <a:t>diagram	</a:t>
            </a:r>
            <a:r>
              <a:rPr sz="2800" spc="-25" dirty="0">
                <a:latin typeface="Calibri"/>
                <a:cs typeface="Calibri"/>
              </a:rPr>
              <a:t>for	</a:t>
            </a:r>
            <a:r>
              <a:rPr sz="2800" spc="-15" dirty="0">
                <a:latin typeface="Calibri"/>
                <a:cs typeface="Calibri"/>
              </a:rPr>
              <a:t>getting	</a:t>
            </a:r>
            <a:r>
              <a:rPr sz="2800" spc="-10" dirty="0">
                <a:latin typeface="Calibri"/>
                <a:cs typeface="Calibri"/>
              </a:rPr>
              <a:t>single	block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2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equivalent, </a:t>
            </a:r>
            <a:r>
              <a:rPr sz="2800" spc="-5" dirty="0">
                <a:latin typeface="Calibri"/>
                <a:cs typeface="Calibri"/>
              </a:rPr>
              <a:t>the said rules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applied. </a:t>
            </a:r>
            <a:r>
              <a:rPr sz="2800" spc="-10" dirty="0">
                <a:latin typeface="Calibri"/>
                <a:cs typeface="Calibri"/>
              </a:rPr>
              <a:t>After 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simplification </a:t>
            </a:r>
            <a:r>
              <a:rPr sz="2800" spc="-5" dirty="0">
                <a:latin typeface="Calibri"/>
                <a:cs typeface="Calibri"/>
              </a:rPr>
              <a:t>a decision needs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5" dirty="0">
                <a:latin typeface="Calibri"/>
                <a:cs typeface="Calibri"/>
              </a:rPr>
              <a:t>taken. </a:t>
            </a:r>
            <a:r>
              <a:rPr sz="2800" spc="-20" dirty="0">
                <a:latin typeface="Calibri"/>
                <a:cs typeface="Calibri"/>
              </a:rPr>
              <a:t>For 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decision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suggest </a:t>
            </a:r>
            <a:r>
              <a:rPr sz="2800" spc="-20" dirty="0">
                <a:latin typeface="Calibri"/>
                <a:cs typeface="Calibri"/>
              </a:rPr>
              <a:t>preferences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66871" y="1330197"/>
            <a:ext cx="19710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Choice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344" y="2403475"/>
            <a:ext cx="2721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5822" y="2403475"/>
            <a:ext cx="2979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Rule 1 </a:t>
            </a:r>
            <a:r>
              <a:rPr sz="3200" spc="-15" dirty="0">
                <a:latin typeface="Calibri"/>
                <a:cs typeface="Calibri"/>
              </a:rPr>
              <a:t>(For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series)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344" y="3476625"/>
            <a:ext cx="3215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Second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351" y="3476625"/>
            <a:ext cx="324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Rule 2 </a:t>
            </a:r>
            <a:r>
              <a:rPr sz="3200" spc="-15" dirty="0">
                <a:latin typeface="Calibri"/>
                <a:cs typeface="Calibri"/>
              </a:rPr>
              <a:t>(For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parallel)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344" y="4549521"/>
            <a:ext cx="287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Third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734" y="4549521"/>
            <a:ext cx="3261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Rule 3 </a:t>
            </a:r>
            <a:r>
              <a:rPr sz="3200" spc="-15" dirty="0">
                <a:latin typeface="Calibri"/>
                <a:cs typeface="Calibri"/>
              </a:rPr>
              <a:t>(For </a:t>
            </a:r>
            <a:r>
              <a:rPr sz="3200" dirty="0">
                <a:latin typeface="Calibri"/>
                <a:cs typeface="Calibri"/>
              </a:rPr>
              <a:t>FB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7319"/>
            <a:ext cx="768985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 Reduction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944244" algn="ctr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Second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  <a:p>
            <a:pPr marL="979805" algn="ctr">
              <a:lnSpc>
                <a:spcPct val="100000"/>
              </a:lnSpc>
              <a:spcBef>
                <a:spcPts val="335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(Equal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Preference)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Rule 4 </a:t>
            </a:r>
            <a:r>
              <a:rPr sz="2800" spc="-10" dirty="0">
                <a:latin typeface="Calibri"/>
                <a:cs typeface="Calibri"/>
              </a:rPr>
              <a:t>Adjusting summing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endParaRPr sz="2800">
              <a:latin typeface="Calibri"/>
              <a:cs typeface="Calibri"/>
            </a:endParaRPr>
          </a:p>
          <a:p>
            <a:pPr marL="254635" marR="5080">
              <a:lnSpc>
                <a:spcPts val="7390"/>
              </a:lnSpc>
              <a:spcBef>
                <a:spcPts val="919"/>
              </a:spcBef>
              <a:tabLst>
                <a:tab pos="1555115" algn="l"/>
                <a:tab pos="6911340" algn="l"/>
              </a:tabLst>
            </a:pP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5/</a:t>
            </a:r>
            <a:r>
              <a:rPr sz="2800" spc="-5" dirty="0">
                <a:latin typeface="Calibri"/>
                <a:cs typeface="Calibri"/>
              </a:rPr>
              <a:t>6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ock  </a:t>
            </a:r>
            <a:r>
              <a:rPr sz="2800" spc="-5" dirty="0">
                <a:latin typeface="Calibri"/>
                <a:cs typeface="Calibri"/>
              </a:rPr>
              <a:t>Rule7/8	</a:t>
            </a:r>
            <a:r>
              <a:rPr sz="2800" spc="-10" dirty="0">
                <a:latin typeface="Calibri"/>
                <a:cs typeface="Calibri"/>
              </a:rPr>
              <a:t>Shifting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 point </a:t>
            </a:r>
            <a:r>
              <a:rPr sz="2800" spc="-25" dirty="0">
                <a:latin typeface="Calibri"/>
                <a:cs typeface="Calibri"/>
              </a:rPr>
              <a:t>before/after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4" name="object 4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13369" y="3261169"/>
            <a:ext cx="641985" cy="689610"/>
            <a:chOff x="1813369" y="3261169"/>
            <a:chExt cx="641985" cy="689610"/>
          </a:xfrm>
        </p:grpSpPr>
        <p:sp>
          <p:nvSpPr>
            <p:cNvPr id="8" name="object 8"/>
            <p:cNvSpPr/>
            <p:nvPr/>
          </p:nvSpPr>
          <p:spPr>
            <a:xfrm>
              <a:off x="1829562" y="3277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954" y="33748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85369" y="3337369"/>
            <a:ext cx="641985" cy="689610"/>
            <a:chOff x="6385369" y="3337369"/>
            <a:chExt cx="641985" cy="689610"/>
          </a:xfrm>
        </p:grpSpPr>
        <p:sp>
          <p:nvSpPr>
            <p:cNvPr id="13" name="object 13"/>
            <p:cNvSpPr/>
            <p:nvPr/>
          </p:nvSpPr>
          <p:spPr>
            <a:xfrm>
              <a:off x="6401562" y="33535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799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599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799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9954" y="34510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51828" y="32898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7232" y="39756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23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2361" y="18295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23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5229" y="29850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314" y="3542664"/>
            <a:ext cx="3887470" cy="2592705"/>
          </a:xfrm>
          <a:custGeom>
            <a:avLst/>
            <a:gdLst/>
            <a:ahLst/>
            <a:cxnLst/>
            <a:rect l="l" t="t" r="r" b="b"/>
            <a:pathLst>
              <a:path w="3887470" h="2592704">
                <a:moveTo>
                  <a:pt x="838923" y="82169"/>
                </a:moveTo>
                <a:lnTo>
                  <a:pt x="811187" y="67437"/>
                </a:lnTo>
                <a:lnTo>
                  <a:pt x="716534" y="17145"/>
                </a:lnTo>
                <a:lnTo>
                  <a:pt x="710438" y="15328"/>
                </a:lnTo>
                <a:lnTo>
                  <a:pt x="704342" y="15976"/>
                </a:lnTo>
                <a:lnTo>
                  <a:pt x="698919" y="18859"/>
                </a:lnTo>
                <a:lnTo>
                  <a:pt x="694893" y="23749"/>
                </a:lnTo>
                <a:lnTo>
                  <a:pt x="693077" y="29883"/>
                </a:lnTo>
                <a:lnTo>
                  <a:pt x="693724" y="35991"/>
                </a:lnTo>
                <a:lnTo>
                  <a:pt x="696607" y="41414"/>
                </a:lnTo>
                <a:lnTo>
                  <a:pt x="701522" y="45466"/>
                </a:lnTo>
                <a:lnTo>
                  <a:pt x="747382" y="69799"/>
                </a:lnTo>
                <a:lnTo>
                  <a:pt x="0" y="99568"/>
                </a:lnTo>
                <a:lnTo>
                  <a:pt x="1282" y="131445"/>
                </a:lnTo>
                <a:lnTo>
                  <a:pt x="748626" y="101790"/>
                </a:lnTo>
                <a:lnTo>
                  <a:pt x="704875" y="129667"/>
                </a:lnTo>
                <a:lnTo>
                  <a:pt x="700290" y="134124"/>
                </a:lnTo>
                <a:lnTo>
                  <a:pt x="697852" y="139763"/>
                </a:lnTo>
                <a:lnTo>
                  <a:pt x="697687" y="145884"/>
                </a:lnTo>
                <a:lnTo>
                  <a:pt x="699985" y="151765"/>
                </a:lnTo>
                <a:lnTo>
                  <a:pt x="704392" y="156362"/>
                </a:lnTo>
                <a:lnTo>
                  <a:pt x="710018" y="158813"/>
                </a:lnTo>
                <a:lnTo>
                  <a:pt x="716153" y="158991"/>
                </a:lnTo>
                <a:lnTo>
                  <a:pt x="722083" y="156718"/>
                </a:lnTo>
                <a:lnTo>
                  <a:pt x="838923" y="82169"/>
                </a:lnTo>
                <a:close/>
              </a:path>
              <a:path w="3887470" h="2592704">
                <a:moveTo>
                  <a:pt x="1753374" y="63893"/>
                </a:moveTo>
                <a:lnTo>
                  <a:pt x="1725574" y="49911"/>
                </a:lnTo>
                <a:lnTo>
                  <a:pt x="1629549" y="1651"/>
                </a:lnTo>
                <a:lnTo>
                  <a:pt x="1623364" y="0"/>
                </a:lnTo>
                <a:lnTo>
                  <a:pt x="1617268" y="787"/>
                </a:lnTo>
                <a:lnTo>
                  <a:pt x="1611922" y="3784"/>
                </a:lnTo>
                <a:lnTo>
                  <a:pt x="1607959" y="8763"/>
                </a:lnTo>
                <a:lnTo>
                  <a:pt x="1606296" y="14897"/>
                </a:lnTo>
                <a:lnTo>
                  <a:pt x="1607083" y="20980"/>
                </a:lnTo>
                <a:lnTo>
                  <a:pt x="1610080" y="26327"/>
                </a:lnTo>
                <a:lnTo>
                  <a:pt x="1615071" y="30226"/>
                </a:lnTo>
                <a:lnTo>
                  <a:pt x="1661553" y="53594"/>
                </a:lnTo>
                <a:lnTo>
                  <a:pt x="1447431" y="66929"/>
                </a:lnTo>
                <a:lnTo>
                  <a:pt x="1449463" y="98933"/>
                </a:lnTo>
                <a:lnTo>
                  <a:pt x="1663585" y="85496"/>
                </a:lnTo>
                <a:lnTo>
                  <a:pt x="1620405" y="114427"/>
                </a:lnTo>
                <a:lnTo>
                  <a:pt x="1615922" y="118960"/>
                </a:lnTo>
                <a:lnTo>
                  <a:pt x="1613611" y="124637"/>
                </a:lnTo>
                <a:lnTo>
                  <a:pt x="1613573" y="130771"/>
                </a:lnTo>
                <a:lnTo>
                  <a:pt x="1615960" y="136652"/>
                </a:lnTo>
                <a:lnTo>
                  <a:pt x="1620481" y="141135"/>
                </a:lnTo>
                <a:lnTo>
                  <a:pt x="1626158" y="143446"/>
                </a:lnTo>
                <a:lnTo>
                  <a:pt x="1632292" y="143484"/>
                </a:lnTo>
                <a:lnTo>
                  <a:pt x="1638185" y="141097"/>
                </a:lnTo>
                <a:lnTo>
                  <a:pt x="1753374" y="63893"/>
                </a:lnTo>
                <a:close/>
              </a:path>
              <a:path w="3887470" h="2592704">
                <a:moveTo>
                  <a:pt x="2667647" y="1285367"/>
                </a:moveTo>
                <a:lnTo>
                  <a:pt x="2148954" y="1285367"/>
                </a:lnTo>
                <a:lnTo>
                  <a:pt x="2193810" y="1259205"/>
                </a:lnTo>
                <a:lnTo>
                  <a:pt x="2198535" y="1254988"/>
                </a:lnTo>
                <a:lnTo>
                  <a:pt x="2201189" y="1249476"/>
                </a:lnTo>
                <a:lnTo>
                  <a:pt x="2201570" y="1243368"/>
                </a:lnTo>
                <a:lnTo>
                  <a:pt x="2199525" y="1237361"/>
                </a:lnTo>
                <a:lnTo>
                  <a:pt x="2195296" y="1232560"/>
                </a:lnTo>
                <a:lnTo>
                  <a:pt x="2189784" y="1229868"/>
                </a:lnTo>
                <a:lnTo>
                  <a:pt x="2183676" y="1229474"/>
                </a:lnTo>
                <a:lnTo>
                  <a:pt x="2177681" y="1231519"/>
                </a:lnTo>
                <a:lnTo>
                  <a:pt x="2074049" y="1291983"/>
                </a:lnTo>
                <a:lnTo>
                  <a:pt x="2074049" y="493128"/>
                </a:lnTo>
                <a:lnTo>
                  <a:pt x="2100211" y="537972"/>
                </a:lnTo>
                <a:lnTo>
                  <a:pt x="2104428" y="542709"/>
                </a:lnTo>
                <a:lnTo>
                  <a:pt x="2109940" y="545363"/>
                </a:lnTo>
                <a:lnTo>
                  <a:pt x="2116048" y="545744"/>
                </a:lnTo>
                <a:lnTo>
                  <a:pt x="2122055" y="543687"/>
                </a:lnTo>
                <a:lnTo>
                  <a:pt x="2126856" y="539470"/>
                </a:lnTo>
                <a:lnTo>
                  <a:pt x="2129548" y="533958"/>
                </a:lnTo>
                <a:lnTo>
                  <a:pt x="2129942" y="527850"/>
                </a:lnTo>
                <a:lnTo>
                  <a:pt x="2127897" y="521843"/>
                </a:lnTo>
                <a:lnTo>
                  <a:pt x="2076564" y="433832"/>
                </a:lnTo>
                <a:lnTo>
                  <a:pt x="2058047" y="402082"/>
                </a:lnTo>
                <a:lnTo>
                  <a:pt x="1988197" y="521843"/>
                </a:lnTo>
                <a:lnTo>
                  <a:pt x="1986140" y="527850"/>
                </a:lnTo>
                <a:lnTo>
                  <a:pt x="1986546" y="533958"/>
                </a:lnTo>
                <a:lnTo>
                  <a:pt x="1989226" y="539470"/>
                </a:lnTo>
                <a:lnTo>
                  <a:pt x="1994039" y="543687"/>
                </a:lnTo>
                <a:lnTo>
                  <a:pt x="2000034" y="545744"/>
                </a:lnTo>
                <a:lnTo>
                  <a:pt x="2006142" y="545363"/>
                </a:lnTo>
                <a:lnTo>
                  <a:pt x="2011654" y="542709"/>
                </a:lnTo>
                <a:lnTo>
                  <a:pt x="2015883" y="537972"/>
                </a:lnTo>
                <a:lnTo>
                  <a:pt x="2042045" y="493128"/>
                </a:lnTo>
                <a:lnTo>
                  <a:pt x="2042045" y="1302385"/>
                </a:lnTo>
                <a:lnTo>
                  <a:pt x="2059635" y="1302385"/>
                </a:lnTo>
                <a:lnTo>
                  <a:pt x="2177681" y="1371219"/>
                </a:lnTo>
                <a:lnTo>
                  <a:pt x="2183676" y="1373276"/>
                </a:lnTo>
                <a:lnTo>
                  <a:pt x="2189784" y="1372870"/>
                </a:lnTo>
                <a:lnTo>
                  <a:pt x="2195296" y="1370190"/>
                </a:lnTo>
                <a:lnTo>
                  <a:pt x="2199525" y="1365377"/>
                </a:lnTo>
                <a:lnTo>
                  <a:pt x="2201570" y="1359382"/>
                </a:lnTo>
                <a:lnTo>
                  <a:pt x="2201189" y="1353273"/>
                </a:lnTo>
                <a:lnTo>
                  <a:pt x="2198535" y="1347762"/>
                </a:lnTo>
                <a:lnTo>
                  <a:pt x="2193810" y="1343533"/>
                </a:lnTo>
                <a:lnTo>
                  <a:pt x="2148954" y="1317371"/>
                </a:lnTo>
                <a:lnTo>
                  <a:pt x="2667647" y="1317371"/>
                </a:lnTo>
                <a:lnTo>
                  <a:pt x="2667647" y="1285367"/>
                </a:lnTo>
                <a:close/>
              </a:path>
              <a:path w="3887470" h="2592704">
                <a:moveTo>
                  <a:pt x="2667774" y="82931"/>
                </a:moveTo>
                <a:lnTo>
                  <a:pt x="2552585" y="5715"/>
                </a:lnTo>
                <a:lnTo>
                  <a:pt x="2546693" y="3340"/>
                </a:lnTo>
                <a:lnTo>
                  <a:pt x="2540558" y="3378"/>
                </a:lnTo>
                <a:lnTo>
                  <a:pt x="2534882" y="5689"/>
                </a:lnTo>
                <a:lnTo>
                  <a:pt x="2530360" y="10160"/>
                </a:lnTo>
                <a:lnTo>
                  <a:pt x="2527973" y="16052"/>
                </a:lnTo>
                <a:lnTo>
                  <a:pt x="2528011" y="22186"/>
                </a:lnTo>
                <a:lnTo>
                  <a:pt x="2530322" y="27863"/>
                </a:lnTo>
                <a:lnTo>
                  <a:pt x="2534805" y="32385"/>
                </a:lnTo>
                <a:lnTo>
                  <a:pt x="2577985" y="61328"/>
                </a:lnTo>
                <a:lnTo>
                  <a:pt x="2363863" y="47891"/>
                </a:lnTo>
                <a:lnTo>
                  <a:pt x="2361831" y="79883"/>
                </a:lnTo>
                <a:lnTo>
                  <a:pt x="2575953" y="93230"/>
                </a:lnTo>
                <a:lnTo>
                  <a:pt x="2529471" y="116586"/>
                </a:lnTo>
                <a:lnTo>
                  <a:pt x="2524480" y="120497"/>
                </a:lnTo>
                <a:lnTo>
                  <a:pt x="2521483" y="125844"/>
                </a:lnTo>
                <a:lnTo>
                  <a:pt x="2520696" y="131927"/>
                </a:lnTo>
                <a:lnTo>
                  <a:pt x="2522359" y="138049"/>
                </a:lnTo>
                <a:lnTo>
                  <a:pt x="2526322" y="143040"/>
                </a:lnTo>
                <a:lnTo>
                  <a:pt x="2531668" y="146037"/>
                </a:lnTo>
                <a:lnTo>
                  <a:pt x="2537764" y="146824"/>
                </a:lnTo>
                <a:lnTo>
                  <a:pt x="2543949" y="145161"/>
                </a:lnTo>
                <a:lnTo>
                  <a:pt x="2639974" y="96901"/>
                </a:lnTo>
                <a:lnTo>
                  <a:pt x="2667774" y="82931"/>
                </a:lnTo>
                <a:close/>
              </a:path>
              <a:path w="3887470" h="2592704">
                <a:moveTo>
                  <a:pt x="3886847" y="2504567"/>
                </a:moveTo>
                <a:lnTo>
                  <a:pt x="1234516" y="2504567"/>
                </a:lnTo>
                <a:lnTo>
                  <a:pt x="1279410" y="2478379"/>
                </a:lnTo>
                <a:lnTo>
                  <a:pt x="1284135" y="2474163"/>
                </a:lnTo>
                <a:lnTo>
                  <a:pt x="1286789" y="2468638"/>
                </a:lnTo>
                <a:lnTo>
                  <a:pt x="1287170" y="2462517"/>
                </a:lnTo>
                <a:lnTo>
                  <a:pt x="1285125" y="2456497"/>
                </a:lnTo>
                <a:lnTo>
                  <a:pt x="1280896" y="2451760"/>
                </a:lnTo>
                <a:lnTo>
                  <a:pt x="1275384" y="2449093"/>
                </a:lnTo>
                <a:lnTo>
                  <a:pt x="1269276" y="2448699"/>
                </a:lnTo>
                <a:lnTo>
                  <a:pt x="1263281" y="2450744"/>
                </a:lnTo>
                <a:lnTo>
                  <a:pt x="1159649" y="2511196"/>
                </a:lnTo>
                <a:lnTo>
                  <a:pt x="1159649" y="511378"/>
                </a:lnTo>
                <a:lnTo>
                  <a:pt x="1185837" y="556260"/>
                </a:lnTo>
                <a:lnTo>
                  <a:pt x="1190040" y="560997"/>
                </a:lnTo>
                <a:lnTo>
                  <a:pt x="1195552" y="563651"/>
                </a:lnTo>
                <a:lnTo>
                  <a:pt x="1201648" y="564032"/>
                </a:lnTo>
                <a:lnTo>
                  <a:pt x="1207655" y="561975"/>
                </a:lnTo>
                <a:lnTo>
                  <a:pt x="1212456" y="557758"/>
                </a:lnTo>
                <a:lnTo>
                  <a:pt x="1215148" y="552246"/>
                </a:lnTo>
                <a:lnTo>
                  <a:pt x="1215542" y="546138"/>
                </a:lnTo>
                <a:lnTo>
                  <a:pt x="1213497" y="540131"/>
                </a:lnTo>
                <a:lnTo>
                  <a:pt x="1162227" y="452247"/>
                </a:lnTo>
                <a:lnTo>
                  <a:pt x="1143647" y="420370"/>
                </a:lnTo>
                <a:lnTo>
                  <a:pt x="1073823" y="540131"/>
                </a:lnTo>
                <a:lnTo>
                  <a:pt x="1071765" y="546138"/>
                </a:lnTo>
                <a:lnTo>
                  <a:pt x="1072159" y="552246"/>
                </a:lnTo>
                <a:lnTo>
                  <a:pt x="1074826" y="557758"/>
                </a:lnTo>
                <a:lnTo>
                  <a:pt x="1079576" y="561975"/>
                </a:lnTo>
                <a:lnTo>
                  <a:pt x="1085583" y="564032"/>
                </a:lnTo>
                <a:lnTo>
                  <a:pt x="1091704" y="563651"/>
                </a:lnTo>
                <a:lnTo>
                  <a:pt x="1097229" y="560997"/>
                </a:lnTo>
                <a:lnTo>
                  <a:pt x="1101458" y="556260"/>
                </a:lnTo>
                <a:lnTo>
                  <a:pt x="1127645" y="511378"/>
                </a:lnTo>
                <a:lnTo>
                  <a:pt x="1127645" y="2520759"/>
                </a:lnTo>
                <a:lnTo>
                  <a:pt x="1143889" y="2520759"/>
                </a:lnTo>
                <a:lnTo>
                  <a:pt x="1263281" y="2590393"/>
                </a:lnTo>
                <a:lnTo>
                  <a:pt x="1269276" y="2592451"/>
                </a:lnTo>
                <a:lnTo>
                  <a:pt x="1275384" y="2592057"/>
                </a:lnTo>
                <a:lnTo>
                  <a:pt x="1280896" y="2589390"/>
                </a:lnTo>
                <a:lnTo>
                  <a:pt x="1285125" y="2584640"/>
                </a:lnTo>
                <a:lnTo>
                  <a:pt x="1287170" y="2578633"/>
                </a:lnTo>
                <a:lnTo>
                  <a:pt x="1286789" y="2572512"/>
                </a:lnTo>
                <a:lnTo>
                  <a:pt x="1284135" y="2566987"/>
                </a:lnTo>
                <a:lnTo>
                  <a:pt x="1279410" y="2562758"/>
                </a:lnTo>
                <a:lnTo>
                  <a:pt x="1234516" y="2536571"/>
                </a:lnTo>
                <a:lnTo>
                  <a:pt x="3886847" y="2536571"/>
                </a:lnTo>
                <a:lnTo>
                  <a:pt x="3886847" y="2504567"/>
                </a:lnTo>
                <a:close/>
              </a:path>
              <a:path w="3887470" h="2592704">
                <a:moveTo>
                  <a:pt x="3886974" y="73025"/>
                </a:moveTo>
                <a:lnTo>
                  <a:pt x="3859428" y="57543"/>
                </a:lnTo>
                <a:lnTo>
                  <a:pt x="3766197" y="5092"/>
                </a:lnTo>
                <a:lnTo>
                  <a:pt x="3760114" y="3124"/>
                </a:lnTo>
                <a:lnTo>
                  <a:pt x="3753980" y="3606"/>
                </a:lnTo>
                <a:lnTo>
                  <a:pt x="3748494" y="6350"/>
                </a:lnTo>
                <a:lnTo>
                  <a:pt x="3744353" y="11176"/>
                </a:lnTo>
                <a:lnTo>
                  <a:pt x="3742385" y="17233"/>
                </a:lnTo>
                <a:lnTo>
                  <a:pt x="3742867" y="23342"/>
                </a:lnTo>
                <a:lnTo>
                  <a:pt x="3745611" y="28829"/>
                </a:lnTo>
                <a:lnTo>
                  <a:pt x="3750449" y="33020"/>
                </a:lnTo>
                <a:lnTo>
                  <a:pt x="3795687" y="58458"/>
                </a:lnTo>
                <a:lnTo>
                  <a:pt x="3276993" y="66548"/>
                </a:lnTo>
                <a:lnTo>
                  <a:pt x="3277501" y="98552"/>
                </a:lnTo>
                <a:lnTo>
                  <a:pt x="3566045" y="94056"/>
                </a:lnTo>
                <a:lnTo>
                  <a:pt x="3566045" y="1210716"/>
                </a:lnTo>
                <a:lnTo>
                  <a:pt x="3539883" y="1165860"/>
                </a:lnTo>
                <a:lnTo>
                  <a:pt x="3535654" y="1161059"/>
                </a:lnTo>
                <a:lnTo>
                  <a:pt x="3530142" y="1158367"/>
                </a:lnTo>
                <a:lnTo>
                  <a:pt x="3524034" y="1157973"/>
                </a:lnTo>
                <a:lnTo>
                  <a:pt x="3518039" y="1160018"/>
                </a:lnTo>
                <a:lnTo>
                  <a:pt x="3513226" y="1164247"/>
                </a:lnTo>
                <a:lnTo>
                  <a:pt x="3510546" y="1169758"/>
                </a:lnTo>
                <a:lnTo>
                  <a:pt x="3510140" y="1175867"/>
                </a:lnTo>
                <a:lnTo>
                  <a:pt x="3512197" y="1181862"/>
                </a:lnTo>
                <a:lnTo>
                  <a:pt x="3572560" y="1285367"/>
                </a:lnTo>
                <a:lnTo>
                  <a:pt x="3368154" y="1285367"/>
                </a:lnTo>
                <a:lnTo>
                  <a:pt x="3413010" y="1259205"/>
                </a:lnTo>
                <a:lnTo>
                  <a:pt x="3417735" y="1254988"/>
                </a:lnTo>
                <a:lnTo>
                  <a:pt x="3420389" y="1249464"/>
                </a:lnTo>
                <a:lnTo>
                  <a:pt x="3420770" y="1243317"/>
                </a:lnTo>
                <a:lnTo>
                  <a:pt x="3418725" y="1237234"/>
                </a:lnTo>
                <a:lnTo>
                  <a:pt x="3414496" y="1232509"/>
                </a:lnTo>
                <a:lnTo>
                  <a:pt x="3408984" y="1229855"/>
                </a:lnTo>
                <a:lnTo>
                  <a:pt x="3402876" y="1229474"/>
                </a:lnTo>
                <a:lnTo>
                  <a:pt x="3396881" y="1231519"/>
                </a:lnTo>
                <a:lnTo>
                  <a:pt x="3277120" y="1301381"/>
                </a:lnTo>
                <a:lnTo>
                  <a:pt x="3396881" y="1371219"/>
                </a:lnTo>
                <a:lnTo>
                  <a:pt x="3402876" y="1373276"/>
                </a:lnTo>
                <a:lnTo>
                  <a:pt x="3408984" y="1372870"/>
                </a:lnTo>
                <a:lnTo>
                  <a:pt x="3414496" y="1370190"/>
                </a:lnTo>
                <a:lnTo>
                  <a:pt x="3418725" y="1365377"/>
                </a:lnTo>
                <a:lnTo>
                  <a:pt x="3420770" y="1359382"/>
                </a:lnTo>
                <a:lnTo>
                  <a:pt x="3420389" y="1353273"/>
                </a:lnTo>
                <a:lnTo>
                  <a:pt x="3417735" y="1347762"/>
                </a:lnTo>
                <a:lnTo>
                  <a:pt x="3413010" y="1343533"/>
                </a:lnTo>
                <a:lnTo>
                  <a:pt x="3368154" y="1317371"/>
                </a:lnTo>
                <a:lnTo>
                  <a:pt x="3582047" y="1317371"/>
                </a:lnTo>
                <a:lnTo>
                  <a:pt x="3582047" y="1301623"/>
                </a:lnTo>
                <a:lnTo>
                  <a:pt x="3600564" y="1269873"/>
                </a:lnTo>
                <a:lnTo>
                  <a:pt x="3651897" y="1181862"/>
                </a:lnTo>
                <a:lnTo>
                  <a:pt x="3653942" y="1175867"/>
                </a:lnTo>
                <a:lnTo>
                  <a:pt x="3653548" y="1169758"/>
                </a:lnTo>
                <a:lnTo>
                  <a:pt x="3650856" y="1164247"/>
                </a:lnTo>
                <a:lnTo>
                  <a:pt x="3646055" y="1160018"/>
                </a:lnTo>
                <a:lnTo>
                  <a:pt x="3640048" y="1157973"/>
                </a:lnTo>
                <a:lnTo>
                  <a:pt x="3633940" y="1158367"/>
                </a:lnTo>
                <a:lnTo>
                  <a:pt x="3628428" y="1161059"/>
                </a:lnTo>
                <a:lnTo>
                  <a:pt x="3624211" y="1165860"/>
                </a:lnTo>
                <a:lnTo>
                  <a:pt x="3598049" y="1210716"/>
                </a:lnTo>
                <a:lnTo>
                  <a:pt x="3598049" y="93560"/>
                </a:lnTo>
                <a:lnTo>
                  <a:pt x="3796169" y="90462"/>
                </a:lnTo>
                <a:lnTo>
                  <a:pt x="3751719" y="117348"/>
                </a:lnTo>
                <a:lnTo>
                  <a:pt x="3747071" y="121640"/>
                </a:lnTo>
                <a:lnTo>
                  <a:pt x="3744518" y="127190"/>
                </a:lnTo>
                <a:lnTo>
                  <a:pt x="3744226" y="133324"/>
                </a:lnTo>
                <a:lnTo>
                  <a:pt x="3746385" y="139319"/>
                </a:lnTo>
                <a:lnTo>
                  <a:pt x="3750665" y="143967"/>
                </a:lnTo>
                <a:lnTo>
                  <a:pt x="3756228" y="146519"/>
                </a:lnTo>
                <a:lnTo>
                  <a:pt x="3762349" y="146812"/>
                </a:lnTo>
                <a:lnTo>
                  <a:pt x="3768356" y="144653"/>
                </a:lnTo>
                <a:lnTo>
                  <a:pt x="3886974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762" y="2095995"/>
            <a:ext cx="610235" cy="2820035"/>
          </a:xfrm>
          <a:custGeom>
            <a:avLst/>
            <a:gdLst/>
            <a:ahLst/>
            <a:cxnLst/>
            <a:rect l="l" t="t" r="r" b="b"/>
            <a:pathLst>
              <a:path w="610235" h="2820035">
                <a:moveTo>
                  <a:pt x="609727" y="71894"/>
                </a:moveTo>
                <a:lnTo>
                  <a:pt x="582282" y="55892"/>
                </a:lnTo>
                <a:lnTo>
                  <a:pt x="489966" y="2044"/>
                </a:lnTo>
                <a:lnTo>
                  <a:pt x="483958" y="0"/>
                </a:lnTo>
                <a:lnTo>
                  <a:pt x="477850" y="393"/>
                </a:lnTo>
                <a:lnTo>
                  <a:pt x="472338" y="3086"/>
                </a:lnTo>
                <a:lnTo>
                  <a:pt x="468122" y="7886"/>
                </a:lnTo>
                <a:lnTo>
                  <a:pt x="466064" y="13893"/>
                </a:lnTo>
                <a:lnTo>
                  <a:pt x="466445" y="20002"/>
                </a:lnTo>
                <a:lnTo>
                  <a:pt x="469099" y="25514"/>
                </a:lnTo>
                <a:lnTo>
                  <a:pt x="473837" y="29730"/>
                </a:lnTo>
                <a:lnTo>
                  <a:pt x="518680" y="55892"/>
                </a:lnTo>
                <a:lnTo>
                  <a:pt x="304800" y="55892"/>
                </a:lnTo>
                <a:lnTo>
                  <a:pt x="304800" y="71767"/>
                </a:lnTo>
                <a:lnTo>
                  <a:pt x="234950" y="191528"/>
                </a:lnTo>
                <a:lnTo>
                  <a:pt x="232892" y="197535"/>
                </a:lnTo>
                <a:lnTo>
                  <a:pt x="233299" y="203644"/>
                </a:lnTo>
                <a:lnTo>
                  <a:pt x="235978" y="209156"/>
                </a:lnTo>
                <a:lnTo>
                  <a:pt x="240792" y="213372"/>
                </a:lnTo>
                <a:lnTo>
                  <a:pt x="246786" y="215430"/>
                </a:lnTo>
                <a:lnTo>
                  <a:pt x="252895" y="215049"/>
                </a:lnTo>
                <a:lnTo>
                  <a:pt x="258406" y="212394"/>
                </a:lnTo>
                <a:lnTo>
                  <a:pt x="262636" y="207657"/>
                </a:lnTo>
                <a:lnTo>
                  <a:pt x="288798" y="162814"/>
                </a:lnTo>
                <a:lnTo>
                  <a:pt x="288798" y="1486166"/>
                </a:lnTo>
                <a:lnTo>
                  <a:pt x="288798" y="1503692"/>
                </a:lnTo>
                <a:lnTo>
                  <a:pt x="0" y="1503692"/>
                </a:lnTo>
                <a:lnTo>
                  <a:pt x="0" y="1535696"/>
                </a:lnTo>
                <a:lnTo>
                  <a:pt x="288798" y="1535696"/>
                </a:lnTo>
                <a:lnTo>
                  <a:pt x="288798" y="2657386"/>
                </a:lnTo>
                <a:lnTo>
                  <a:pt x="262636" y="2612529"/>
                </a:lnTo>
                <a:lnTo>
                  <a:pt x="258406" y="2607729"/>
                </a:lnTo>
                <a:lnTo>
                  <a:pt x="252895" y="2605036"/>
                </a:lnTo>
                <a:lnTo>
                  <a:pt x="246786" y="2604643"/>
                </a:lnTo>
                <a:lnTo>
                  <a:pt x="240792" y="2606687"/>
                </a:lnTo>
                <a:lnTo>
                  <a:pt x="235978" y="2610916"/>
                </a:lnTo>
                <a:lnTo>
                  <a:pt x="233299" y="2616428"/>
                </a:lnTo>
                <a:lnTo>
                  <a:pt x="232892" y="2622537"/>
                </a:lnTo>
                <a:lnTo>
                  <a:pt x="234950" y="2628531"/>
                </a:lnTo>
                <a:lnTo>
                  <a:pt x="304800" y="2748292"/>
                </a:lnTo>
                <a:lnTo>
                  <a:pt x="304800" y="2764040"/>
                </a:lnTo>
                <a:lnTo>
                  <a:pt x="518680" y="2764040"/>
                </a:lnTo>
                <a:lnTo>
                  <a:pt x="546112" y="2748051"/>
                </a:lnTo>
                <a:lnTo>
                  <a:pt x="473837" y="2790202"/>
                </a:lnTo>
                <a:lnTo>
                  <a:pt x="469099" y="2794431"/>
                </a:lnTo>
                <a:lnTo>
                  <a:pt x="466445" y="2799943"/>
                </a:lnTo>
                <a:lnTo>
                  <a:pt x="466064" y="2806052"/>
                </a:lnTo>
                <a:lnTo>
                  <a:pt x="468122" y="2812046"/>
                </a:lnTo>
                <a:lnTo>
                  <a:pt x="472338" y="2816860"/>
                </a:lnTo>
                <a:lnTo>
                  <a:pt x="477850" y="2819539"/>
                </a:lnTo>
                <a:lnTo>
                  <a:pt x="483958" y="2819946"/>
                </a:lnTo>
                <a:lnTo>
                  <a:pt x="489966" y="2817888"/>
                </a:lnTo>
                <a:lnTo>
                  <a:pt x="582282" y="2764040"/>
                </a:lnTo>
                <a:lnTo>
                  <a:pt x="609714" y="2748051"/>
                </a:lnTo>
                <a:lnTo>
                  <a:pt x="582282" y="2732036"/>
                </a:lnTo>
                <a:lnTo>
                  <a:pt x="489966" y="2678188"/>
                </a:lnTo>
                <a:lnTo>
                  <a:pt x="483958" y="2676144"/>
                </a:lnTo>
                <a:lnTo>
                  <a:pt x="477850" y="2676537"/>
                </a:lnTo>
                <a:lnTo>
                  <a:pt x="472338" y="2679230"/>
                </a:lnTo>
                <a:lnTo>
                  <a:pt x="468122" y="2684030"/>
                </a:lnTo>
                <a:lnTo>
                  <a:pt x="466064" y="2690037"/>
                </a:lnTo>
                <a:lnTo>
                  <a:pt x="466445" y="2696146"/>
                </a:lnTo>
                <a:lnTo>
                  <a:pt x="469099" y="2701658"/>
                </a:lnTo>
                <a:lnTo>
                  <a:pt x="473837" y="2705874"/>
                </a:lnTo>
                <a:lnTo>
                  <a:pt x="518668" y="2732036"/>
                </a:lnTo>
                <a:lnTo>
                  <a:pt x="314274" y="2732036"/>
                </a:lnTo>
                <a:lnTo>
                  <a:pt x="323316" y="2716542"/>
                </a:lnTo>
                <a:lnTo>
                  <a:pt x="374650" y="2628531"/>
                </a:lnTo>
                <a:lnTo>
                  <a:pt x="376694" y="2622537"/>
                </a:lnTo>
                <a:lnTo>
                  <a:pt x="376301" y="2616428"/>
                </a:lnTo>
                <a:lnTo>
                  <a:pt x="373608" y="2610916"/>
                </a:lnTo>
                <a:lnTo>
                  <a:pt x="368808" y="2606687"/>
                </a:lnTo>
                <a:lnTo>
                  <a:pt x="362800" y="2604643"/>
                </a:lnTo>
                <a:lnTo>
                  <a:pt x="356692" y="2605036"/>
                </a:lnTo>
                <a:lnTo>
                  <a:pt x="351180" y="2607729"/>
                </a:lnTo>
                <a:lnTo>
                  <a:pt x="346964" y="2612529"/>
                </a:lnTo>
                <a:lnTo>
                  <a:pt x="320802" y="2657386"/>
                </a:lnTo>
                <a:lnTo>
                  <a:pt x="320802" y="1535696"/>
                </a:lnTo>
                <a:lnTo>
                  <a:pt x="518680" y="1535696"/>
                </a:lnTo>
                <a:lnTo>
                  <a:pt x="546112" y="1519707"/>
                </a:lnTo>
                <a:lnTo>
                  <a:pt x="473837" y="1561858"/>
                </a:lnTo>
                <a:lnTo>
                  <a:pt x="469099" y="1566087"/>
                </a:lnTo>
                <a:lnTo>
                  <a:pt x="466445" y="1571599"/>
                </a:lnTo>
                <a:lnTo>
                  <a:pt x="466064" y="1577708"/>
                </a:lnTo>
                <a:lnTo>
                  <a:pt x="468122" y="1583702"/>
                </a:lnTo>
                <a:lnTo>
                  <a:pt x="472338" y="1588516"/>
                </a:lnTo>
                <a:lnTo>
                  <a:pt x="477850" y="1591195"/>
                </a:lnTo>
                <a:lnTo>
                  <a:pt x="483958" y="1591602"/>
                </a:lnTo>
                <a:lnTo>
                  <a:pt x="489966" y="1589544"/>
                </a:lnTo>
                <a:lnTo>
                  <a:pt x="582282" y="1535696"/>
                </a:lnTo>
                <a:lnTo>
                  <a:pt x="609714" y="1519707"/>
                </a:lnTo>
                <a:lnTo>
                  <a:pt x="582282" y="1503692"/>
                </a:lnTo>
                <a:lnTo>
                  <a:pt x="489966" y="1449844"/>
                </a:lnTo>
                <a:lnTo>
                  <a:pt x="483958" y="1447800"/>
                </a:lnTo>
                <a:lnTo>
                  <a:pt x="477850" y="1448193"/>
                </a:lnTo>
                <a:lnTo>
                  <a:pt x="472338" y="1450886"/>
                </a:lnTo>
                <a:lnTo>
                  <a:pt x="468122" y="1455699"/>
                </a:lnTo>
                <a:lnTo>
                  <a:pt x="466064" y="1461693"/>
                </a:lnTo>
                <a:lnTo>
                  <a:pt x="466445" y="1467802"/>
                </a:lnTo>
                <a:lnTo>
                  <a:pt x="469099" y="1473314"/>
                </a:lnTo>
                <a:lnTo>
                  <a:pt x="473837" y="1477530"/>
                </a:lnTo>
                <a:lnTo>
                  <a:pt x="518668" y="1503692"/>
                </a:lnTo>
                <a:lnTo>
                  <a:pt x="320802" y="1503692"/>
                </a:lnTo>
                <a:lnTo>
                  <a:pt x="320802" y="1486166"/>
                </a:lnTo>
                <a:lnTo>
                  <a:pt x="320802" y="162814"/>
                </a:lnTo>
                <a:lnTo>
                  <a:pt x="346964" y="207657"/>
                </a:lnTo>
                <a:lnTo>
                  <a:pt x="351180" y="212394"/>
                </a:lnTo>
                <a:lnTo>
                  <a:pt x="356692" y="215049"/>
                </a:lnTo>
                <a:lnTo>
                  <a:pt x="362800" y="215430"/>
                </a:lnTo>
                <a:lnTo>
                  <a:pt x="368808" y="213372"/>
                </a:lnTo>
                <a:lnTo>
                  <a:pt x="373608" y="209156"/>
                </a:lnTo>
                <a:lnTo>
                  <a:pt x="376301" y="203644"/>
                </a:lnTo>
                <a:lnTo>
                  <a:pt x="376694" y="197535"/>
                </a:lnTo>
                <a:lnTo>
                  <a:pt x="374650" y="191528"/>
                </a:lnTo>
                <a:lnTo>
                  <a:pt x="323316" y="103517"/>
                </a:lnTo>
                <a:lnTo>
                  <a:pt x="314198" y="87896"/>
                </a:lnTo>
                <a:lnTo>
                  <a:pt x="518680" y="87896"/>
                </a:lnTo>
                <a:lnTo>
                  <a:pt x="473837" y="114058"/>
                </a:lnTo>
                <a:lnTo>
                  <a:pt x="469099" y="118287"/>
                </a:lnTo>
                <a:lnTo>
                  <a:pt x="466445" y="123799"/>
                </a:lnTo>
                <a:lnTo>
                  <a:pt x="466064" y="129908"/>
                </a:lnTo>
                <a:lnTo>
                  <a:pt x="468122" y="135902"/>
                </a:lnTo>
                <a:lnTo>
                  <a:pt x="472338" y="140716"/>
                </a:lnTo>
                <a:lnTo>
                  <a:pt x="477850" y="143395"/>
                </a:lnTo>
                <a:lnTo>
                  <a:pt x="483958" y="143802"/>
                </a:lnTo>
                <a:lnTo>
                  <a:pt x="489966" y="141744"/>
                </a:lnTo>
                <a:lnTo>
                  <a:pt x="582282" y="87896"/>
                </a:lnTo>
                <a:lnTo>
                  <a:pt x="609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635" y="2095995"/>
            <a:ext cx="3048635" cy="4039235"/>
          </a:xfrm>
          <a:custGeom>
            <a:avLst/>
            <a:gdLst/>
            <a:ahLst/>
            <a:cxnLst/>
            <a:rect l="l" t="t" r="r" b="b"/>
            <a:pathLst>
              <a:path w="3048634" h="4039235">
                <a:moveTo>
                  <a:pt x="1829054" y="1586750"/>
                </a:moveTo>
                <a:lnTo>
                  <a:pt x="1801380" y="1571764"/>
                </a:lnTo>
                <a:lnTo>
                  <a:pt x="1707134" y="1520710"/>
                </a:lnTo>
                <a:lnTo>
                  <a:pt x="1701076" y="1518856"/>
                </a:lnTo>
                <a:lnTo>
                  <a:pt x="1694980" y="1519428"/>
                </a:lnTo>
                <a:lnTo>
                  <a:pt x="1689531" y="1522272"/>
                </a:lnTo>
                <a:lnTo>
                  <a:pt x="1685417" y="1527187"/>
                </a:lnTo>
                <a:lnTo>
                  <a:pt x="1683562" y="1533245"/>
                </a:lnTo>
                <a:lnTo>
                  <a:pt x="1684172" y="1539316"/>
                </a:lnTo>
                <a:lnTo>
                  <a:pt x="1687017" y="1544726"/>
                </a:lnTo>
                <a:lnTo>
                  <a:pt x="1691894" y="1548777"/>
                </a:lnTo>
                <a:lnTo>
                  <a:pt x="1737626" y="1573618"/>
                </a:lnTo>
                <a:lnTo>
                  <a:pt x="1218819" y="1589798"/>
                </a:lnTo>
                <a:lnTo>
                  <a:pt x="1219835" y="1621802"/>
                </a:lnTo>
                <a:lnTo>
                  <a:pt x="1738515" y="1605622"/>
                </a:lnTo>
                <a:lnTo>
                  <a:pt x="1694561" y="1633105"/>
                </a:lnTo>
                <a:lnTo>
                  <a:pt x="1689938" y="1637487"/>
                </a:lnTo>
                <a:lnTo>
                  <a:pt x="1687436" y="1643113"/>
                </a:lnTo>
                <a:lnTo>
                  <a:pt x="1687233" y="1649260"/>
                </a:lnTo>
                <a:lnTo>
                  <a:pt x="1689481" y="1655203"/>
                </a:lnTo>
                <a:lnTo>
                  <a:pt x="1693862" y="1659826"/>
                </a:lnTo>
                <a:lnTo>
                  <a:pt x="1699475" y="1662315"/>
                </a:lnTo>
                <a:lnTo>
                  <a:pt x="1705622" y="1662531"/>
                </a:lnTo>
                <a:lnTo>
                  <a:pt x="1711579" y="1660283"/>
                </a:lnTo>
                <a:lnTo>
                  <a:pt x="1829054" y="1586750"/>
                </a:lnTo>
                <a:close/>
              </a:path>
              <a:path w="3048634" h="4039235">
                <a:moveTo>
                  <a:pt x="2133854" y="71894"/>
                </a:moveTo>
                <a:lnTo>
                  <a:pt x="2106409" y="55892"/>
                </a:lnTo>
                <a:lnTo>
                  <a:pt x="2014093" y="2044"/>
                </a:lnTo>
                <a:lnTo>
                  <a:pt x="2008085" y="0"/>
                </a:lnTo>
                <a:lnTo>
                  <a:pt x="2001977" y="393"/>
                </a:lnTo>
                <a:lnTo>
                  <a:pt x="1996465" y="3086"/>
                </a:lnTo>
                <a:lnTo>
                  <a:pt x="1992236" y="7886"/>
                </a:lnTo>
                <a:lnTo>
                  <a:pt x="1990191" y="13893"/>
                </a:lnTo>
                <a:lnTo>
                  <a:pt x="1990572" y="20002"/>
                </a:lnTo>
                <a:lnTo>
                  <a:pt x="1993226" y="25514"/>
                </a:lnTo>
                <a:lnTo>
                  <a:pt x="1997964" y="29730"/>
                </a:lnTo>
                <a:lnTo>
                  <a:pt x="20428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2042807" y="87896"/>
                </a:lnTo>
                <a:lnTo>
                  <a:pt x="1997964" y="114058"/>
                </a:lnTo>
                <a:lnTo>
                  <a:pt x="1993226" y="118287"/>
                </a:lnTo>
                <a:lnTo>
                  <a:pt x="1990572" y="123799"/>
                </a:lnTo>
                <a:lnTo>
                  <a:pt x="1990191" y="129908"/>
                </a:lnTo>
                <a:lnTo>
                  <a:pt x="1992236" y="135902"/>
                </a:lnTo>
                <a:lnTo>
                  <a:pt x="1996465" y="140716"/>
                </a:lnTo>
                <a:lnTo>
                  <a:pt x="2001977" y="143408"/>
                </a:lnTo>
                <a:lnTo>
                  <a:pt x="2008085" y="143802"/>
                </a:lnTo>
                <a:lnTo>
                  <a:pt x="2014093" y="141744"/>
                </a:lnTo>
                <a:lnTo>
                  <a:pt x="2072284" y="107797"/>
                </a:lnTo>
                <a:lnTo>
                  <a:pt x="2043988" y="1166545"/>
                </a:lnTo>
                <a:lnTo>
                  <a:pt x="2019046" y="1120914"/>
                </a:lnTo>
                <a:lnTo>
                  <a:pt x="2014918" y="1116076"/>
                </a:lnTo>
                <a:lnTo>
                  <a:pt x="2009470" y="1113269"/>
                </a:lnTo>
                <a:lnTo>
                  <a:pt x="2003374" y="1112710"/>
                </a:lnTo>
                <a:lnTo>
                  <a:pt x="1997329" y="1114564"/>
                </a:lnTo>
                <a:lnTo>
                  <a:pt x="1992401" y="1118692"/>
                </a:lnTo>
                <a:lnTo>
                  <a:pt x="1989582" y="1124140"/>
                </a:lnTo>
                <a:lnTo>
                  <a:pt x="1989035" y="1130236"/>
                </a:lnTo>
                <a:lnTo>
                  <a:pt x="1990979" y="1136281"/>
                </a:lnTo>
                <a:lnTo>
                  <a:pt x="2057514" y="1257820"/>
                </a:lnTo>
                <a:lnTo>
                  <a:pt x="2076983" y="1226451"/>
                </a:lnTo>
                <a:lnTo>
                  <a:pt x="2130552" y="1140091"/>
                </a:lnTo>
                <a:lnTo>
                  <a:pt x="2132761" y="1134097"/>
                </a:lnTo>
                <a:lnTo>
                  <a:pt x="2132507" y="1127950"/>
                </a:lnTo>
                <a:lnTo>
                  <a:pt x="2075992" y="1167384"/>
                </a:lnTo>
                <a:lnTo>
                  <a:pt x="2104834" y="88823"/>
                </a:lnTo>
                <a:lnTo>
                  <a:pt x="2106409" y="87896"/>
                </a:lnTo>
                <a:lnTo>
                  <a:pt x="2133854" y="71894"/>
                </a:lnTo>
                <a:close/>
              </a:path>
              <a:path w="3048634" h="4039235">
                <a:moveTo>
                  <a:pt x="2205621" y="2622156"/>
                </a:moveTo>
                <a:lnTo>
                  <a:pt x="2205228" y="2616047"/>
                </a:lnTo>
                <a:lnTo>
                  <a:pt x="2202535" y="2610535"/>
                </a:lnTo>
                <a:lnTo>
                  <a:pt x="2197735" y="2606306"/>
                </a:lnTo>
                <a:lnTo>
                  <a:pt x="2191728" y="2604262"/>
                </a:lnTo>
                <a:lnTo>
                  <a:pt x="2185619" y="2604655"/>
                </a:lnTo>
                <a:lnTo>
                  <a:pt x="2180107" y="2607348"/>
                </a:lnTo>
                <a:lnTo>
                  <a:pt x="2175891" y="2612148"/>
                </a:lnTo>
                <a:lnTo>
                  <a:pt x="2149729" y="2657005"/>
                </a:lnTo>
                <a:lnTo>
                  <a:pt x="2149729" y="1914410"/>
                </a:lnTo>
                <a:lnTo>
                  <a:pt x="2117725" y="1914410"/>
                </a:lnTo>
                <a:lnTo>
                  <a:pt x="2117725" y="2657005"/>
                </a:lnTo>
                <a:lnTo>
                  <a:pt x="2091563" y="2612148"/>
                </a:lnTo>
                <a:lnTo>
                  <a:pt x="2087333" y="2607348"/>
                </a:lnTo>
                <a:lnTo>
                  <a:pt x="2081809" y="2604655"/>
                </a:lnTo>
                <a:lnTo>
                  <a:pt x="2075662" y="2604262"/>
                </a:lnTo>
                <a:lnTo>
                  <a:pt x="2069592" y="2606306"/>
                </a:lnTo>
                <a:lnTo>
                  <a:pt x="2064854" y="2610535"/>
                </a:lnTo>
                <a:lnTo>
                  <a:pt x="2062200" y="2616047"/>
                </a:lnTo>
                <a:lnTo>
                  <a:pt x="2061819" y="2622156"/>
                </a:lnTo>
                <a:lnTo>
                  <a:pt x="2063864" y="2628150"/>
                </a:lnTo>
                <a:lnTo>
                  <a:pt x="2124456" y="2732036"/>
                </a:lnTo>
                <a:lnTo>
                  <a:pt x="1310233" y="2732036"/>
                </a:lnTo>
                <a:lnTo>
                  <a:pt x="1355090" y="2705874"/>
                </a:lnTo>
                <a:lnTo>
                  <a:pt x="1359814" y="2701658"/>
                </a:lnTo>
                <a:lnTo>
                  <a:pt x="1362468" y="2696133"/>
                </a:lnTo>
                <a:lnTo>
                  <a:pt x="1362849" y="2689987"/>
                </a:lnTo>
                <a:lnTo>
                  <a:pt x="1360805" y="2683903"/>
                </a:lnTo>
                <a:lnTo>
                  <a:pt x="1356575" y="2679179"/>
                </a:lnTo>
                <a:lnTo>
                  <a:pt x="1351064" y="2676525"/>
                </a:lnTo>
                <a:lnTo>
                  <a:pt x="1344955" y="2676144"/>
                </a:lnTo>
                <a:lnTo>
                  <a:pt x="1338961" y="2678188"/>
                </a:lnTo>
                <a:lnTo>
                  <a:pt x="1219200" y="2748051"/>
                </a:lnTo>
                <a:lnTo>
                  <a:pt x="1338961" y="2817888"/>
                </a:lnTo>
                <a:lnTo>
                  <a:pt x="1344955" y="2819946"/>
                </a:lnTo>
                <a:lnTo>
                  <a:pt x="1351064" y="2819539"/>
                </a:lnTo>
                <a:lnTo>
                  <a:pt x="1356575" y="2816860"/>
                </a:lnTo>
                <a:lnTo>
                  <a:pt x="1360805" y="2812046"/>
                </a:lnTo>
                <a:lnTo>
                  <a:pt x="1362849" y="2806052"/>
                </a:lnTo>
                <a:lnTo>
                  <a:pt x="1362468" y="2799943"/>
                </a:lnTo>
                <a:lnTo>
                  <a:pt x="1359814" y="2794431"/>
                </a:lnTo>
                <a:lnTo>
                  <a:pt x="1355090" y="2790202"/>
                </a:lnTo>
                <a:lnTo>
                  <a:pt x="1310233" y="2764040"/>
                </a:lnTo>
                <a:lnTo>
                  <a:pt x="2165477" y="2764040"/>
                </a:lnTo>
                <a:lnTo>
                  <a:pt x="2165477" y="2732036"/>
                </a:lnTo>
                <a:lnTo>
                  <a:pt x="2142985" y="2732036"/>
                </a:lnTo>
                <a:lnTo>
                  <a:pt x="2152243" y="2716161"/>
                </a:lnTo>
                <a:lnTo>
                  <a:pt x="2203577" y="2628150"/>
                </a:lnTo>
                <a:lnTo>
                  <a:pt x="2205621" y="2622156"/>
                </a:lnTo>
                <a:close/>
              </a:path>
              <a:path w="3048634" h="4039235">
                <a:moveTo>
                  <a:pt x="3048254" y="1605800"/>
                </a:moveTo>
                <a:lnTo>
                  <a:pt x="2930779" y="1532267"/>
                </a:lnTo>
                <a:lnTo>
                  <a:pt x="2924822" y="1530032"/>
                </a:lnTo>
                <a:lnTo>
                  <a:pt x="2918676" y="1530235"/>
                </a:lnTo>
                <a:lnTo>
                  <a:pt x="2913062" y="1532737"/>
                </a:lnTo>
                <a:lnTo>
                  <a:pt x="2908681" y="1537347"/>
                </a:lnTo>
                <a:lnTo>
                  <a:pt x="2906433" y="1543304"/>
                </a:lnTo>
                <a:lnTo>
                  <a:pt x="2906649" y="1549450"/>
                </a:lnTo>
                <a:lnTo>
                  <a:pt x="2909138" y="1555064"/>
                </a:lnTo>
                <a:lnTo>
                  <a:pt x="2913761" y="1559445"/>
                </a:lnTo>
                <a:lnTo>
                  <a:pt x="2957715" y="1586941"/>
                </a:lnTo>
                <a:lnTo>
                  <a:pt x="2439035" y="1570748"/>
                </a:lnTo>
                <a:lnTo>
                  <a:pt x="2438019" y="1602752"/>
                </a:lnTo>
                <a:lnTo>
                  <a:pt x="2727325" y="1611782"/>
                </a:lnTo>
                <a:lnTo>
                  <a:pt x="2727325" y="3877094"/>
                </a:lnTo>
                <a:lnTo>
                  <a:pt x="2701163" y="3832237"/>
                </a:lnTo>
                <a:lnTo>
                  <a:pt x="2696934" y="3827500"/>
                </a:lnTo>
                <a:lnTo>
                  <a:pt x="2691409" y="3824833"/>
                </a:lnTo>
                <a:lnTo>
                  <a:pt x="2685262" y="3824440"/>
                </a:lnTo>
                <a:lnTo>
                  <a:pt x="2679192" y="3826484"/>
                </a:lnTo>
                <a:lnTo>
                  <a:pt x="2674455" y="3830713"/>
                </a:lnTo>
                <a:lnTo>
                  <a:pt x="2671800" y="3836238"/>
                </a:lnTo>
                <a:lnTo>
                  <a:pt x="2671419" y="3842359"/>
                </a:lnTo>
                <a:lnTo>
                  <a:pt x="2673477" y="3848366"/>
                </a:lnTo>
                <a:lnTo>
                  <a:pt x="2733497" y="3951236"/>
                </a:lnTo>
                <a:lnTo>
                  <a:pt x="90995" y="3951236"/>
                </a:lnTo>
                <a:lnTo>
                  <a:pt x="135890" y="3925049"/>
                </a:lnTo>
                <a:lnTo>
                  <a:pt x="140614" y="3920833"/>
                </a:lnTo>
                <a:lnTo>
                  <a:pt x="143268" y="3915308"/>
                </a:lnTo>
                <a:lnTo>
                  <a:pt x="143649" y="3909187"/>
                </a:lnTo>
                <a:lnTo>
                  <a:pt x="141605" y="3903167"/>
                </a:lnTo>
                <a:lnTo>
                  <a:pt x="137375" y="3898430"/>
                </a:lnTo>
                <a:lnTo>
                  <a:pt x="131864" y="3895763"/>
                </a:lnTo>
                <a:lnTo>
                  <a:pt x="125755" y="3895369"/>
                </a:lnTo>
                <a:lnTo>
                  <a:pt x="119761" y="3897414"/>
                </a:lnTo>
                <a:lnTo>
                  <a:pt x="0" y="3967238"/>
                </a:lnTo>
                <a:lnTo>
                  <a:pt x="119761" y="4037063"/>
                </a:lnTo>
                <a:lnTo>
                  <a:pt x="125755" y="4039120"/>
                </a:lnTo>
                <a:lnTo>
                  <a:pt x="131864" y="4038727"/>
                </a:lnTo>
                <a:lnTo>
                  <a:pt x="137375" y="4036060"/>
                </a:lnTo>
                <a:lnTo>
                  <a:pt x="141605" y="4031310"/>
                </a:lnTo>
                <a:lnTo>
                  <a:pt x="143649" y="4025303"/>
                </a:lnTo>
                <a:lnTo>
                  <a:pt x="143268" y="4019181"/>
                </a:lnTo>
                <a:lnTo>
                  <a:pt x="140614" y="4013657"/>
                </a:lnTo>
                <a:lnTo>
                  <a:pt x="135890" y="4009428"/>
                </a:lnTo>
                <a:lnTo>
                  <a:pt x="90995" y="3983240"/>
                </a:lnTo>
                <a:lnTo>
                  <a:pt x="2743327" y="3983240"/>
                </a:lnTo>
                <a:lnTo>
                  <a:pt x="2743327" y="3968077"/>
                </a:lnTo>
                <a:lnTo>
                  <a:pt x="2761843" y="3936339"/>
                </a:lnTo>
                <a:lnTo>
                  <a:pt x="2813177" y="3848366"/>
                </a:lnTo>
                <a:lnTo>
                  <a:pt x="2815221" y="3842359"/>
                </a:lnTo>
                <a:lnTo>
                  <a:pt x="2814828" y="3836238"/>
                </a:lnTo>
                <a:lnTo>
                  <a:pt x="2812135" y="3830713"/>
                </a:lnTo>
                <a:lnTo>
                  <a:pt x="2807335" y="3826484"/>
                </a:lnTo>
                <a:lnTo>
                  <a:pt x="2801328" y="3824440"/>
                </a:lnTo>
                <a:lnTo>
                  <a:pt x="2795219" y="3824833"/>
                </a:lnTo>
                <a:lnTo>
                  <a:pt x="2789707" y="3827500"/>
                </a:lnTo>
                <a:lnTo>
                  <a:pt x="2785491" y="3832237"/>
                </a:lnTo>
                <a:lnTo>
                  <a:pt x="2759329" y="3877094"/>
                </a:lnTo>
                <a:lnTo>
                  <a:pt x="2759329" y="1612785"/>
                </a:lnTo>
                <a:lnTo>
                  <a:pt x="2956826" y="1618945"/>
                </a:lnTo>
                <a:lnTo>
                  <a:pt x="2911094" y="1643773"/>
                </a:lnTo>
                <a:lnTo>
                  <a:pt x="2906217" y="1647837"/>
                </a:lnTo>
                <a:lnTo>
                  <a:pt x="2903372" y="1653235"/>
                </a:lnTo>
                <a:lnTo>
                  <a:pt x="2902762" y="1659318"/>
                </a:lnTo>
                <a:lnTo>
                  <a:pt x="2904617" y="1665363"/>
                </a:lnTo>
                <a:lnTo>
                  <a:pt x="2908731" y="1670291"/>
                </a:lnTo>
                <a:lnTo>
                  <a:pt x="2914180" y="1673136"/>
                </a:lnTo>
                <a:lnTo>
                  <a:pt x="2920276" y="1673707"/>
                </a:lnTo>
                <a:lnTo>
                  <a:pt x="2926334" y="1671840"/>
                </a:lnTo>
                <a:lnTo>
                  <a:pt x="3020580" y="1620786"/>
                </a:lnTo>
                <a:lnTo>
                  <a:pt x="3048254" y="160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854" y="360163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6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168"/>
            <a:ext cx="807212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361440" algn="l"/>
                <a:tab pos="1845945" algn="l"/>
                <a:tab pos="3265170" algn="l"/>
                <a:tab pos="3957320" algn="l"/>
                <a:tab pos="5022850" algn="l"/>
                <a:tab pos="5653405" algn="l"/>
                <a:tab pos="6821170" algn="l"/>
                <a:tab pos="7630795" algn="l"/>
              </a:tabLst>
            </a:pPr>
            <a:r>
              <a:rPr sz="3200" dirty="0">
                <a:latin typeface="Calibri"/>
                <a:cs typeface="Calibri"/>
              </a:rPr>
              <a:t>Rule	1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as	the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no  </a:t>
            </a:r>
            <a:r>
              <a:rPr sz="3200" spc="-10" dirty="0">
                <a:latin typeface="Calibri"/>
                <a:cs typeface="Calibri"/>
              </a:rPr>
              <a:t>immediate </a:t>
            </a:r>
            <a:r>
              <a:rPr sz="3200" spc="-5" dirty="0">
                <a:latin typeface="Calibri"/>
                <a:cs typeface="Calibri"/>
              </a:rPr>
              <a:t>series</a:t>
            </a:r>
            <a:r>
              <a:rPr sz="3200" spc="-10" dirty="0">
                <a:latin typeface="Calibri"/>
                <a:cs typeface="Calibri"/>
              </a:rPr>
              <a:t> blocks.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Hence Rule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applied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G4, </a:t>
            </a:r>
            <a:r>
              <a:rPr sz="3200" spc="-5" dirty="0">
                <a:latin typeface="Calibri"/>
                <a:cs typeface="Calibri"/>
              </a:rPr>
              <a:t>G3, G5 </a:t>
            </a:r>
            <a:r>
              <a:rPr sz="3200" spc="5" dirty="0">
                <a:latin typeface="Calibri"/>
                <a:cs typeface="Calibri"/>
              </a:rPr>
              <a:t>in  </a:t>
            </a:r>
            <a:r>
              <a:rPr sz="3200" spc="-10" dirty="0">
                <a:latin typeface="Calibri"/>
                <a:cs typeface="Calibri"/>
              </a:rPr>
              <a:t>parallel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equivalent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G3+G4+G5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6008" y="1621536"/>
            <a:ext cx="2616835" cy="3726179"/>
            <a:chOff x="4636008" y="1621536"/>
            <a:chExt cx="2616835" cy="3726179"/>
          </a:xfrm>
        </p:grpSpPr>
        <p:sp>
          <p:nvSpPr>
            <p:cNvPr id="3" name="object 3"/>
            <p:cNvSpPr/>
            <p:nvPr/>
          </p:nvSpPr>
          <p:spPr>
            <a:xfrm>
              <a:off x="4648962" y="1634490"/>
              <a:ext cx="2590800" cy="3700779"/>
            </a:xfrm>
            <a:custGeom>
              <a:avLst/>
              <a:gdLst/>
              <a:ahLst/>
              <a:cxnLst/>
              <a:rect l="l" t="t" r="r" b="b"/>
              <a:pathLst>
                <a:path w="2590800" h="3700779">
                  <a:moveTo>
                    <a:pt x="2158999" y="0"/>
                  </a:moveTo>
                  <a:lnTo>
                    <a:pt x="431800" y="0"/>
                  </a:ln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0" y="3268472"/>
                  </a:lnTo>
                  <a:lnTo>
                    <a:pt x="2533" y="3315526"/>
                  </a:lnTo>
                  <a:lnTo>
                    <a:pt x="9958" y="3361112"/>
                  </a:lnTo>
                  <a:lnTo>
                    <a:pt x="22010" y="3404965"/>
                  </a:lnTo>
                  <a:lnTo>
                    <a:pt x="38427" y="3446823"/>
                  </a:lnTo>
                  <a:lnTo>
                    <a:pt x="58946" y="3486422"/>
                  </a:lnTo>
                  <a:lnTo>
                    <a:pt x="83303" y="3523500"/>
                  </a:lnTo>
                  <a:lnTo>
                    <a:pt x="111235" y="3557792"/>
                  </a:lnTo>
                  <a:lnTo>
                    <a:pt x="142479" y="3589036"/>
                  </a:lnTo>
                  <a:lnTo>
                    <a:pt x="176771" y="3616968"/>
                  </a:lnTo>
                  <a:lnTo>
                    <a:pt x="213849" y="3641325"/>
                  </a:lnTo>
                  <a:lnTo>
                    <a:pt x="253448" y="3661844"/>
                  </a:lnTo>
                  <a:lnTo>
                    <a:pt x="295306" y="3678261"/>
                  </a:lnTo>
                  <a:lnTo>
                    <a:pt x="339159" y="3690313"/>
                  </a:lnTo>
                  <a:lnTo>
                    <a:pt x="384745" y="3697738"/>
                  </a:lnTo>
                  <a:lnTo>
                    <a:pt x="431800" y="3700272"/>
                  </a:lnTo>
                  <a:lnTo>
                    <a:pt x="2158999" y="3700272"/>
                  </a:lnTo>
                  <a:lnTo>
                    <a:pt x="2206054" y="3697738"/>
                  </a:lnTo>
                  <a:lnTo>
                    <a:pt x="2251640" y="3690313"/>
                  </a:lnTo>
                  <a:lnTo>
                    <a:pt x="2295493" y="3678261"/>
                  </a:lnTo>
                  <a:lnTo>
                    <a:pt x="2337351" y="3661844"/>
                  </a:lnTo>
                  <a:lnTo>
                    <a:pt x="2376950" y="3641325"/>
                  </a:lnTo>
                  <a:lnTo>
                    <a:pt x="2414028" y="3616968"/>
                  </a:lnTo>
                  <a:lnTo>
                    <a:pt x="2448320" y="3589036"/>
                  </a:lnTo>
                  <a:lnTo>
                    <a:pt x="2479564" y="3557792"/>
                  </a:lnTo>
                  <a:lnTo>
                    <a:pt x="2507496" y="3523500"/>
                  </a:lnTo>
                  <a:lnTo>
                    <a:pt x="2531853" y="3486422"/>
                  </a:lnTo>
                  <a:lnTo>
                    <a:pt x="2552372" y="3446823"/>
                  </a:lnTo>
                  <a:lnTo>
                    <a:pt x="2568789" y="3404965"/>
                  </a:lnTo>
                  <a:lnTo>
                    <a:pt x="2580841" y="3361112"/>
                  </a:lnTo>
                  <a:lnTo>
                    <a:pt x="2588266" y="3315526"/>
                  </a:lnTo>
                  <a:lnTo>
                    <a:pt x="2590799" y="3268472"/>
                  </a:lnTo>
                  <a:lnTo>
                    <a:pt x="2590799" y="431800"/>
                  </a:lnTo>
                  <a:lnTo>
                    <a:pt x="2588266" y="384745"/>
                  </a:lnTo>
                  <a:lnTo>
                    <a:pt x="2580841" y="339159"/>
                  </a:lnTo>
                  <a:lnTo>
                    <a:pt x="2568789" y="295306"/>
                  </a:lnTo>
                  <a:lnTo>
                    <a:pt x="2552372" y="253448"/>
                  </a:lnTo>
                  <a:lnTo>
                    <a:pt x="2531853" y="213849"/>
                  </a:lnTo>
                  <a:lnTo>
                    <a:pt x="2507496" y="176771"/>
                  </a:lnTo>
                  <a:lnTo>
                    <a:pt x="2479564" y="142479"/>
                  </a:lnTo>
                  <a:lnTo>
                    <a:pt x="2448320" y="111235"/>
                  </a:lnTo>
                  <a:lnTo>
                    <a:pt x="2414028" y="83303"/>
                  </a:lnTo>
                  <a:lnTo>
                    <a:pt x="2376950" y="58946"/>
                  </a:lnTo>
                  <a:lnTo>
                    <a:pt x="2337351" y="38427"/>
                  </a:lnTo>
                  <a:lnTo>
                    <a:pt x="2295493" y="22010"/>
                  </a:lnTo>
                  <a:lnTo>
                    <a:pt x="2251640" y="9958"/>
                  </a:lnTo>
                  <a:lnTo>
                    <a:pt x="2206054" y="2533"/>
                  </a:lnTo>
                  <a:lnTo>
                    <a:pt x="2158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8962" y="1634490"/>
              <a:ext cx="2590800" cy="3700779"/>
            </a:xfrm>
            <a:custGeom>
              <a:avLst/>
              <a:gdLst/>
              <a:ahLst/>
              <a:cxnLst/>
              <a:rect l="l" t="t" r="r" b="b"/>
              <a:pathLst>
                <a:path w="2590800" h="3700779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2158999" y="0"/>
                  </a:lnTo>
                  <a:lnTo>
                    <a:pt x="2206054" y="2533"/>
                  </a:lnTo>
                  <a:lnTo>
                    <a:pt x="2251640" y="9958"/>
                  </a:lnTo>
                  <a:lnTo>
                    <a:pt x="2295493" y="22010"/>
                  </a:lnTo>
                  <a:lnTo>
                    <a:pt x="2337351" y="38427"/>
                  </a:lnTo>
                  <a:lnTo>
                    <a:pt x="2376950" y="58946"/>
                  </a:lnTo>
                  <a:lnTo>
                    <a:pt x="2414028" y="83303"/>
                  </a:lnTo>
                  <a:lnTo>
                    <a:pt x="2448320" y="111235"/>
                  </a:lnTo>
                  <a:lnTo>
                    <a:pt x="2479564" y="142479"/>
                  </a:lnTo>
                  <a:lnTo>
                    <a:pt x="2507496" y="176771"/>
                  </a:lnTo>
                  <a:lnTo>
                    <a:pt x="2531853" y="213849"/>
                  </a:lnTo>
                  <a:lnTo>
                    <a:pt x="2552372" y="253448"/>
                  </a:lnTo>
                  <a:lnTo>
                    <a:pt x="2568789" y="295306"/>
                  </a:lnTo>
                  <a:lnTo>
                    <a:pt x="2580841" y="339159"/>
                  </a:lnTo>
                  <a:lnTo>
                    <a:pt x="2588266" y="384745"/>
                  </a:lnTo>
                  <a:lnTo>
                    <a:pt x="2590799" y="431800"/>
                  </a:lnTo>
                  <a:lnTo>
                    <a:pt x="2590799" y="3268472"/>
                  </a:lnTo>
                  <a:lnTo>
                    <a:pt x="2588266" y="3315526"/>
                  </a:lnTo>
                  <a:lnTo>
                    <a:pt x="2580841" y="3361112"/>
                  </a:lnTo>
                  <a:lnTo>
                    <a:pt x="2568789" y="3404965"/>
                  </a:lnTo>
                  <a:lnTo>
                    <a:pt x="2552372" y="3446823"/>
                  </a:lnTo>
                  <a:lnTo>
                    <a:pt x="2531853" y="3486422"/>
                  </a:lnTo>
                  <a:lnTo>
                    <a:pt x="2507496" y="3523500"/>
                  </a:lnTo>
                  <a:lnTo>
                    <a:pt x="2479564" y="3557792"/>
                  </a:lnTo>
                  <a:lnTo>
                    <a:pt x="2448320" y="3589036"/>
                  </a:lnTo>
                  <a:lnTo>
                    <a:pt x="2414028" y="3616968"/>
                  </a:lnTo>
                  <a:lnTo>
                    <a:pt x="2376950" y="3641325"/>
                  </a:lnTo>
                  <a:lnTo>
                    <a:pt x="2337351" y="3661844"/>
                  </a:lnTo>
                  <a:lnTo>
                    <a:pt x="2295493" y="3678261"/>
                  </a:lnTo>
                  <a:lnTo>
                    <a:pt x="2251640" y="3690313"/>
                  </a:lnTo>
                  <a:lnTo>
                    <a:pt x="2206054" y="3697738"/>
                  </a:lnTo>
                  <a:lnTo>
                    <a:pt x="2158999" y="3700272"/>
                  </a:lnTo>
                  <a:lnTo>
                    <a:pt x="431800" y="3700272"/>
                  </a:lnTo>
                  <a:lnTo>
                    <a:pt x="384745" y="3697738"/>
                  </a:lnTo>
                  <a:lnTo>
                    <a:pt x="339159" y="3690313"/>
                  </a:lnTo>
                  <a:lnTo>
                    <a:pt x="295306" y="3678261"/>
                  </a:lnTo>
                  <a:lnTo>
                    <a:pt x="253448" y="3661844"/>
                  </a:lnTo>
                  <a:lnTo>
                    <a:pt x="213849" y="3641325"/>
                  </a:lnTo>
                  <a:lnTo>
                    <a:pt x="176771" y="3616968"/>
                  </a:lnTo>
                  <a:lnTo>
                    <a:pt x="142479" y="3589036"/>
                  </a:lnTo>
                  <a:lnTo>
                    <a:pt x="111235" y="3557792"/>
                  </a:lnTo>
                  <a:lnTo>
                    <a:pt x="83303" y="3523500"/>
                  </a:lnTo>
                  <a:lnTo>
                    <a:pt x="58946" y="3486422"/>
                  </a:lnTo>
                  <a:lnTo>
                    <a:pt x="38427" y="3446823"/>
                  </a:lnTo>
                  <a:lnTo>
                    <a:pt x="22010" y="3404965"/>
                  </a:lnTo>
                  <a:lnTo>
                    <a:pt x="9958" y="3361112"/>
                  </a:lnTo>
                  <a:lnTo>
                    <a:pt x="2533" y="3315526"/>
                  </a:lnTo>
                  <a:lnTo>
                    <a:pt x="0" y="3268472"/>
                  </a:lnTo>
                  <a:lnTo>
                    <a:pt x="0" y="431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3369" y="3261169"/>
            <a:ext cx="641985" cy="689610"/>
            <a:chOff x="1813369" y="3261169"/>
            <a:chExt cx="641985" cy="689610"/>
          </a:xfrm>
        </p:grpSpPr>
        <p:sp>
          <p:nvSpPr>
            <p:cNvPr id="10" name="object 10"/>
            <p:cNvSpPr/>
            <p:nvPr/>
          </p:nvSpPr>
          <p:spPr>
            <a:xfrm>
              <a:off x="1829562" y="3277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7954" y="33748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85369" y="3337369"/>
            <a:ext cx="641985" cy="689610"/>
            <a:chOff x="6385369" y="3337369"/>
            <a:chExt cx="641985" cy="689610"/>
          </a:xfrm>
        </p:grpSpPr>
        <p:sp>
          <p:nvSpPr>
            <p:cNvPr id="15" name="object 15"/>
            <p:cNvSpPr/>
            <p:nvPr/>
          </p:nvSpPr>
          <p:spPr>
            <a:xfrm>
              <a:off x="6401562" y="33535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799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599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799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7536"/>
                  </a:moveTo>
                  <a:lnTo>
                    <a:pt x="520191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9954" y="34510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51828" y="32898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7232" y="39756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23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2361" y="18295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23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5229" y="29850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314" y="3542664"/>
            <a:ext cx="3887470" cy="2592705"/>
          </a:xfrm>
          <a:custGeom>
            <a:avLst/>
            <a:gdLst/>
            <a:ahLst/>
            <a:cxnLst/>
            <a:rect l="l" t="t" r="r" b="b"/>
            <a:pathLst>
              <a:path w="3887470" h="2592704">
                <a:moveTo>
                  <a:pt x="838923" y="82169"/>
                </a:moveTo>
                <a:lnTo>
                  <a:pt x="811187" y="67437"/>
                </a:lnTo>
                <a:lnTo>
                  <a:pt x="716534" y="17145"/>
                </a:lnTo>
                <a:lnTo>
                  <a:pt x="710438" y="15328"/>
                </a:lnTo>
                <a:lnTo>
                  <a:pt x="704342" y="15976"/>
                </a:lnTo>
                <a:lnTo>
                  <a:pt x="698919" y="18859"/>
                </a:lnTo>
                <a:lnTo>
                  <a:pt x="694893" y="23749"/>
                </a:lnTo>
                <a:lnTo>
                  <a:pt x="693077" y="29883"/>
                </a:lnTo>
                <a:lnTo>
                  <a:pt x="693724" y="35991"/>
                </a:lnTo>
                <a:lnTo>
                  <a:pt x="696607" y="41414"/>
                </a:lnTo>
                <a:lnTo>
                  <a:pt x="701522" y="45466"/>
                </a:lnTo>
                <a:lnTo>
                  <a:pt x="747382" y="69799"/>
                </a:lnTo>
                <a:lnTo>
                  <a:pt x="0" y="99568"/>
                </a:lnTo>
                <a:lnTo>
                  <a:pt x="1282" y="131445"/>
                </a:lnTo>
                <a:lnTo>
                  <a:pt x="748626" y="101790"/>
                </a:lnTo>
                <a:lnTo>
                  <a:pt x="704875" y="129667"/>
                </a:lnTo>
                <a:lnTo>
                  <a:pt x="700290" y="134124"/>
                </a:lnTo>
                <a:lnTo>
                  <a:pt x="697852" y="139763"/>
                </a:lnTo>
                <a:lnTo>
                  <a:pt x="697687" y="145884"/>
                </a:lnTo>
                <a:lnTo>
                  <a:pt x="699985" y="151765"/>
                </a:lnTo>
                <a:lnTo>
                  <a:pt x="704392" y="156362"/>
                </a:lnTo>
                <a:lnTo>
                  <a:pt x="710018" y="158813"/>
                </a:lnTo>
                <a:lnTo>
                  <a:pt x="716153" y="158991"/>
                </a:lnTo>
                <a:lnTo>
                  <a:pt x="722083" y="156718"/>
                </a:lnTo>
                <a:lnTo>
                  <a:pt x="838923" y="82169"/>
                </a:lnTo>
                <a:close/>
              </a:path>
              <a:path w="3887470" h="2592704">
                <a:moveTo>
                  <a:pt x="1753374" y="63893"/>
                </a:moveTo>
                <a:lnTo>
                  <a:pt x="1725574" y="49911"/>
                </a:lnTo>
                <a:lnTo>
                  <a:pt x="1629549" y="1651"/>
                </a:lnTo>
                <a:lnTo>
                  <a:pt x="1623364" y="0"/>
                </a:lnTo>
                <a:lnTo>
                  <a:pt x="1617268" y="787"/>
                </a:lnTo>
                <a:lnTo>
                  <a:pt x="1611922" y="3784"/>
                </a:lnTo>
                <a:lnTo>
                  <a:pt x="1607959" y="8763"/>
                </a:lnTo>
                <a:lnTo>
                  <a:pt x="1606296" y="14897"/>
                </a:lnTo>
                <a:lnTo>
                  <a:pt x="1607083" y="20980"/>
                </a:lnTo>
                <a:lnTo>
                  <a:pt x="1610080" y="26327"/>
                </a:lnTo>
                <a:lnTo>
                  <a:pt x="1615071" y="30226"/>
                </a:lnTo>
                <a:lnTo>
                  <a:pt x="1661553" y="53594"/>
                </a:lnTo>
                <a:lnTo>
                  <a:pt x="1447431" y="66929"/>
                </a:lnTo>
                <a:lnTo>
                  <a:pt x="1449463" y="98933"/>
                </a:lnTo>
                <a:lnTo>
                  <a:pt x="1663585" y="85496"/>
                </a:lnTo>
                <a:lnTo>
                  <a:pt x="1620405" y="114427"/>
                </a:lnTo>
                <a:lnTo>
                  <a:pt x="1615922" y="118960"/>
                </a:lnTo>
                <a:lnTo>
                  <a:pt x="1613611" y="124637"/>
                </a:lnTo>
                <a:lnTo>
                  <a:pt x="1613573" y="130771"/>
                </a:lnTo>
                <a:lnTo>
                  <a:pt x="1615960" y="136652"/>
                </a:lnTo>
                <a:lnTo>
                  <a:pt x="1620481" y="141135"/>
                </a:lnTo>
                <a:lnTo>
                  <a:pt x="1626158" y="143446"/>
                </a:lnTo>
                <a:lnTo>
                  <a:pt x="1632292" y="143484"/>
                </a:lnTo>
                <a:lnTo>
                  <a:pt x="1638185" y="141097"/>
                </a:lnTo>
                <a:lnTo>
                  <a:pt x="1753374" y="63893"/>
                </a:lnTo>
                <a:close/>
              </a:path>
              <a:path w="3887470" h="2592704">
                <a:moveTo>
                  <a:pt x="2667647" y="1285367"/>
                </a:moveTo>
                <a:lnTo>
                  <a:pt x="2148954" y="1285367"/>
                </a:lnTo>
                <a:lnTo>
                  <a:pt x="2193810" y="1259205"/>
                </a:lnTo>
                <a:lnTo>
                  <a:pt x="2198535" y="1254988"/>
                </a:lnTo>
                <a:lnTo>
                  <a:pt x="2201189" y="1249476"/>
                </a:lnTo>
                <a:lnTo>
                  <a:pt x="2201570" y="1243368"/>
                </a:lnTo>
                <a:lnTo>
                  <a:pt x="2199525" y="1237361"/>
                </a:lnTo>
                <a:lnTo>
                  <a:pt x="2195296" y="1232560"/>
                </a:lnTo>
                <a:lnTo>
                  <a:pt x="2189784" y="1229868"/>
                </a:lnTo>
                <a:lnTo>
                  <a:pt x="2183676" y="1229474"/>
                </a:lnTo>
                <a:lnTo>
                  <a:pt x="2177681" y="1231519"/>
                </a:lnTo>
                <a:lnTo>
                  <a:pt x="2074049" y="1291983"/>
                </a:lnTo>
                <a:lnTo>
                  <a:pt x="2074049" y="493128"/>
                </a:lnTo>
                <a:lnTo>
                  <a:pt x="2100211" y="537972"/>
                </a:lnTo>
                <a:lnTo>
                  <a:pt x="2104428" y="542709"/>
                </a:lnTo>
                <a:lnTo>
                  <a:pt x="2109940" y="545363"/>
                </a:lnTo>
                <a:lnTo>
                  <a:pt x="2116048" y="545744"/>
                </a:lnTo>
                <a:lnTo>
                  <a:pt x="2122055" y="543687"/>
                </a:lnTo>
                <a:lnTo>
                  <a:pt x="2126856" y="539470"/>
                </a:lnTo>
                <a:lnTo>
                  <a:pt x="2129548" y="533958"/>
                </a:lnTo>
                <a:lnTo>
                  <a:pt x="2129942" y="527850"/>
                </a:lnTo>
                <a:lnTo>
                  <a:pt x="2127897" y="521843"/>
                </a:lnTo>
                <a:lnTo>
                  <a:pt x="2076564" y="433832"/>
                </a:lnTo>
                <a:lnTo>
                  <a:pt x="2058047" y="402082"/>
                </a:lnTo>
                <a:lnTo>
                  <a:pt x="1988197" y="521843"/>
                </a:lnTo>
                <a:lnTo>
                  <a:pt x="1986140" y="527850"/>
                </a:lnTo>
                <a:lnTo>
                  <a:pt x="1986546" y="533958"/>
                </a:lnTo>
                <a:lnTo>
                  <a:pt x="1989226" y="539470"/>
                </a:lnTo>
                <a:lnTo>
                  <a:pt x="1994039" y="543687"/>
                </a:lnTo>
                <a:lnTo>
                  <a:pt x="2000034" y="545744"/>
                </a:lnTo>
                <a:lnTo>
                  <a:pt x="2006142" y="545363"/>
                </a:lnTo>
                <a:lnTo>
                  <a:pt x="2011654" y="542709"/>
                </a:lnTo>
                <a:lnTo>
                  <a:pt x="2015883" y="537972"/>
                </a:lnTo>
                <a:lnTo>
                  <a:pt x="2042045" y="493128"/>
                </a:lnTo>
                <a:lnTo>
                  <a:pt x="2042045" y="1302385"/>
                </a:lnTo>
                <a:lnTo>
                  <a:pt x="2059635" y="1302385"/>
                </a:lnTo>
                <a:lnTo>
                  <a:pt x="2177681" y="1371219"/>
                </a:lnTo>
                <a:lnTo>
                  <a:pt x="2183676" y="1373276"/>
                </a:lnTo>
                <a:lnTo>
                  <a:pt x="2189784" y="1372870"/>
                </a:lnTo>
                <a:lnTo>
                  <a:pt x="2195296" y="1370190"/>
                </a:lnTo>
                <a:lnTo>
                  <a:pt x="2199525" y="1365377"/>
                </a:lnTo>
                <a:lnTo>
                  <a:pt x="2201570" y="1359382"/>
                </a:lnTo>
                <a:lnTo>
                  <a:pt x="2201189" y="1353273"/>
                </a:lnTo>
                <a:lnTo>
                  <a:pt x="2198535" y="1347762"/>
                </a:lnTo>
                <a:lnTo>
                  <a:pt x="2193810" y="1343533"/>
                </a:lnTo>
                <a:lnTo>
                  <a:pt x="2148954" y="1317371"/>
                </a:lnTo>
                <a:lnTo>
                  <a:pt x="2667647" y="1317371"/>
                </a:lnTo>
                <a:lnTo>
                  <a:pt x="2667647" y="1285367"/>
                </a:lnTo>
                <a:close/>
              </a:path>
              <a:path w="3887470" h="2592704">
                <a:moveTo>
                  <a:pt x="2667774" y="82931"/>
                </a:moveTo>
                <a:lnTo>
                  <a:pt x="2552585" y="5715"/>
                </a:lnTo>
                <a:lnTo>
                  <a:pt x="2546693" y="3340"/>
                </a:lnTo>
                <a:lnTo>
                  <a:pt x="2540558" y="3378"/>
                </a:lnTo>
                <a:lnTo>
                  <a:pt x="2534882" y="5689"/>
                </a:lnTo>
                <a:lnTo>
                  <a:pt x="2530360" y="10160"/>
                </a:lnTo>
                <a:lnTo>
                  <a:pt x="2527973" y="16052"/>
                </a:lnTo>
                <a:lnTo>
                  <a:pt x="2528011" y="22186"/>
                </a:lnTo>
                <a:lnTo>
                  <a:pt x="2530322" y="27863"/>
                </a:lnTo>
                <a:lnTo>
                  <a:pt x="2534805" y="32385"/>
                </a:lnTo>
                <a:lnTo>
                  <a:pt x="2577985" y="61328"/>
                </a:lnTo>
                <a:lnTo>
                  <a:pt x="2363863" y="47891"/>
                </a:lnTo>
                <a:lnTo>
                  <a:pt x="2361831" y="79883"/>
                </a:lnTo>
                <a:lnTo>
                  <a:pt x="2575953" y="93230"/>
                </a:lnTo>
                <a:lnTo>
                  <a:pt x="2529471" y="116586"/>
                </a:lnTo>
                <a:lnTo>
                  <a:pt x="2524480" y="120497"/>
                </a:lnTo>
                <a:lnTo>
                  <a:pt x="2521483" y="125844"/>
                </a:lnTo>
                <a:lnTo>
                  <a:pt x="2520696" y="131927"/>
                </a:lnTo>
                <a:lnTo>
                  <a:pt x="2522359" y="138049"/>
                </a:lnTo>
                <a:lnTo>
                  <a:pt x="2526322" y="143040"/>
                </a:lnTo>
                <a:lnTo>
                  <a:pt x="2531668" y="146037"/>
                </a:lnTo>
                <a:lnTo>
                  <a:pt x="2537764" y="146824"/>
                </a:lnTo>
                <a:lnTo>
                  <a:pt x="2543949" y="145161"/>
                </a:lnTo>
                <a:lnTo>
                  <a:pt x="2639974" y="96901"/>
                </a:lnTo>
                <a:lnTo>
                  <a:pt x="2667774" y="82931"/>
                </a:lnTo>
                <a:close/>
              </a:path>
              <a:path w="3887470" h="2592704">
                <a:moveTo>
                  <a:pt x="3886847" y="2504567"/>
                </a:moveTo>
                <a:lnTo>
                  <a:pt x="1234516" y="2504567"/>
                </a:lnTo>
                <a:lnTo>
                  <a:pt x="1279410" y="2478379"/>
                </a:lnTo>
                <a:lnTo>
                  <a:pt x="1284135" y="2474163"/>
                </a:lnTo>
                <a:lnTo>
                  <a:pt x="1286789" y="2468638"/>
                </a:lnTo>
                <a:lnTo>
                  <a:pt x="1287170" y="2462517"/>
                </a:lnTo>
                <a:lnTo>
                  <a:pt x="1285125" y="2456497"/>
                </a:lnTo>
                <a:lnTo>
                  <a:pt x="1280896" y="2451760"/>
                </a:lnTo>
                <a:lnTo>
                  <a:pt x="1275384" y="2449093"/>
                </a:lnTo>
                <a:lnTo>
                  <a:pt x="1269276" y="2448699"/>
                </a:lnTo>
                <a:lnTo>
                  <a:pt x="1263281" y="2450744"/>
                </a:lnTo>
                <a:lnTo>
                  <a:pt x="1159649" y="2511196"/>
                </a:lnTo>
                <a:lnTo>
                  <a:pt x="1159649" y="511378"/>
                </a:lnTo>
                <a:lnTo>
                  <a:pt x="1185837" y="556260"/>
                </a:lnTo>
                <a:lnTo>
                  <a:pt x="1190040" y="560997"/>
                </a:lnTo>
                <a:lnTo>
                  <a:pt x="1195552" y="563651"/>
                </a:lnTo>
                <a:lnTo>
                  <a:pt x="1201648" y="564032"/>
                </a:lnTo>
                <a:lnTo>
                  <a:pt x="1207655" y="561975"/>
                </a:lnTo>
                <a:lnTo>
                  <a:pt x="1212456" y="557758"/>
                </a:lnTo>
                <a:lnTo>
                  <a:pt x="1215148" y="552246"/>
                </a:lnTo>
                <a:lnTo>
                  <a:pt x="1215542" y="546138"/>
                </a:lnTo>
                <a:lnTo>
                  <a:pt x="1213497" y="540131"/>
                </a:lnTo>
                <a:lnTo>
                  <a:pt x="1162227" y="452247"/>
                </a:lnTo>
                <a:lnTo>
                  <a:pt x="1143647" y="420370"/>
                </a:lnTo>
                <a:lnTo>
                  <a:pt x="1073823" y="540131"/>
                </a:lnTo>
                <a:lnTo>
                  <a:pt x="1071765" y="546138"/>
                </a:lnTo>
                <a:lnTo>
                  <a:pt x="1072159" y="552246"/>
                </a:lnTo>
                <a:lnTo>
                  <a:pt x="1074826" y="557758"/>
                </a:lnTo>
                <a:lnTo>
                  <a:pt x="1079576" y="561975"/>
                </a:lnTo>
                <a:lnTo>
                  <a:pt x="1085583" y="564032"/>
                </a:lnTo>
                <a:lnTo>
                  <a:pt x="1091704" y="563651"/>
                </a:lnTo>
                <a:lnTo>
                  <a:pt x="1097229" y="560997"/>
                </a:lnTo>
                <a:lnTo>
                  <a:pt x="1101458" y="556260"/>
                </a:lnTo>
                <a:lnTo>
                  <a:pt x="1127645" y="511378"/>
                </a:lnTo>
                <a:lnTo>
                  <a:pt x="1127645" y="2520759"/>
                </a:lnTo>
                <a:lnTo>
                  <a:pt x="1143889" y="2520759"/>
                </a:lnTo>
                <a:lnTo>
                  <a:pt x="1263281" y="2590393"/>
                </a:lnTo>
                <a:lnTo>
                  <a:pt x="1269276" y="2592451"/>
                </a:lnTo>
                <a:lnTo>
                  <a:pt x="1275384" y="2592057"/>
                </a:lnTo>
                <a:lnTo>
                  <a:pt x="1280896" y="2589390"/>
                </a:lnTo>
                <a:lnTo>
                  <a:pt x="1285125" y="2584640"/>
                </a:lnTo>
                <a:lnTo>
                  <a:pt x="1287170" y="2578633"/>
                </a:lnTo>
                <a:lnTo>
                  <a:pt x="1286789" y="2572512"/>
                </a:lnTo>
                <a:lnTo>
                  <a:pt x="1284135" y="2566987"/>
                </a:lnTo>
                <a:lnTo>
                  <a:pt x="1279410" y="2562758"/>
                </a:lnTo>
                <a:lnTo>
                  <a:pt x="1234516" y="2536571"/>
                </a:lnTo>
                <a:lnTo>
                  <a:pt x="3886847" y="2536571"/>
                </a:lnTo>
                <a:lnTo>
                  <a:pt x="3886847" y="2504567"/>
                </a:lnTo>
                <a:close/>
              </a:path>
              <a:path w="3887470" h="2592704">
                <a:moveTo>
                  <a:pt x="3886974" y="73025"/>
                </a:moveTo>
                <a:lnTo>
                  <a:pt x="3859428" y="57543"/>
                </a:lnTo>
                <a:lnTo>
                  <a:pt x="3766197" y="5092"/>
                </a:lnTo>
                <a:lnTo>
                  <a:pt x="3760114" y="3124"/>
                </a:lnTo>
                <a:lnTo>
                  <a:pt x="3753980" y="3606"/>
                </a:lnTo>
                <a:lnTo>
                  <a:pt x="3748494" y="6350"/>
                </a:lnTo>
                <a:lnTo>
                  <a:pt x="3744353" y="11176"/>
                </a:lnTo>
                <a:lnTo>
                  <a:pt x="3742385" y="17233"/>
                </a:lnTo>
                <a:lnTo>
                  <a:pt x="3742867" y="23342"/>
                </a:lnTo>
                <a:lnTo>
                  <a:pt x="3745611" y="28829"/>
                </a:lnTo>
                <a:lnTo>
                  <a:pt x="3750449" y="33020"/>
                </a:lnTo>
                <a:lnTo>
                  <a:pt x="3795687" y="58458"/>
                </a:lnTo>
                <a:lnTo>
                  <a:pt x="3276993" y="66548"/>
                </a:lnTo>
                <a:lnTo>
                  <a:pt x="3277501" y="98552"/>
                </a:lnTo>
                <a:lnTo>
                  <a:pt x="3566045" y="94056"/>
                </a:lnTo>
                <a:lnTo>
                  <a:pt x="3566045" y="1210716"/>
                </a:lnTo>
                <a:lnTo>
                  <a:pt x="3539883" y="1165860"/>
                </a:lnTo>
                <a:lnTo>
                  <a:pt x="3535654" y="1161059"/>
                </a:lnTo>
                <a:lnTo>
                  <a:pt x="3530142" y="1158367"/>
                </a:lnTo>
                <a:lnTo>
                  <a:pt x="3524034" y="1157973"/>
                </a:lnTo>
                <a:lnTo>
                  <a:pt x="3518039" y="1160018"/>
                </a:lnTo>
                <a:lnTo>
                  <a:pt x="3513226" y="1164247"/>
                </a:lnTo>
                <a:lnTo>
                  <a:pt x="3510546" y="1169758"/>
                </a:lnTo>
                <a:lnTo>
                  <a:pt x="3510140" y="1175867"/>
                </a:lnTo>
                <a:lnTo>
                  <a:pt x="3512197" y="1181862"/>
                </a:lnTo>
                <a:lnTo>
                  <a:pt x="3572560" y="1285367"/>
                </a:lnTo>
                <a:lnTo>
                  <a:pt x="3368154" y="1285367"/>
                </a:lnTo>
                <a:lnTo>
                  <a:pt x="3413010" y="1259205"/>
                </a:lnTo>
                <a:lnTo>
                  <a:pt x="3417735" y="1254988"/>
                </a:lnTo>
                <a:lnTo>
                  <a:pt x="3420389" y="1249464"/>
                </a:lnTo>
                <a:lnTo>
                  <a:pt x="3420770" y="1243317"/>
                </a:lnTo>
                <a:lnTo>
                  <a:pt x="3418725" y="1237234"/>
                </a:lnTo>
                <a:lnTo>
                  <a:pt x="3414496" y="1232509"/>
                </a:lnTo>
                <a:lnTo>
                  <a:pt x="3408984" y="1229855"/>
                </a:lnTo>
                <a:lnTo>
                  <a:pt x="3402876" y="1229474"/>
                </a:lnTo>
                <a:lnTo>
                  <a:pt x="3396881" y="1231519"/>
                </a:lnTo>
                <a:lnTo>
                  <a:pt x="3277120" y="1301381"/>
                </a:lnTo>
                <a:lnTo>
                  <a:pt x="3396881" y="1371219"/>
                </a:lnTo>
                <a:lnTo>
                  <a:pt x="3402876" y="1373276"/>
                </a:lnTo>
                <a:lnTo>
                  <a:pt x="3408984" y="1372870"/>
                </a:lnTo>
                <a:lnTo>
                  <a:pt x="3414496" y="1370190"/>
                </a:lnTo>
                <a:lnTo>
                  <a:pt x="3418725" y="1365377"/>
                </a:lnTo>
                <a:lnTo>
                  <a:pt x="3420770" y="1359382"/>
                </a:lnTo>
                <a:lnTo>
                  <a:pt x="3420389" y="1353273"/>
                </a:lnTo>
                <a:lnTo>
                  <a:pt x="3417735" y="1347762"/>
                </a:lnTo>
                <a:lnTo>
                  <a:pt x="3413010" y="1343533"/>
                </a:lnTo>
                <a:lnTo>
                  <a:pt x="3368154" y="1317371"/>
                </a:lnTo>
                <a:lnTo>
                  <a:pt x="3582047" y="1317371"/>
                </a:lnTo>
                <a:lnTo>
                  <a:pt x="3582047" y="1301623"/>
                </a:lnTo>
                <a:lnTo>
                  <a:pt x="3600564" y="1269873"/>
                </a:lnTo>
                <a:lnTo>
                  <a:pt x="3651897" y="1181862"/>
                </a:lnTo>
                <a:lnTo>
                  <a:pt x="3653942" y="1175867"/>
                </a:lnTo>
                <a:lnTo>
                  <a:pt x="3653548" y="1169758"/>
                </a:lnTo>
                <a:lnTo>
                  <a:pt x="3650856" y="1164247"/>
                </a:lnTo>
                <a:lnTo>
                  <a:pt x="3646055" y="1160018"/>
                </a:lnTo>
                <a:lnTo>
                  <a:pt x="3640048" y="1157973"/>
                </a:lnTo>
                <a:lnTo>
                  <a:pt x="3633940" y="1158367"/>
                </a:lnTo>
                <a:lnTo>
                  <a:pt x="3628428" y="1161059"/>
                </a:lnTo>
                <a:lnTo>
                  <a:pt x="3624211" y="1165860"/>
                </a:lnTo>
                <a:lnTo>
                  <a:pt x="3598049" y="1210716"/>
                </a:lnTo>
                <a:lnTo>
                  <a:pt x="3598049" y="93560"/>
                </a:lnTo>
                <a:lnTo>
                  <a:pt x="3796169" y="90462"/>
                </a:lnTo>
                <a:lnTo>
                  <a:pt x="3751719" y="117348"/>
                </a:lnTo>
                <a:lnTo>
                  <a:pt x="3747071" y="121640"/>
                </a:lnTo>
                <a:lnTo>
                  <a:pt x="3744518" y="127190"/>
                </a:lnTo>
                <a:lnTo>
                  <a:pt x="3744226" y="133324"/>
                </a:lnTo>
                <a:lnTo>
                  <a:pt x="3746385" y="139319"/>
                </a:lnTo>
                <a:lnTo>
                  <a:pt x="3750665" y="143967"/>
                </a:lnTo>
                <a:lnTo>
                  <a:pt x="3756228" y="146519"/>
                </a:lnTo>
                <a:lnTo>
                  <a:pt x="3762349" y="146812"/>
                </a:lnTo>
                <a:lnTo>
                  <a:pt x="3768356" y="144653"/>
                </a:lnTo>
                <a:lnTo>
                  <a:pt x="3886974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762" y="2095995"/>
            <a:ext cx="610235" cy="2820035"/>
          </a:xfrm>
          <a:custGeom>
            <a:avLst/>
            <a:gdLst/>
            <a:ahLst/>
            <a:cxnLst/>
            <a:rect l="l" t="t" r="r" b="b"/>
            <a:pathLst>
              <a:path w="610235" h="2820035">
                <a:moveTo>
                  <a:pt x="609727" y="71894"/>
                </a:moveTo>
                <a:lnTo>
                  <a:pt x="582282" y="55892"/>
                </a:lnTo>
                <a:lnTo>
                  <a:pt x="489966" y="2044"/>
                </a:lnTo>
                <a:lnTo>
                  <a:pt x="483958" y="0"/>
                </a:lnTo>
                <a:lnTo>
                  <a:pt x="477850" y="393"/>
                </a:lnTo>
                <a:lnTo>
                  <a:pt x="472338" y="3086"/>
                </a:lnTo>
                <a:lnTo>
                  <a:pt x="468122" y="7886"/>
                </a:lnTo>
                <a:lnTo>
                  <a:pt x="466064" y="13893"/>
                </a:lnTo>
                <a:lnTo>
                  <a:pt x="466445" y="20002"/>
                </a:lnTo>
                <a:lnTo>
                  <a:pt x="469099" y="25514"/>
                </a:lnTo>
                <a:lnTo>
                  <a:pt x="473837" y="29730"/>
                </a:lnTo>
                <a:lnTo>
                  <a:pt x="518680" y="55892"/>
                </a:lnTo>
                <a:lnTo>
                  <a:pt x="304800" y="55892"/>
                </a:lnTo>
                <a:lnTo>
                  <a:pt x="304800" y="71767"/>
                </a:lnTo>
                <a:lnTo>
                  <a:pt x="234950" y="191528"/>
                </a:lnTo>
                <a:lnTo>
                  <a:pt x="232892" y="197535"/>
                </a:lnTo>
                <a:lnTo>
                  <a:pt x="233299" y="203644"/>
                </a:lnTo>
                <a:lnTo>
                  <a:pt x="235978" y="209156"/>
                </a:lnTo>
                <a:lnTo>
                  <a:pt x="240792" y="213372"/>
                </a:lnTo>
                <a:lnTo>
                  <a:pt x="246786" y="215430"/>
                </a:lnTo>
                <a:lnTo>
                  <a:pt x="252895" y="215049"/>
                </a:lnTo>
                <a:lnTo>
                  <a:pt x="258406" y="212394"/>
                </a:lnTo>
                <a:lnTo>
                  <a:pt x="262636" y="207657"/>
                </a:lnTo>
                <a:lnTo>
                  <a:pt x="288798" y="162814"/>
                </a:lnTo>
                <a:lnTo>
                  <a:pt x="288798" y="1486166"/>
                </a:lnTo>
                <a:lnTo>
                  <a:pt x="288798" y="1503692"/>
                </a:lnTo>
                <a:lnTo>
                  <a:pt x="0" y="1503692"/>
                </a:lnTo>
                <a:lnTo>
                  <a:pt x="0" y="1535696"/>
                </a:lnTo>
                <a:lnTo>
                  <a:pt x="288798" y="1535696"/>
                </a:lnTo>
                <a:lnTo>
                  <a:pt x="288798" y="2657386"/>
                </a:lnTo>
                <a:lnTo>
                  <a:pt x="262636" y="2612529"/>
                </a:lnTo>
                <a:lnTo>
                  <a:pt x="258406" y="2607729"/>
                </a:lnTo>
                <a:lnTo>
                  <a:pt x="252895" y="2605036"/>
                </a:lnTo>
                <a:lnTo>
                  <a:pt x="246786" y="2604643"/>
                </a:lnTo>
                <a:lnTo>
                  <a:pt x="240792" y="2606687"/>
                </a:lnTo>
                <a:lnTo>
                  <a:pt x="235978" y="2610916"/>
                </a:lnTo>
                <a:lnTo>
                  <a:pt x="233299" y="2616428"/>
                </a:lnTo>
                <a:lnTo>
                  <a:pt x="232892" y="2622537"/>
                </a:lnTo>
                <a:lnTo>
                  <a:pt x="234950" y="2628531"/>
                </a:lnTo>
                <a:lnTo>
                  <a:pt x="304800" y="2748292"/>
                </a:lnTo>
                <a:lnTo>
                  <a:pt x="304800" y="2764040"/>
                </a:lnTo>
                <a:lnTo>
                  <a:pt x="518680" y="2764040"/>
                </a:lnTo>
                <a:lnTo>
                  <a:pt x="546112" y="2748051"/>
                </a:lnTo>
                <a:lnTo>
                  <a:pt x="473837" y="2790202"/>
                </a:lnTo>
                <a:lnTo>
                  <a:pt x="469099" y="2794431"/>
                </a:lnTo>
                <a:lnTo>
                  <a:pt x="466445" y="2799943"/>
                </a:lnTo>
                <a:lnTo>
                  <a:pt x="466064" y="2806052"/>
                </a:lnTo>
                <a:lnTo>
                  <a:pt x="468122" y="2812046"/>
                </a:lnTo>
                <a:lnTo>
                  <a:pt x="472338" y="2816860"/>
                </a:lnTo>
                <a:lnTo>
                  <a:pt x="477850" y="2819539"/>
                </a:lnTo>
                <a:lnTo>
                  <a:pt x="483958" y="2819946"/>
                </a:lnTo>
                <a:lnTo>
                  <a:pt x="489966" y="2817888"/>
                </a:lnTo>
                <a:lnTo>
                  <a:pt x="582282" y="2764040"/>
                </a:lnTo>
                <a:lnTo>
                  <a:pt x="609714" y="2748051"/>
                </a:lnTo>
                <a:lnTo>
                  <a:pt x="582282" y="2732036"/>
                </a:lnTo>
                <a:lnTo>
                  <a:pt x="489966" y="2678188"/>
                </a:lnTo>
                <a:lnTo>
                  <a:pt x="483958" y="2676144"/>
                </a:lnTo>
                <a:lnTo>
                  <a:pt x="477850" y="2676537"/>
                </a:lnTo>
                <a:lnTo>
                  <a:pt x="472338" y="2679230"/>
                </a:lnTo>
                <a:lnTo>
                  <a:pt x="468122" y="2684030"/>
                </a:lnTo>
                <a:lnTo>
                  <a:pt x="466064" y="2690037"/>
                </a:lnTo>
                <a:lnTo>
                  <a:pt x="466445" y="2696146"/>
                </a:lnTo>
                <a:lnTo>
                  <a:pt x="469099" y="2701658"/>
                </a:lnTo>
                <a:lnTo>
                  <a:pt x="473837" y="2705874"/>
                </a:lnTo>
                <a:lnTo>
                  <a:pt x="518668" y="2732036"/>
                </a:lnTo>
                <a:lnTo>
                  <a:pt x="314274" y="2732036"/>
                </a:lnTo>
                <a:lnTo>
                  <a:pt x="323316" y="2716542"/>
                </a:lnTo>
                <a:lnTo>
                  <a:pt x="374650" y="2628531"/>
                </a:lnTo>
                <a:lnTo>
                  <a:pt x="376694" y="2622537"/>
                </a:lnTo>
                <a:lnTo>
                  <a:pt x="376301" y="2616428"/>
                </a:lnTo>
                <a:lnTo>
                  <a:pt x="373608" y="2610916"/>
                </a:lnTo>
                <a:lnTo>
                  <a:pt x="368808" y="2606687"/>
                </a:lnTo>
                <a:lnTo>
                  <a:pt x="362800" y="2604643"/>
                </a:lnTo>
                <a:lnTo>
                  <a:pt x="356692" y="2605036"/>
                </a:lnTo>
                <a:lnTo>
                  <a:pt x="351180" y="2607729"/>
                </a:lnTo>
                <a:lnTo>
                  <a:pt x="346964" y="2612529"/>
                </a:lnTo>
                <a:lnTo>
                  <a:pt x="320802" y="2657386"/>
                </a:lnTo>
                <a:lnTo>
                  <a:pt x="320802" y="1535696"/>
                </a:lnTo>
                <a:lnTo>
                  <a:pt x="518680" y="1535696"/>
                </a:lnTo>
                <a:lnTo>
                  <a:pt x="546112" y="1519707"/>
                </a:lnTo>
                <a:lnTo>
                  <a:pt x="473837" y="1561858"/>
                </a:lnTo>
                <a:lnTo>
                  <a:pt x="469099" y="1566087"/>
                </a:lnTo>
                <a:lnTo>
                  <a:pt x="466445" y="1571599"/>
                </a:lnTo>
                <a:lnTo>
                  <a:pt x="466064" y="1577708"/>
                </a:lnTo>
                <a:lnTo>
                  <a:pt x="468122" y="1583702"/>
                </a:lnTo>
                <a:lnTo>
                  <a:pt x="472338" y="1588516"/>
                </a:lnTo>
                <a:lnTo>
                  <a:pt x="477850" y="1591195"/>
                </a:lnTo>
                <a:lnTo>
                  <a:pt x="483958" y="1591602"/>
                </a:lnTo>
                <a:lnTo>
                  <a:pt x="489966" y="1589544"/>
                </a:lnTo>
                <a:lnTo>
                  <a:pt x="582282" y="1535696"/>
                </a:lnTo>
                <a:lnTo>
                  <a:pt x="609714" y="1519707"/>
                </a:lnTo>
                <a:lnTo>
                  <a:pt x="582282" y="1503692"/>
                </a:lnTo>
                <a:lnTo>
                  <a:pt x="489966" y="1449844"/>
                </a:lnTo>
                <a:lnTo>
                  <a:pt x="483958" y="1447800"/>
                </a:lnTo>
                <a:lnTo>
                  <a:pt x="477850" y="1448193"/>
                </a:lnTo>
                <a:lnTo>
                  <a:pt x="472338" y="1450886"/>
                </a:lnTo>
                <a:lnTo>
                  <a:pt x="468122" y="1455699"/>
                </a:lnTo>
                <a:lnTo>
                  <a:pt x="466064" y="1461693"/>
                </a:lnTo>
                <a:lnTo>
                  <a:pt x="466445" y="1467802"/>
                </a:lnTo>
                <a:lnTo>
                  <a:pt x="469099" y="1473314"/>
                </a:lnTo>
                <a:lnTo>
                  <a:pt x="473837" y="1477530"/>
                </a:lnTo>
                <a:lnTo>
                  <a:pt x="518668" y="1503692"/>
                </a:lnTo>
                <a:lnTo>
                  <a:pt x="320802" y="1503692"/>
                </a:lnTo>
                <a:lnTo>
                  <a:pt x="320802" y="1486166"/>
                </a:lnTo>
                <a:lnTo>
                  <a:pt x="320802" y="162814"/>
                </a:lnTo>
                <a:lnTo>
                  <a:pt x="346964" y="207657"/>
                </a:lnTo>
                <a:lnTo>
                  <a:pt x="351180" y="212394"/>
                </a:lnTo>
                <a:lnTo>
                  <a:pt x="356692" y="215049"/>
                </a:lnTo>
                <a:lnTo>
                  <a:pt x="362800" y="215430"/>
                </a:lnTo>
                <a:lnTo>
                  <a:pt x="368808" y="213372"/>
                </a:lnTo>
                <a:lnTo>
                  <a:pt x="373608" y="209156"/>
                </a:lnTo>
                <a:lnTo>
                  <a:pt x="376301" y="203644"/>
                </a:lnTo>
                <a:lnTo>
                  <a:pt x="376694" y="197535"/>
                </a:lnTo>
                <a:lnTo>
                  <a:pt x="374650" y="191528"/>
                </a:lnTo>
                <a:lnTo>
                  <a:pt x="323316" y="103517"/>
                </a:lnTo>
                <a:lnTo>
                  <a:pt x="314198" y="87896"/>
                </a:lnTo>
                <a:lnTo>
                  <a:pt x="518680" y="87896"/>
                </a:lnTo>
                <a:lnTo>
                  <a:pt x="473837" y="114058"/>
                </a:lnTo>
                <a:lnTo>
                  <a:pt x="469099" y="118287"/>
                </a:lnTo>
                <a:lnTo>
                  <a:pt x="466445" y="123799"/>
                </a:lnTo>
                <a:lnTo>
                  <a:pt x="466064" y="129908"/>
                </a:lnTo>
                <a:lnTo>
                  <a:pt x="468122" y="135902"/>
                </a:lnTo>
                <a:lnTo>
                  <a:pt x="472338" y="140716"/>
                </a:lnTo>
                <a:lnTo>
                  <a:pt x="477850" y="143395"/>
                </a:lnTo>
                <a:lnTo>
                  <a:pt x="483958" y="143802"/>
                </a:lnTo>
                <a:lnTo>
                  <a:pt x="489966" y="141744"/>
                </a:lnTo>
                <a:lnTo>
                  <a:pt x="582282" y="87896"/>
                </a:lnTo>
                <a:lnTo>
                  <a:pt x="609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635" y="2095995"/>
            <a:ext cx="3048635" cy="4039235"/>
          </a:xfrm>
          <a:custGeom>
            <a:avLst/>
            <a:gdLst/>
            <a:ahLst/>
            <a:cxnLst/>
            <a:rect l="l" t="t" r="r" b="b"/>
            <a:pathLst>
              <a:path w="3048634" h="4039235">
                <a:moveTo>
                  <a:pt x="1829054" y="1586750"/>
                </a:moveTo>
                <a:lnTo>
                  <a:pt x="1801380" y="1571764"/>
                </a:lnTo>
                <a:lnTo>
                  <a:pt x="1707134" y="1520710"/>
                </a:lnTo>
                <a:lnTo>
                  <a:pt x="1701076" y="1518856"/>
                </a:lnTo>
                <a:lnTo>
                  <a:pt x="1694980" y="1519428"/>
                </a:lnTo>
                <a:lnTo>
                  <a:pt x="1689531" y="1522272"/>
                </a:lnTo>
                <a:lnTo>
                  <a:pt x="1685417" y="1527187"/>
                </a:lnTo>
                <a:lnTo>
                  <a:pt x="1683562" y="1533245"/>
                </a:lnTo>
                <a:lnTo>
                  <a:pt x="1684172" y="1539316"/>
                </a:lnTo>
                <a:lnTo>
                  <a:pt x="1687017" y="1544726"/>
                </a:lnTo>
                <a:lnTo>
                  <a:pt x="1691894" y="1548777"/>
                </a:lnTo>
                <a:lnTo>
                  <a:pt x="1737626" y="1573618"/>
                </a:lnTo>
                <a:lnTo>
                  <a:pt x="1218819" y="1589798"/>
                </a:lnTo>
                <a:lnTo>
                  <a:pt x="1219835" y="1621802"/>
                </a:lnTo>
                <a:lnTo>
                  <a:pt x="1738515" y="1605622"/>
                </a:lnTo>
                <a:lnTo>
                  <a:pt x="1694561" y="1633105"/>
                </a:lnTo>
                <a:lnTo>
                  <a:pt x="1689938" y="1637487"/>
                </a:lnTo>
                <a:lnTo>
                  <a:pt x="1687436" y="1643113"/>
                </a:lnTo>
                <a:lnTo>
                  <a:pt x="1687233" y="1649260"/>
                </a:lnTo>
                <a:lnTo>
                  <a:pt x="1689481" y="1655203"/>
                </a:lnTo>
                <a:lnTo>
                  <a:pt x="1693862" y="1659826"/>
                </a:lnTo>
                <a:lnTo>
                  <a:pt x="1699475" y="1662315"/>
                </a:lnTo>
                <a:lnTo>
                  <a:pt x="1705622" y="1662531"/>
                </a:lnTo>
                <a:lnTo>
                  <a:pt x="1711579" y="1660283"/>
                </a:lnTo>
                <a:lnTo>
                  <a:pt x="1829054" y="1586750"/>
                </a:lnTo>
                <a:close/>
              </a:path>
              <a:path w="3048634" h="4039235">
                <a:moveTo>
                  <a:pt x="2133854" y="71894"/>
                </a:moveTo>
                <a:lnTo>
                  <a:pt x="2106409" y="55892"/>
                </a:lnTo>
                <a:lnTo>
                  <a:pt x="2014093" y="2044"/>
                </a:lnTo>
                <a:lnTo>
                  <a:pt x="2008085" y="0"/>
                </a:lnTo>
                <a:lnTo>
                  <a:pt x="2001977" y="393"/>
                </a:lnTo>
                <a:lnTo>
                  <a:pt x="1996465" y="3086"/>
                </a:lnTo>
                <a:lnTo>
                  <a:pt x="1992236" y="7886"/>
                </a:lnTo>
                <a:lnTo>
                  <a:pt x="1990191" y="13893"/>
                </a:lnTo>
                <a:lnTo>
                  <a:pt x="1990572" y="20002"/>
                </a:lnTo>
                <a:lnTo>
                  <a:pt x="1993226" y="25514"/>
                </a:lnTo>
                <a:lnTo>
                  <a:pt x="1997964" y="29730"/>
                </a:lnTo>
                <a:lnTo>
                  <a:pt x="20428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2042807" y="87896"/>
                </a:lnTo>
                <a:lnTo>
                  <a:pt x="1997964" y="114058"/>
                </a:lnTo>
                <a:lnTo>
                  <a:pt x="1993226" y="118287"/>
                </a:lnTo>
                <a:lnTo>
                  <a:pt x="1990572" y="123799"/>
                </a:lnTo>
                <a:lnTo>
                  <a:pt x="1990191" y="129908"/>
                </a:lnTo>
                <a:lnTo>
                  <a:pt x="1992236" y="135902"/>
                </a:lnTo>
                <a:lnTo>
                  <a:pt x="1996465" y="140716"/>
                </a:lnTo>
                <a:lnTo>
                  <a:pt x="2001977" y="143408"/>
                </a:lnTo>
                <a:lnTo>
                  <a:pt x="2008085" y="143802"/>
                </a:lnTo>
                <a:lnTo>
                  <a:pt x="2014093" y="141744"/>
                </a:lnTo>
                <a:lnTo>
                  <a:pt x="2072284" y="107797"/>
                </a:lnTo>
                <a:lnTo>
                  <a:pt x="2043988" y="1166545"/>
                </a:lnTo>
                <a:lnTo>
                  <a:pt x="2019046" y="1120914"/>
                </a:lnTo>
                <a:lnTo>
                  <a:pt x="2014918" y="1116076"/>
                </a:lnTo>
                <a:lnTo>
                  <a:pt x="2009470" y="1113269"/>
                </a:lnTo>
                <a:lnTo>
                  <a:pt x="2003374" y="1112710"/>
                </a:lnTo>
                <a:lnTo>
                  <a:pt x="1997329" y="1114564"/>
                </a:lnTo>
                <a:lnTo>
                  <a:pt x="1992401" y="1118692"/>
                </a:lnTo>
                <a:lnTo>
                  <a:pt x="1989582" y="1124140"/>
                </a:lnTo>
                <a:lnTo>
                  <a:pt x="1989035" y="1130236"/>
                </a:lnTo>
                <a:lnTo>
                  <a:pt x="1990979" y="1136281"/>
                </a:lnTo>
                <a:lnTo>
                  <a:pt x="2057514" y="1257820"/>
                </a:lnTo>
                <a:lnTo>
                  <a:pt x="2076983" y="1226451"/>
                </a:lnTo>
                <a:lnTo>
                  <a:pt x="2130552" y="1140091"/>
                </a:lnTo>
                <a:lnTo>
                  <a:pt x="2132761" y="1134097"/>
                </a:lnTo>
                <a:lnTo>
                  <a:pt x="2132507" y="1127950"/>
                </a:lnTo>
                <a:lnTo>
                  <a:pt x="2075992" y="1167384"/>
                </a:lnTo>
                <a:lnTo>
                  <a:pt x="2104834" y="88823"/>
                </a:lnTo>
                <a:lnTo>
                  <a:pt x="2106409" y="87896"/>
                </a:lnTo>
                <a:lnTo>
                  <a:pt x="2133854" y="71894"/>
                </a:lnTo>
                <a:close/>
              </a:path>
              <a:path w="3048634" h="4039235">
                <a:moveTo>
                  <a:pt x="2205621" y="2622156"/>
                </a:moveTo>
                <a:lnTo>
                  <a:pt x="2205228" y="2616047"/>
                </a:lnTo>
                <a:lnTo>
                  <a:pt x="2202535" y="2610535"/>
                </a:lnTo>
                <a:lnTo>
                  <a:pt x="2197735" y="2606306"/>
                </a:lnTo>
                <a:lnTo>
                  <a:pt x="2191728" y="2604262"/>
                </a:lnTo>
                <a:lnTo>
                  <a:pt x="2185619" y="2604655"/>
                </a:lnTo>
                <a:lnTo>
                  <a:pt x="2180107" y="2607348"/>
                </a:lnTo>
                <a:lnTo>
                  <a:pt x="2175891" y="2612148"/>
                </a:lnTo>
                <a:lnTo>
                  <a:pt x="2149729" y="2657005"/>
                </a:lnTo>
                <a:lnTo>
                  <a:pt x="2149729" y="1914410"/>
                </a:lnTo>
                <a:lnTo>
                  <a:pt x="2117725" y="1914410"/>
                </a:lnTo>
                <a:lnTo>
                  <a:pt x="2117725" y="2657005"/>
                </a:lnTo>
                <a:lnTo>
                  <a:pt x="2091563" y="2612148"/>
                </a:lnTo>
                <a:lnTo>
                  <a:pt x="2087333" y="2607348"/>
                </a:lnTo>
                <a:lnTo>
                  <a:pt x="2081809" y="2604655"/>
                </a:lnTo>
                <a:lnTo>
                  <a:pt x="2075662" y="2604262"/>
                </a:lnTo>
                <a:lnTo>
                  <a:pt x="2069592" y="2606306"/>
                </a:lnTo>
                <a:lnTo>
                  <a:pt x="2064854" y="2610535"/>
                </a:lnTo>
                <a:lnTo>
                  <a:pt x="2062200" y="2616047"/>
                </a:lnTo>
                <a:lnTo>
                  <a:pt x="2061819" y="2622156"/>
                </a:lnTo>
                <a:lnTo>
                  <a:pt x="2063864" y="2628150"/>
                </a:lnTo>
                <a:lnTo>
                  <a:pt x="2124456" y="2732036"/>
                </a:lnTo>
                <a:lnTo>
                  <a:pt x="1310233" y="2732036"/>
                </a:lnTo>
                <a:lnTo>
                  <a:pt x="1355090" y="2705874"/>
                </a:lnTo>
                <a:lnTo>
                  <a:pt x="1359814" y="2701658"/>
                </a:lnTo>
                <a:lnTo>
                  <a:pt x="1362468" y="2696133"/>
                </a:lnTo>
                <a:lnTo>
                  <a:pt x="1362849" y="2689987"/>
                </a:lnTo>
                <a:lnTo>
                  <a:pt x="1360805" y="2683903"/>
                </a:lnTo>
                <a:lnTo>
                  <a:pt x="1356575" y="2679179"/>
                </a:lnTo>
                <a:lnTo>
                  <a:pt x="1351064" y="2676525"/>
                </a:lnTo>
                <a:lnTo>
                  <a:pt x="1344955" y="2676144"/>
                </a:lnTo>
                <a:lnTo>
                  <a:pt x="1338961" y="2678188"/>
                </a:lnTo>
                <a:lnTo>
                  <a:pt x="1219200" y="2748051"/>
                </a:lnTo>
                <a:lnTo>
                  <a:pt x="1338961" y="2817888"/>
                </a:lnTo>
                <a:lnTo>
                  <a:pt x="1344955" y="2819946"/>
                </a:lnTo>
                <a:lnTo>
                  <a:pt x="1351064" y="2819539"/>
                </a:lnTo>
                <a:lnTo>
                  <a:pt x="1356575" y="2816860"/>
                </a:lnTo>
                <a:lnTo>
                  <a:pt x="1360805" y="2812046"/>
                </a:lnTo>
                <a:lnTo>
                  <a:pt x="1362849" y="2806052"/>
                </a:lnTo>
                <a:lnTo>
                  <a:pt x="1362468" y="2799943"/>
                </a:lnTo>
                <a:lnTo>
                  <a:pt x="1359814" y="2794431"/>
                </a:lnTo>
                <a:lnTo>
                  <a:pt x="1355090" y="2790202"/>
                </a:lnTo>
                <a:lnTo>
                  <a:pt x="1310233" y="2764040"/>
                </a:lnTo>
                <a:lnTo>
                  <a:pt x="2165477" y="2764040"/>
                </a:lnTo>
                <a:lnTo>
                  <a:pt x="2165477" y="2732036"/>
                </a:lnTo>
                <a:lnTo>
                  <a:pt x="2142985" y="2732036"/>
                </a:lnTo>
                <a:lnTo>
                  <a:pt x="2152243" y="2716161"/>
                </a:lnTo>
                <a:lnTo>
                  <a:pt x="2203577" y="2628150"/>
                </a:lnTo>
                <a:lnTo>
                  <a:pt x="2205621" y="2622156"/>
                </a:lnTo>
                <a:close/>
              </a:path>
              <a:path w="3048634" h="4039235">
                <a:moveTo>
                  <a:pt x="3048254" y="1605800"/>
                </a:moveTo>
                <a:lnTo>
                  <a:pt x="2930779" y="1532267"/>
                </a:lnTo>
                <a:lnTo>
                  <a:pt x="2924822" y="1530032"/>
                </a:lnTo>
                <a:lnTo>
                  <a:pt x="2918676" y="1530235"/>
                </a:lnTo>
                <a:lnTo>
                  <a:pt x="2913062" y="1532737"/>
                </a:lnTo>
                <a:lnTo>
                  <a:pt x="2908681" y="1537347"/>
                </a:lnTo>
                <a:lnTo>
                  <a:pt x="2906433" y="1543304"/>
                </a:lnTo>
                <a:lnTo>
                  <a:pt x="2906649" y="1549450"/>
                </a:lnTo>
                <a:lnTo>
                  <a:pt x="2909138" y="1555064"/>
                </a:lnTo>
                <a:lnTo>
                  <a:pt x="2913761" y="1559445"/>
                </a:lnTo>
                <a:lnTo>
                  <a:pt x="2957715" y="1586941"/>
                </a:lnTo>
                <a:lnTo>
                  <a:pt x="2439035" y="1570748"/>
                </a:lnTo>
                <a:lnTo>
                  <a:pt x="2438019" y="1602752"/>
                </a:lnTo>
                <a:lnTo>
                  <a:pt x="2727325" y="1611782"/>
                </a:lnTo>
                <a:lnTo>
                  <a:pt x="2727325" y="3877094"/>
                </a:lnTo>
                <a:lnTo>
                  <a:pt x="2701163" y="3832237"/>
                </a:lnTo>
                <a:lnTo>
                  <a:pt x="2696934" y="3827500"/>
                </a:lnTo>
                <a:lnTo>
                  <a:pt x="2691409" y="3824833"/>
                </a:lnTo>
                <a:lnTo>
                  <a:pt x="2685262" y="3824440"/>
                </a:lnTo>
                <a:lnTo>
                  <a:pt x="2679192" y="3826484"/>
                </a:lnTo>
                <a:lnTo>
                  <a:pt x="2674455" y="3830713"/>
                </a:lnTo>
                <a:lnTo>
                  <a:pt x="2671800" y="3836238"/>
                </a:lnTo>
                <a:lnTo>
                  <a:pt x="2671419" y="3842359"/>
                </a:lnTo>
                <a:lnTo>
                  <a:pt x="2673477" y="3848366"/>
                </a:lnTo>
                <a:lnTo>
                  <a:pt x="2733497" y="3951236"/>
                </a:lnTo>
                <a:lnTo>
                  <a:pt x="90995" y="3951236"/>
                </a:lnTo>
                <a:lnTo>
                  <a:pt x="135890" y="3925049"/>
                </a:lnTo>
                <a:lnTo>
                  <a:pt x="140614" y="3920833"/>
                </a:lnTo>
                <a:lnTo>
                  <a:pt x="143268" y="3915308"/>
                </a:lnTo>
                <a:lnTo>
                  <a:pt x="143649" y="3909187"/>
                </a:lnTo>
                <a:lnTo>
                  <a:pt x="141605" y="3903167"/>
                </a:lnTo>
                <a:lnTo>
                  <a:pt x="137375" y="3898430"/>
                </a:lnTo>
                <a:lnTo>
                  <a:pt x="131864" y="3895763"/>
                </a:lnTo>
                <a:lnTo>
                  <a:pt x="125755" y="3895369"/>
                </a:lnTo>
                <a:lnTo>
                  <a:pt x="119761" y="3897414"/>
                </a:lnTo>
                <a:lnTo>
                  <a:pt x="0" y="3967238"/>
                </a:lnTo>
                <a:lnTo>
                  <a:pt x="119761" y="4037063"/>
                </a:lnTo>
                <a:lnTo>
                  <a:pt x="125755" y="4039120"/>
                </a:lnTo>
                <a:lnTo>
                  <a:pt x="131864" y="4038727"/>
                </a:lnTo>
                <a:lnTo>
                  <a:pt x="137375" y="4036060"/>
                </a:lnTo>
                <a:lnTo>
                  <a:pt x="141605" y="4031310"/>
                </a:lnTo>
                <a:lnTo>
                  <a:pt x="143649" y="4025303"/>
                </a:lnTo>
                <a:lnTo>
                  <a:pt x="143268" y="4019181"/>
                </a:lnTo>
                <a:lnTo>
                  <a:pt x="140614" y="4013657"/>
                </a:lnTo>
                <a:lnTo>
                  <a:pt x="135890" y="4009428"/>
                </a:lnTo>
                <a:lnTo>
                  <a:pt x="90995" y="3983240"/>
                </a:lnTo>
                <a:lnTo>
                  <a:pt x="2743327" y="3983240"/>
                </a:lnTo>
                <a:lnTo>
                  <a:pt x="2743327" y="3968077"/>
                </a:lnTo>
                <a:lnTo>
                  <a:pt x="2761843" y="3936339"/>
                </a:lnTo>
                <a:lnTo>
                  <a:pt x="2813177" y="3848366"/>
                </a:lnTo>
                <a:lnTo>
                  <a:pt x="2815221" y="3842359"/>
                </a:lnTo>
                <a:lnTo>
                  <a:pt x="2814828" y="3836238"/>
                </a:lnTo>
                <a:lnTo>
                  <a:pt x="2812135" y="3830713"/>
                </a:lnTo>
                <a:lnTo>
                  <a:pt x="2807335" y="3826484"/>
                </a:lnTo>
                <a:lnTo>
                  <a:pt x="2801328" y="3824440"/>
                </a:lnTo>
                <a:lnTo>
                  <a:pt x="2795219" y="3824833"/>
                </a:lnTo>
                <a:lnTo>
                  <a:pt x="2789707" y="3827500"/>
                </a:lnTo>
                <a:lnTo>
                  <a:pt x="2785491" y="3832237"/>
                </a:lnTo>
                <a:lnTo>
                  <a:pt x="2759329" y="3877094"/>
                </a:lnTo>
                <a:lnTo>
                  <a:pt x="2759329" y="1612785"/>
                </a:lnTo>
                <a:lnTo>
                  <a:pt x="2956826" y="1618945"/>
                </a:lnTo>
                <a:lnTo>
                  <a:pt x="2911094" y="1643773"/>
                </a:lnTo>
                <a:lnTo>
                  <a:pt x="2906217" y="1647837"/>
                </a:lnTo>
                <a:lnTo>
                  <a:pt x="2903372" y="1653235"/>
                </a:lnTo>
                <a:lnTo>
                  <a:pt x="2902762" y="1659318"/>
                </a:lnTo>
                <a:lnTo>
                  <a:pt x="2904617" y="1665363"/>
                </a:lnTo>
                <a:lnTo>
                  <a:pt x="2908731" y="1670291"/>
                </a:lnTo>
                <a:lnTo>
                  <a:pt x="2914180" y="1673136"/>
                </a:lnTo>
                <a:lnTo>
                  <a:pt x="2920276" y="1673707"/>
                </a:lnTo>
                <a:lnTo>
                  <a:pt x="2926334" y="1671840"/>
                </a:lnTo>
                <a:lnTo>
                  <a:pt x="3020580" y="1620786"/>
                </a:lnTo>
                <a:lnTo>
                  <a:pt x="3048254" y="160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29854" y="360163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6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1840" y="1250950"/>
            <a:ext cx="3401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1608" y="2959607"/>
            <a:ext cx="3455035" cy="1350645"/>
            <a:chOff x="3721608" y="2959607"/>
            <a:chExt cx="3455035" cy="1350645"/>
          </a:xfrm>
        </p:grpSpPr>
        <p:sp>
          <p:nvSpPr>
            <p:cNvPr id="3" name="object 3"/>
            <p:cNvSpPr/>
            <p:nvPr/>
          </p:nvSpPr>
          <p:spPr>
            <a:xfrm>
              <a:off x="3734562" y="2972561"/>
              <a:ext cx="3429000" cy="1324610"/>
            </a:xfrm>
            <a:custGeom>
              <a:avLst/>
              <a:gdLst/>
              <a:ahLst/>
              <a:cxnLst/>
              <a:rect l="l" t="t" r="r" b="b"/>
              <a:pathLst>
                <a:path w="3429000" h="1324610">
                  <a:moveTo>
                    <a:pt x="3208273" y="0"/>
                  </a:moveTo>
                  <a:lnTo>
                    <a:pt x="220725" y="0"/>
                  </a:lnTo>
                  <a:lnTo>
                    <a:pt x="176237" y="4483"/>
                  </a:lnTo>
                  <a:lnTo>
                    <a:pt x="134802" y="17343"/>
                  </a:lnTo>
                  <a:lnTo>
                    <a:pt x="97308" y="37692"/>
                  </a:lnTo>
                  <a:lnTo>
                    <a:pt x="64642" y="64642"/>
                  </a:lnTo>
                  <a:lnTo>
                    <a:pt x="37692" y="97308"/>
                  </a:lnTo>
                  <a:lnTo>
                    <a:pt x="17343" y="134802"/>
                  </a:lnTo>
                  <a:lnTo>
                    <a:pt x="4483" y="176237"/>
                  </a:lnTo>
                  <a:lnTo>
                    <a:pt x="0" y="220725"/>
                  </a:lnTo>
                  <a:lnTo>
                    <a:pt x="0" y="1103630"/>
                  </a:lnTo>
                  <a:lnTo>
                    <a:pt x="4483" y="1148118"/>
                  </a:lnTo>
                  <a:lnTo>
                    <a:pt x="17343" y="1189553"/>
                  </a:lnTo>
                  <a:lnTo>
                    <a:pt x="37692" y="1227047"/>
                  </a:lnTo>
                  <a:lnTo>
                    <a:pt x="64642" y="1259713"/>
                  </a:lnTo>
                  <a:lnTo>
                    <a:pt x="97308" y="1286663"/>
                  </a:lnTo>
                  <a:lnTo>
                    <a:pt x="134802" y="1307012"/>
                  </a:lnTo>
                  <a:lnTo>
                    <a:pt x="176237" y="1319872"/>
                  </a:lnTo>
                  <a:lnTo>
                    <a:pt x="220725" y="1324356"/>
                  </a:lnTo>
                  <a:lnTo>
                    <a:pt x="3208273" y="1324356"/>
                  </a:lnTo>
                  <a:lnTo>
                    <a:pt x="3252762" y="1319872"/>
                  </a:lnTo>
                  <a:lnTo>
                    <a:pt x="3294197" y="1307012"/>
                  </a:lnTo>
                  <a:lnTo>
                    <a:pt x="3331691" y="1286663"/>
                  </a:lnTo>
                  <a:lnTo>
                    <a:pt x="3364356" y="1259713"/>
                  </a:lnTo>
                  <a:lnTo>
                    <a:pt x="3391307" y="1227047"/>
                  </a:lnTo>
                  <a:lnTo>
                    <a:pt x="3411656" y="1189553"/>
                  </a:lnTo>
                  <a:lnTo>
                    <a:pt x="3424516" y="1148118"/>
                  </a:lnTo>
                  <a:lnTo>
                    <a:pt x="3428999" y="1103630"/>
                  </a:lnTo>
                  <a:lnTo>
                    <a:pt x="3428999" y="220725"/>
                  </a:lnTo>
                  <a:lnTo>
                    <a:pt x="3424516" y="176237"/>
                  </a:lnTo>
                  <a:lnTo>
                    <a:pt x="3411656" y="134802"/>
                  </a:lnTo>
                  <a:lnTo>
                    <a:pt x="3391307" y="97308"/>
                  </a:lnTo>
                  <a:lnTo>
                    <a:pt x="3364356" y="64642"/>
                  </a:lnTo>
                  <a:lnTo>
                    <a:pt x="3331691" y="37692"/>
                  </a:lnTo>
                  <a:lnTo>
                    <a:pt x="3294197" y="17343"/>
                  </a:lnTo>
                  <a:lnTo>
                    <a:pt x="3252762" y="4483"/>
                  </a:lnTo>
                  <a:lnTo>
                    <a:pt x="32082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34562" y="2972561"/>
              <a:ext cx="3429000" cy="1324610"/>
            </a:xfrm>
            <a:custGeom>
              <a:avLst/>
              <a:gdLst/>
              <a:ahLst/>
              <a:cxnLst/>
              <a:rect l="l" t="t" r="r" b="b"/>
              <a:pathLst>
                <a:path w="3429000" h="1324610">
                  <a:moveTo>
                    <a:pt x="0" y="220725"/>
                  </a:moveTo>
                  <a:lnTo>
                    <a:pt x="4483" y="176237"/>
                  </a:lnTo>
                  <a:lnTo>
                    <a:pt x="17343" y="134802"/>
                  </a:lnTo>
                  <a:lnTo>
                    <a:pt x="37692" y="97308"/>
                  </a:lnTo>
                  <a:lnTo>
                    <a:pt x="64642" y="64642"/>
                  </a:lnTo>
                  <a:lnTo>
                    <a:pt x="97308" y="37692"/>
                  </a:lnTo>
                  <a:lnTo>
                    <a:pt x="134802" y="17343"/>
                  </a:lnTo>
                  <a:lnTo>
                    <a:pt x="176237" y="4483"/>
                  </a:lnTo>
                  <a:lnTo>
                    <a:pt x="220725" y="0"/>
                  </a:lnTo>
                  <a:lnTo>
                    <a:pt x="3208273" y="0"/>
                  </a:lnTo>
                  <a:lnTo>
                    <a:pt x="3252762" y="4483"/>
                  </a:lnTo>
                  <a:lnTo>
                    <a:pt x="3294197" y="17343"/>
                  </a:lnTo>
                  <a:lnTo>
                    <a:pt x="3331691" y="37692"/>
                  </a:lnTo>
                  <a:lnTo>
                    <a:pt x="3364356" y="64642"/>
                  </a:lnTo>
                  <a:lnTo>
                    <a:pt x="3391307" y="97308"/>
                  </a:lnTo>
                  <a:lnTo>
                    <a:pt x="3411656" y="134802"/>
                  </a:lnTo>
                  <a:lnTo>
                    <a:pt x="3424516" y="176237"/>
                  </a:lnTo>
                  <a:lnTo>
                    <a:pt x="3428999" y="220725"/>
                  </a:lnTo>
                  <a:lnTo>
                    <a:pt x="3428999" y="1103630"/>
                  </a:lnTo>
                  <a:lnTo>
                    <a:pt x="3424516" y="1148118"/>
                  </a:lnTo>
                  <a:lnTo>
                    <a:pt x="3411656" y="1189553"/>
                  </a:lnTo>
                  <a:lnTo>
                    <a:pt x="3391307" y="1227047"/>
                  </a:lnTo>
                  <a:lnTo>
                    <a:pt x="3364356" y="1259713"/>
                  </a:lnTo>
                  <a:lnTo>
                    <a:pt x="3331691" y="1286663"/>
                  </a:lnTo>
                  <a:lnTo>
                    <a:pt x="3294197" y="1307012"/>
                  </a:lnTo>
                  <a:lnTo>
                    <a:pt x="3252762" y="1319872"/>
                  </a:lnTo>
                  <a:lnTo>
                    <a:pt x="3208273" y="1324356"/>
                  </a:lnTo>
                  <a:lnTo>
                    <a:pt x="220725" y="1324356"/>
                  </a:lnTo>
                  <a:lnTo>
                    <a:pt x="176237" y="1319872"/>
                  </a:lnTo>
                  <a:lnTo>
                    <a:pt x="134802" y="1307012"/>
                  </a:lnTo>
                  <a:lnTo>
                    <a:pt x="97308" y="1286663"/>
                  </a:lnTo>
                  <a:lnTo>
                    <a:pt x="64642" y="1259713"/>
                  </a:lnTo>
                  <a:lnTo>
                    <a:pt x="37692" y="1227047"/>
                  </a:lnTo>
                  <a:lnTo>
                    <a:pt x="17343" y="1189553"/>
                  </a:lnTo>
                  <a:lnTo>
                    <a:pt x="4483" y="1148118"/>
                  </a:lnTo>
                  <a:lnTo>
                    <a:pt x="0" y="1103630"/>
                  </a:lnTo>
                  <a:lnTo>
                    <a:pt x="0" y="22072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3369" y="3261169"/>
            <a:ext cx="641985" cy="689610"/>
            <a:chOff x="1813369" y="3261169"/>
            <a:chExt cx="641985" cy="689610"/>
          </a:xfrm>
        </p:grpSpPr>
        <p:sp>
          <p:nvSpPr>
            <p:cNvPr id="10" name="object 10"/>
            <p:cNvSpPr/>
            <p:nvPr/>
          </p:nvSpPr>
          <p:spPr>
            <a:xfrm>
              <a:off x="1829562" y="32773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7954" y="33748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9247" y="3542664"/>
            <a:ext cx="3734435" cy="2592705"/>
          </a:xfrm>
          <a:custGeom>
            <a:avLst/>
            <a:gdLst/>
            <a:ahLst/>
            <a:cxnLst/>
            <a:rect l="l" t="t" r="r" b="b"/>
            <a:pathLst>
              <a:path w="3734435" h="2592704">
                <a:moveTo>
                  <a:pt x="685990" y="82169"/>
                </a:moveTo>
                <a:lnTo>
                  <a:pt x="658533" y="66421"/>
                </a:lnTo>
                <a:lnTo>
                  <a:pt x="565797" y="13208"/>
                </a:lnTo>
                <a:lnTo>
                  <a:pt x="559765" y="11176"/>
                </a:lnTo>
                <a:lnTo>
                  <a:pt x="553656" y="11607"/>
                </a:lnTo>
                <a:lnTo>
                  <a:pt x="548144" y="14300"/>
                </a:lnTo>
                <a:lnTo>
                  <a:pt x="543953" y="19050"/>
                </a:lnTo>
                <a:lnTo>
                  <a:pt x="541934" y="25133"/>
                </a:lnTo>
                <a:lnTo>
                  <a:pt x="542378" y="31267"/>
                </a:lnTo>
                <a:lnTo>
                  <a:pt x="545084" y="36753"/>
                </a:lnTo>
                <a:lnTo>
                  <a:pt x="549859" y="40906"/>
                </a:lnTo>
                <a:lnTo>
                  <a:pt x="594995" y="66827"/>
                </a:lnTo>
                <a:lnTo>
                  <a:pt x="0" y="70866"/>
                </a:lnTo>
                <a:lnTo>
                  <a:pt x="228" y="102870"/>
                </a:lnTo>
                <a:lnTo>
                  <a:pt x="595122" y="98831"/>
                </a:lnTo>
                <a:lnTo>
                  <a:pt x="550456" y="125349"/>
                </a:lnTo>
                <a:lnTo>
                  <a:pt x="545731" y="129578"/>
                </a:lnTo>
                <a:lnTo>
                  <a:pt x="543102" y="135089"/>
                </a:lnTo>
                <a:lnTo>
                  <a:pt x="542747" y="141198"/>
                </a:lnTo>
                <a:lnTo>
                  <a:pt x="544842" y="147193"/>
                </a:lnTo>
                <a:lnTo>
                  <a:pt x="549097" y="151930"/>
                </a:lnTo>
                <a:lnTo>
                  <a:pt x="554634" y="154559"/>
                </a:lnTo>
                <a:lnTo>
                  <a:pt x="560755" y="154914"/>
                </a:lnTo>
                <a:lnTo>
                  <a:pt x="566762" y="152781"/>
                </a:lnTo>
                <a:lnTo>
                  <a:pt x="685990" y="82169"/>
                </a:lnTo>
                <a:close/>
              </a:path>
              <a:path w="3734435" h="2592704">
                <a:moveTo>
                  <a:pt x="1600441" y="63893"/>
                </a:moveTo>
                <a:lnTo>
                  <a:pt x="1572641" y="49911"/>
                </a:lnTo>
                <a:lnTo>
                  <a:pt x="1476616" y="1651"/>
                </a:lnTo>
                <a:lnTo>
                  <a:pt x="1470431" y="0"/>
                </a:lnTo>
                <a:lnTo>
                  <a:pt x="1464335" y="787"/>
                </a:lnTo>
                <a:lnTo>
                  <a:pt x="1458988" y="3784"/>
                </a:lnTo>
                <a:lnTo>
                  <a:pt x="1455026" y="8763"/>
                </a:lnTo>
                <a:lnTo>
                  <a:pt x="1453362" y="14897"/>
                </a:lnTo>
                <a:lnTo>
                  <a:pt x="1454150" y="20980"/>
                </a:lnTo>
                <a:lnTo>
                  <a:pt x="1457147" y="26327"/>
                </a:lnTo>
                <a:lnTo>
                  <a:pt x="1462138" y="30226"/>
                </a:lnTo>
                <a:lnTo>
                  <a:pt x="1508620" y="53594"/>
                </a:lnTo>
                <a:lnTo>
                  <a:pt x="1294498" y="66929"/>
                </a:lnTo>
                <a:lnTo>
                  <a:pt x="1296530" y="98933"/>
                </a:lnTo>
                <a:lnTo>
                  <a:pt x="1510652" y="85496"/>
                </a:lnTo>
                <a:lnTo>
                  <a:pt x="1467472" y="114427"/>
                </a:lnTo>
                <a:lnTo>
                  <a:pt x="1462989" y="118960"/>
                </a:lnTo>
                <a:lnTo>
                  <a:pt x="1460677" y="124637"/>
                </a:lnTo>
                <a:lnTo>
                  <a:pt x="1460639" y="130771"/>
                </a:lnTo>
                <a:lnTo>
                  <a:pt x="1463027" y="136652"/>
                </a:lnTo>
                <a:lnTo>
                  <a:pt x="1467548" y="141135"/>
                </a:lnTo>
                <a:lnTo>
                  <a:pt x="1473225" y="143446"/>
                </a:lnTo>
                <a:lnTo>
                  <a:pt x="1479359" y="143484"/>
                </a:lnTo>
                <a:lnTo>
                  <a:pt x="1485252" y="141097"/>
                </a:lnTo>
                <a:lnTo>
                  <a:pt x="1600441" y="63893"/>
                </a:lnTo>
                <a:close/>
              </a:path>
              <a:path w="3734435" h="2592704">
                <a:moveTo>
                  <a:pt x="2514714" y="1285367"/>
                </a:moveTo>
                <a:lnTo>
                  <a:pt x="1996020" y="1285367"/>
                </a:lnTo>
                <a:lnTo>
                  <a:pt x="2040877" y="1259205"/>
                </a:lnTo>
                <a:lnTo>
                  <a:pt x="2045601" y="1254988"/>
                </a:lnTo>
                <a:lnTo>
                  <a:pt x="2048256" y="1249476"/>
                </a:lnTo>
                <a:lnTo>
                  <a:pt x="2048637" y="1243368"/>
                </a:lnTo>
                <a:lnTo>
                  <a:pt x="2046592" y="1237361"/>
                </a:lnTo>
                <a:lnTo>
                  <a:pt x="2042363" y="1232560"/>
                </a:lnTo>
                <a:lnTo>
                  <a:pt x="2036851" y="1229868"/>
                </a:lnTo>
                <a:lnTo>
                  <a:pt x="2030742" y="1229474"/>
                </a:lnTo>
                <a:lnTo>
                  <a:pt x="2024748" y="1231519"/>
                </a:lnTo>
                <a:lnTo>
                  <a:pt x="1921116" y="1291983"/>
                </a:lnTo>
                <a:lnTo>
                  <a:pt x="1921116" y="493128"/>
                </a:lnTo>
                <a:lnTo>
                  <a:pt x="1947278" y="537972"/>
                </a:lnTo>
                <a:lnTo>
                  <a:pt x="1951494" y="542709"/>
                </a:lnTo>
                <a:lnTo>
                  <a:pt x="1957006" y="545363"/>
                </a:lnTo>
                <a:lnTo>
                  <a:pt x="1963115" y="545744"/>
                </a:lnTo>
                <a:lnTo>
                  <a:pt x="1969122" y="543687"/>
                </a:lnTo>
                <a:lnTo>
                  <a:pt x="1973922" y="539470"/>
                </a:lnTo>
                <a:lnTo>
                  <a:pt x="1976615" y="533958"/>
                </a:lnTo>
                <a:lnTo>
                  <a:pt x="1977009" y="527850"/>
                </a:lnTo>
                <a:lnTo>
                  <a:pt x="1974964" y="521843"/>
                </a:lnTo>
                <a:lnTo>
                  <a:pt x="1923630" y="433832"/>
                </a:lnTo>
                <a:lnTo>
                  <a:pt x="1905114" y="402082"/>
                </a:lnTo>
                <a:lnTo>
                  <a:pt x="1835264" y="521843"/>
                </a:lnTo>
                <a:lnTo>
                  <a:pt x="1833206" y="527850"/>
                </a:lnTo>
                <a:lnTo>
                  <a:pt x="1833613" y="533958"/>
                </a:lnTo>
                <a:lnTo>
                  <a:pt x="1836293" y="539470"/>
                </a:lnTo>
                <a:lnTo>
                  <a:pt x="1841106" y="543687"/>
                </a:lnTo>
                <a:lnTo>
                  <a:pt x="1847100" y="545744"/>
                </a:lnTo>
                <a:lnTo>
                  <a:pt x="1853209" y="545363"/>
                </a:lnTo>
                <a:lnTo>
                  <a:pt x="1858721" y="542709"/>
                </a:lnTo>
                <a:lnTo>
                  <a:pt x="1862950" y="537972"/>
                </a:lnTo>
                <a:lnTo>
                  <a:pt x="1889112" y="493128"/>
                </a:lnTo>
                <a:lnTo>
                  <a:pt x="1889112" y="1302385"/>
                </a:lnTo>
                <a:lnTo>
                  <a:pt x="1906701" y="1302385"/>
                </a:lnTo>
                <a:lnTo>
                  <a:pt x="2024748" y="1371219"/>
                </a:lnTo>
                <a:lnTo>
                  <a:pt x="2030742" y="1373276"/>
                </a:lnTo>
                <a:lnTo>
                  <a:pt x="2036851" y="1372870"/>
                </a:lnTo>
                <a:lnTo>
                  <a:pt x="2042363" y="1370190"/>
                </a:lnTo>
                <a:lnTo>
                  <a:pt x="2046592" y="1365377"/>
                </a:lnTo>
                <a:lnTo>
                  <a:pt x="2048637" y="1359382"/>
                </a:lnTo>
                <a:lnTo>
                  <a:pt x="2048256" y="1353273"/>
                </a:lnTo>
                <a:lnTo>
                  <a:pt x="2045601" y="1347762"/>
                </a:lnTo>
                <a:lnTo>
                  <a:pt x="2040877" y="1343533"/>
                </a:lnTo>
                <a:lnTo>
                  <a:pt x="1996020" y="1317371"/>
                </a:lnTo>
                <a:lnTo>
                  <a:pt x="2514714" y="1317371"/>
                </a:lnTo>
                <a:lnTo>
                  <a:pt x="2514714" y="1285367"/>
                </a:lnTo>
                <a:close/>
              </a:path>
              <a:path w="3734435" h="2592704">
                <a:moveTo>
                  <a:pt x="2514841" y="82931"/>
                </a:moveTo>
                <a:lnTo>
                  <a:pt x="2399652" y="5715"/>
                </a:lnTo>
                <a:lnTo>
                  <a:pt x="2393759" y="3340"/>
                </a:lnTo>
                <a:lnTo>
                  <a:pt x="2387625" y="3378"/>
                </a:lnTo>
                <a:lnTo>
                  <a:pt x="2381948" y="5689"/>
                </a:lnTo>
                <a:lnTo>
                  <a:pt x="2377427" y="10160"/>
                </a:lnTo>
                <a:lnTo>
                  <a:pt x="2375039" y="16052"/>
                </a:lnTo>
                <a:lnTo>
                  <a:pt x="2375077" y="22186"/>
                </a:lnTo>
                <a:lnTo>
                  <a:pt x="2377389" y="27863"/>
                </a:lnTo>
                <a:lnTo>
                  <a:pt x="2381872" y="32385"/>
                </a:lnTo>
                <a:lnTo>
                  <a:pt x="2425052" y="61328"/>
                </a:lnTo>
                <a:lnTo>
                  <a:pt x="2210930" y="47891"/>
                </a:lnTo>
                <a:lnTo>
                  <a:pt x="2208898" y="79883"/>
                </a:lnTo>
                <a:lnTo>
                  <a:pt x="2423020" y="93230"/>
                </a:lnTo>
                <a:lnTo>
                  <a:pt x="2376538" y="116586"/>
                </a:lnTo>
                <a:lnTo>
                  <a:pt x="2371547" y="120497"/>
                </a:lnTo>
                <a:lnTo>
                  <a:pt x="2368550" y="125844"/>
                </a:lnTo>
                <a:lnTo>
                  <a:pt x="2367762" y="131927"/>
                </a:lnTo>
                <a:lnTo>
                  <a:pt x="2369426" y="138049"/>
                </a:lnTo>
                <a:lnTo>
                  <a:pt x="2373388" y="143040"/>
                </a:lnTo>
                <a:lnTo>
                  <a:pt x="2378735" y="146037"/>
                </a:lnTo>
                <a:lnTo>
                  <a:pt x="2384831" y="146824"/>
                </a:lnTo>
                <a:lnTo>
                  <a:pt x="2391016" y="145161"/>
                </a:lnTo>
                <a:lnTo>
                  <a:pt x="2487041" y="96901"/>
                </a:lnTo>
                <a:lnTo>
                  <a:pt x="2514841" y="82931"/>
                </a:lnTo>
                <a:close/>
              </a:path>
              <a:path w="3734435" h="2592704">
                <a:moveTo>
                  <a:pt x="3733914" y="2504567"/>
                </a:moveTo>
                <a:lnTo>
                  <a:pt x="1081582" y="2504567"/>
                </a:lnTo>
                <a:lnTo>
                  <a:pt x="1126477" y="2478379"/>
                </a:lnTo>
                <a:lnTo>
                  <a:pt x="1131201" y="2474163"/>
                </a:lnTo>
                <a:lnTo>
                  <a:pt x="1133856" y="2468638"/>
                </a:lnTo>
                <a:lnTo>
                  <a:pt x="1134237" y="2462517"/>
                </a:lnTo>
                <a:lnTo>
                  <a:pt x="1132192" y="2456497"/>
                </a:lnTo>
                <a:lnTo>
                  <a:pt x="1127963" y="2451760"/>
                </a:lnTo>
                <a:lnTo>
                  <a:pt x="1122451" y="2449093"/>
                </a:lnTo>
                <a:lnTo>
                  <a:pt x="1116342" y="2448699"/>
                </a:lnTo>
                <a:lnTo>
                  <a:pt x="1110348" y="2450744"/>
                </a:lnTo>
                <a:lnTo>
                  <a:pt x="1006716" y="2511196"/>
                </a:lnTo>
                <a:lnTo>
                  <a:pt x="1006716" y="511378"/>
                </a:lnTo>
                <a:lnTo>
                  <a:pt x="1032903" y="556260"/>
                </a:lnTo>
                <a:lnTo>
                  <a:pt x="1037107" y="560997"/>
                </a:lnTo>
                <a:lnTo>
                  <a:pt x="1042619" y="563651"/>
                </a:lnTo>
                <a:lnTo>
                  <a:pt x="1048715" y="564032"/>
                </a:lnTo>
                <a:lnTo>
                  <a:pt x="1054722" y="561975"/>
                </a:lnTo>
                <a:lnTo>
                  <a:pt x="1059522" y="557758"/>
                </a:lnTo>
                <a:lnTo>
                  <a:pt x="1062215" y="552246"/>
                </a:lnTo>
                <a:lnTo>
                  <a:pt x="1062609" y="546138"/>
                </a:lnTo>
                <a:lnTo>
                  <a:pt x="1060564" y="540131"/>
                </a:lnTo>
                <a:lnTo>
                  <a:pt x="1009294" y="452247"/>
                </a:lnTo>
                <a:lnTo>
                  <a:pt x="990714" y="420370"/>
                </a:lnTo>
                <a:lnTo>
                  <a:pt x="920889" y="540131"/>
                </a:lnTo>
                <a:lnTo>
                  <a:pt x="918832" y="546138"/>
                </a:lnTo>
                <a:lnTo>
                  <a:pt x="919226" y="552246"/>
                </a:lnTo>
                <a:lnTo>
                  <a:pt x="921893" y="557758"/>
                </a:lnTo>
                <a:lnTo>
                  <a:pt x="926642" y="561975"/>
                </a:lnTo>
                <a:lnTo>
                  <a:pt x="932649" y="564032"/>
                </a:lnTo>
                <a:lnTo>
                  <a:pt x="938771" y="563651"/>
                </a:lnTo>
                <a:lnTo>
                  <a:pt x="944295" y="560997"/>
                </a:lnTo>
                <a:lnTo>
                  <a:pt x="948524" y="556260"/>
                </a:lnTo>
                <a:lnTo>
                  <a:pt x="974712" y="511378"/>
                </a:lnTo>
                <a:lnTo>
                  <a:pt x="974712" y="2520759"/>
                </a:lnTo>
                <a:lnTo>
                  <a:pt x="990955" y="2520759"/>
                </a:lnTo>
                <a:lnTo>
                  <a:pt x="1110348" y="2590393"/>
                </a:lnTo>
                <a:lnTo>
                  <a:pt x="1116342" y="2592451"/>
                </a:lnTo>
                <a:lnTo>
                  <a:pt x="1122451" y="2592057"/>
                </a:lnTo>
                <a:lnTo>
                  <a:pt x="1127963" y="2589390"/>
                </a:lnTo>
                <a:lnTo>
                  <a:pt x="1132192" y="2584640"/>
                </a:lnTo>
                <a:lnTo>
                  <a:pt x="1134237" y="2578633"/>
                </a:lnTo>
                <a:lnTo>
                  <a:pt x="1133856" y="2572512"/>
                </a:lnTo>
                <a:lnTo>
                  <a:pt x="1131201" y="2566987"/>
                </a:lnTo>
                <a:lnTo>
                  <a:pt x="1126477" y="2562758"/>
                </a:lnTo>
                <a:lnTo>
                  <a:pt x="1081582" y="2536571"/>
                </a:lnTo>
                <a:lnTo>
                  <a:pt x="3733914" y="2536571"/>
                </a:lnTo>
                <a:lnTo>
                  <a:pt x="3733914" y="2504567"/>
                </a:lnTo>
                <a:close/>
              </a:path>
              <a:path w="3734435" h="2592704">
                <a:moveTo>
                  <a:pt x="3734041" y="73025"/>
                </a:moveTo>
                <a:lnTo>
                  <a:pt x="3706495" y="57543"/>
                </a:lnTo>
                <a:lnTo>
                  <a:pt x="3613264" y="5092"/>
                </a:lnTo>
                <a:lnTo>
                  <a:pt x="3607181" y="3124"/>
                </a:lnTo>
                <a:lnTo>
                  <a:pt x="3601047" y="3606"/>
                </a:lnTo>
                <a:lnTo>
                  <a:pt x="3595560" y="6350"/>
                </a:lnTo>
                <a:lnTo>
                  <a:pt x="3591420" y="11176"/>
                </a:lnTo>
                <a:lnTo>
                  <a:pt x="3589451" y="17233"/>
                </a:lnTo>
                <a:lnTo>
                  <a:pt x="3589934" y="23342"/>
                </a:lnTo>
                <a:lnTo>
                  <a:pt x="3592677" y="28829"/>
                </a:lnTo>
                <a:lnTo>
                  <a:pt x="3597516" y="33020"/>
                </a:lnTo>
                <a:lnTo>
                  <a:pt x="3642753" y="58458"/>
                </a:lnTo>
                <a:lnTo>
                  <a:pt x="3124060" y="66548"/>
                </a:lnTo>
                <a:lnTo>
                  <a:pt x="3124568" y="98552"/>
                </a:lnTo>
                <a:lnTo>
                  <a:pt x="3413112" y="94056"/>
                </a:lnTo>
                <a:lnTo>
                  <a:pt x="3413112" y="1210716"/>
                </a:lnTo>
                <a:lnTo>
                  <a:pt x="3386950" y="1165860"/>
                </a:lnTo>
                <a:lnTo>
                  <a:pt x="3382721" y="1161059"/>
                </a:lnTo>
                <a:lnTo>
                  <a:pt x="3377209" y="1158367"/>
                </a:lnTo>
                <a:lnTo>
                  <a:pt x="3371100" y="1157973"/>
                </a:lnTo>
                <a:lnTo>
                  <a:pt x="3365106" y="1160018"/>
                </a:lnTo>
                <a:lnTo>
                  <a:pt x="3360293" y="1164247"/>
                </a:lnTo>
                <a:lnTo>
                  <a:pt x="3357613" y="1169758"/>
                </a:lnTo>
                <a:lnTo>
                  <a:pt x="3357207" y="1175867"/>
                </a:lnTo>
                <a:lnTo>
                  <a:pt x="3359264" y="1181862"/>
                </a:lnTo>
                <a:lnTo>
                  <a:pt x="3419627" y="1285367"/>
                </a:lnTo>
                <a:lnTo>
                  <a:pt x="3215221" y="1285367"/>
                </a:lnTo>
                <a:lnTo>
                  <a:pt x="3260077" y="1259205"/>
                </a:lnTo>
                <a:lnTo>
                  <a:pt x="3264801" y="1254988"/>
                </a:lnTo>
                <a:lnTo>
                  <a:pt x="3267456" y="1249464"/>
                </a:lnTo>
                <a:lnTo>
                  <a:pt x="3267837" y="1243317"/>
                </a:lnTo>
                <a:lnTo>
                  <a:pt x="3265792" y="1237234"/>
                </a:lnTo>
                <a:lnTo>
                  <a:pt x="3261563" y="1232509"/>
                </a:lnTo>
                <a:lnTo>
                  <a:pt x="3256051" y="1229855"/>
                </a:lnTo>
                <a:lnTo>
                  <a:pt x="3249942" y="1229474"/>
                </a:lnTo>
                <a:lnTo>
                  <a:pt x="3243948" y="1231519"/>
                </a:lnTo>
                <a:lnTo>
                  <a:pt x="3124187" y="1301381"/>
                </a:lnTo>
                <a:lnTo>
                  <a:pt x="3243948" y="1371219"/>
                </a:lnTo>
                <a:lnTo>
                  <a:pt x="3249942" y="1373276"/>
                </a:lnTo>
                <a:lnTo>
                  <a:pt x="3256051" y="1372870"/>
                </a:lnTo>
                <a:lnTo>
                  <a:pt x="3261563" y="1370190"/>
                </a:lnTo>
                <a:lnTo>
                  <a:pt x="3265792" y="1365377"/>
                </a:lnTo>
                <a:lnTo>
                  <a:pt x="3267837" y="1359382"/>
                </a:lnTo>
                <a:lnTo>
                  <a:pt x="3267456" y="1353273"/>
                </a:lnTo>
                <a:lnTo>
                  <a:pt x="3264801" y="1347762"/>
                </a:lnTo>
                <a:lnTo>
                  <a:pt x="3260077" y="1343533"/>
                </a:lnTo>
                <a:lnTo>
                  <a:pt x="3215221" y="1317371"/>
                </a:lnTo>
                <a:lnTo>
                  <a:pt x="3429114" y="1317371"/>
                </a:lnTo>
                <a:lnTo>
                  <a:pt x="3429114" y="1301623"/>
                </a:lnTo>
                <a:lnTo>
                  <a:pt x="3447631" y="1269873"/>
                </a:lnTo>
                <a:lnTo>
                  <a:pt x="3498964" y="1181862"/>
                </a:lnTo>
                <a:lnTo>
                  <a:pt x="3501009" y="1175867"/>
                </a:lnTo>
                <a:lnTo>
                  <a:pt x="3500615" y="1169758"/>
                </a:lnTo>
                <a:lnTo>
                  <a:pt x="3497923" y="1164247"/>
                </a:lnTo>
                <a:lnTo>
                  <a:pt x="3493122" y="1160018"/>
                </a:lnTo>
                <a:lnTo>
                  <a:pt x="3487115" y="1157973"/>
                </a:lnTo>
                <a:lnTo>
                  <a:pt x="3481006" y="1158367"/>
                </a:lnTo>
                <a:lnTo>
                  <a:pt x="3475494" y="1161059"/>
                </a:lnTo>
                <a:lnTo>
                  <a:pt x="3471278" y="1165860"/>
                </a:lnTo>
                <a:lnTo>
                  <a:pt x="3445116" y="1210716"/>
                </a:lnTo>
                <a:lnTo>
                  <a:pt x="3445116" y="93560"/>
                </a:lnTo>
                <a:lnTo>
                  <a:pt x="3643236" y="90462"/>
                </a:lnTo>
                <a:lnTo>
                  <a:pt x="3598786" y="117348"/>
                </a:lnTo>
                <a:lnTo>
                  <a:pt x="3594138" y="121640"/>
                </a:lnTo>
                <a:lnTo>
                  <a:pt x="3591585" y="127190"/>
                </a:lnTo>
                <a:lnTo>
                  <a:pt x="3591293" y="133324"/>
                </a:lnTo>
                <a:lnTo>
                  <a:pt x="3593452" y="139319"/>
                </a:lnTo>
                <a:lnTo>
                  <a:pt x="3597732" y="143967"/>
                </a:lnTo>
                <a:lnTo>
                  <a:pt x="3603294" y="146519"/>
                </a:lnTo>
                <a:lnTo>
                  <a:pt x="3609416" y="146812"/>
                </a:lnTo>
                <a:lnTo>
                  <a:pt x="3615423" y="144653"/>
                </a:lnTo>
                <a:lnTo>
                  <a:pt x="3734041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761" y="35437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635" y="3626027"/>
            <a:ext cx="3048635" cy="2509520"/>
          </a:xfrm>
          <a:custGeom>
            <a:avLst/>
            <a:gdLst/>
            <a:ahLst/>
            <a:cxnLst/>
            <a:rect l="l" t="t" r="r" b="b"/>
            <a:pathLst>
              <a:path w="3048634" h="2509520">
                <a:moveTo>
                  <a:pt x="3048254" y="75768"/>
                </a:moveTo>
                <a:lnTo>
                  <a:pt x="2930779" y="2235"/>
                </a:lnTo>
                <a:lnTo>
                  <a:pt x="2924822" y="0"/>
                </a:lnTo>
                <a:lnTo>
                  <a:pt x="2918676" y="203"/>
                </a:lnTo>
                <a:lnTo>
                  <a:pt x="2913062" y="2705"/>
                </a:lnTo>
                <a:lnTo>
                  <a:pt x="2908681" y="7315"/>
                </a:lnTo>
                <a:lnTo>
                  <a:pt x="2906433" y="13271"/>
                </a:lnTo>
                <a:lnTo>
                  <a:pt x="2906649" y="19418"/>
                </a:lnTo>
                <a:lnTo>
                  <a:pt x="2909138" y="25031"/>
                </a:lnTo>
                <a:lnTo>
                  <a:pt x="2913761" y="29413"/>
                </a:lnTo>
                <a:lnTo>
                  <a:pt x="2957715" y="56908"/>
                </a:lnTo>
                <a:lnTo>
                  <a:pt x="2439035" y="40716"/>
                </a:lnTo>
                <a:lnTo>
                  <a:pt x="2438019" y="72720"/>
                </a:lnTo>
                <a:lnTo>
                  <a:pt x="2727325" y="81749"/>
                </a:lnTo>
                <a:lnTo>
                  <a:pt x="2727325" y="2347061"/>
                </a:lnTo>
                <a:lnTo>
                  <a:pt x="2701163" y="2302205"/>
                </a:lnTo>
                <a:lnTo>
                  <a:pt x="2696934" y="2297468"/>
                </a:lnTo>
                <a:lnTo>
                  <a:pt x="2691409" y="2294801"/>
                </a:lnTo>
                <a:lnTo>
                  <a:pt x="2685262" y="2294407"/>
                </a:lnTo>
                <a:lnTo>
                  <a:pt x="2679192" y="2296452"/>
                </a:lnTo>
                <a:lnTo>
                  <a:pt x="2674455" y="2300681"/>
                </a:lnTo>
                <a:lnTo>
                  <a:pt x="2671800" y="2306205"/>
                </a:lnTo>
                <a:lnTo>
                  <a:pt x="2671419" y="2312327"/>
                </a:lnTo>
                <a:lnTo>
                  <a:pt x="2673477" y="2318334"/>
                </a:lnTo>
                <a:lnTo>
                  <a:pt x="2733497" y="2421204"/>
                </a:lnTo>
                <a:lnTo>
                  <a:pt x="90995" y="2421204"/>
                </a:lnTo>
                <a:lnTo>
                  <a:pt x="135890" y="2395016"/>
                </a:lnTo>
                <a:lnTo>
                  <a:pt x="140614" y="2390800"/>
                </a:lnTo>
                <a:lnTo>
                  <a:pt x="143268" y="2385276"/>
                </a:lnTo>
                <a:lnTo>
                  <a:pt x="143649" y="2379154"/>
                </a:lnTo>
                <a:lnTo>
                  <a:pt x="141605" y="2373134"/>
                </a:lnTo>
                <a:lnTo>
                  <a:pt x="137375" y="2368397"/>
                </a:lnTo>
                <a:lnTo>
                  <a:pt x="131864" y="2365730"/>
                </a:lnTo>
                <a:lnTo>
                  <a:pt x="125755" y="2365337"/>
                </a:lnTo>
                <a:lnTo>
                  <a:pt x="119761" y="2367381"/>
                </a:lnTo>
                <a:lnTo>
                  <a:pt x="0" y="2437206"/>
                </a:lnTo>
                <a:lnTo>
                  <a:pt x="119761" y="2507030"/>
                </a:lnTo>
                <a:lnTo>
                  <a:pt x="125755" y="2509088"/>
                </a:lnTo>
                <a:lnTo>
                  <a:pt x="131864" y="2508694"/>
                </a:lnTo>
                <a:lnTo>
                  <a:pt x="137375" y="2506027"/>
                </a:lnTo>
                <a:lnTo>
                  <a:pt x="141605" y="2501277"/>
                </a:lnTo>
                <a:lnTo>
                  <a:pt x="143649" y="2495270"/>
                </a:lnTo>
                <a:lnTo>
                  <a:pt x="143268" y="2489149"/>
                </a:lnTo>
                <a:lnTo>
                  <a:pt x="140614" y="2483624"/>
                </a:lnTo>
                <a:lnTo>
                  <a:pt x="135890" y="2479395"/>
                </a:lnTo>
                <a:lnTo>
                  <a:pt x="90995" y="2453208"/>
                </a:lnTo>
                <a:lnTo>
                  <a:pt x="2743327" y="2453208"/>
                </a:lnTo>
                <a:lnTo>
                  <a:pt x="2743327" y="2438044"/>
                </a:lnTo>
                <a:lnTo>
                  <a:pt x="2761843" y="2406307"/>
                </a:lnTo>
                <a:lnTo>
                  <a:pt x="2813177" y="2318334"/>
                </a:lnTo>
                <a:lnTo>
                  <a:pt x="2815221" y="2312327"/>
                </a:lnTo>
                <a:lnTo>
                  <a:pt x="2814828" y="2306205"/>
                </a:lnTo>
                <a:lnTo>
                  <a:pt x="2812135" y="2300681"/>
                </a:lnTo>
                <a:lnTo>
                  <a:pt x="2807335" y="2296452"/>
                </a:lnTo>
                <a:lnTo>
                  <a:pt x="2801328" y="2294407"/>
                </a:lnTo>
                <a:lnTo>
                  <a:pt x="2795219" y="2294801"/>
                </a:lnTo>
                <a:lnTo>
                  <a:pt x="2789707" y="2297468"/>
                </a:lnTo>
                <a:lnTo>
                  <a:pt x="2785491" y="2302205"/>
                </a:lnTo>
                <a:lnTo>
                  <a:pt x="2759329" y="2347061"/>
                </a:lnTo>
                <a:lnTo>
                  <a:pt x="2759329" y="82753"/>
                </a:lnTo>
                <a:lnTo>
                  <a:pt x="2956826" y="88912"/>
                </a:lnTo>
                <a:lnTo>
                  <a:pt x="2911094" y="113741"/>
                </a:lnTo>
                <a:lnTo>
                  <a:pt x="2906217" y="117805"/>
                </a:lnTo>
                <a:lnTo>
                  <a:pt x="2903372" y="123202"/>
                </a:lnTo>
                <a:lnTo>
                  <a:pt x="2902762" y="129286"/>
                </a:lnTo>
                <a:lnTo>
                  <a:pt x="2904617" y="135331"/>
                </a:lnTo>
                <a:lnTo>
                  <a:pt x="2908731" y="140258"/>
                </a:lnTo>
                <a:lnTo>
                  <a:pt x="2914180" y="143103"/>
                </a:lnTo>
                <a:lnTo>
                  <a:pt x="2920276" y="143675"/>
                </a:lnTo>
                <a:lnTo>
                  <a:pt x="2926334" y="141808"/>
                </a:lnTo>
                <a:lnTo>
                  <a:pt x="3020580" y="90754"/>
                </a:lnTo>
                <a:lnTo>
                  <a:pt x="3048254" y="7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739" y="3213607"/>
            <a:ext cx="8204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	</a:t>
            </a:r>
            <a:r>
              <a:rPr sz="3000" baseline="-4166" dirty="0">
                <a:latin typeface="Tahoma"/>
                <a:cs typeface="Tahoma"/>
              </a:rPr>
              <a:t>+</a:t>
            </a:r>
            <a:endParaRPr sz="3000" baseline="-4166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20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2361" y="3362705"/>
            <a:ext cx="18288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G3+G4+G5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1250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8100" y="12509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8967" y="2273807"/>
            <a:ext cx="2174875" cy="2540635"/>
            <a:chOff x="1648967" y="2273807"/>
            <a:chExt cx="2174875" cy="2540635"/>
          </a:xfrm>
        </p:grpSpPr>
        <p:sp>
          <p:nvSpPr>
            <p:cNvPr id="3" name="object 3"/>
            <p:cNvSpPr/>
            <p:nvPr/>
          </p:nvSpPr>
          <p:spPr>
            <a:xfrm>
              <a:off x="1661921" y="2286761"/>
              <a:ext cx="2148840" cy="2514600"/>
            </a:xfrm>
            <a:custGeom>
              <a:avLst/>
              <a:gdLst/>
              <a:ahLst/>
              <a:cxnLst/>
              <a:rect l="l" t="t" r="r" b="b"/>
              <a:pathLst>
                <a:path w="2148840" h="2514600">
                  <a:moveTo>
                    <a:pt x="1790700" y="0"/>
                  </a:moveTo>
                  <a:lnTo>
                    <a:pt x="358139" y="0"/>
                  </a:lnTo>
                  <a:lnTo>
                    <a:pt x="309554" y="3270"/>
                  </a:lnTo>
                  <a:lnTo>
                    <a:pt x="262951" y="12797"/>
                  </a:lnTo>
                  <a:lnTo>
                    <a:pt x="218759" y="28152"/>
                  </a:lnTo>
                  <a:lnTo>
                    <a:pt x="177404" y="48909"/>
                  </a:lnTo>
                  <a:lnTo>
                    <a:pt x="139315" y="74640"/>
                  </a:lnTo>
                  <a:lnTo>
                    <a:pt x="104917" y="104917"/>
                  </a:lnTo>
                  <a:lnTo>
                    <a:pt x="74640" y="139315"/>
                  </a:lnTo>
                  <a:lnTo>
                    <a:pt x="48909" y="177404"/>
                  </a:lnTo>
                  <a:lnTo>
                    <a:pt x="28152" y="218759"/>
                  </a:lnTo>
                  <a:lnTo>
                    <a:pt x="12797" y="262951"/>
                  </a:lnTo>
                  <a:lnTo>
                    <a:pt x="3270" y="309554"/>
                  </a:lnTo>
                  <a:lnTo>
                    <a:pt x="0" y="358139"/>
                  </a:lnTo>
                  <a:lnTo>
                    <a:pt x="0" y="2156460"/>
                  </a:lnTo>
                  <a:lnTo>
                    <a:pt x="3270" y="2205045"/>
                  </a:lnTo>
                  <a:lnTo>
                    <a:pt x="12797" y="2251648"/>
                  </a:lnTo>
                  <a:lnTo>
                    <a:pt x="28152" y="2295840"/>
                  </a:lnTo>
                  <a:lnTo>
                    <a:pt x="48909" y="2337195"/>
                  </a:lnTo>
                  <a:lnTo>
                    <a:pt x="74640" y="2375284"/>
                  </a:lnTo>
                  <a:lnTo>
                    <a:pt x="104917" y="2409682"/>
                  </a:lnTo>
                  <a:lnTo>
                    <a:pt x="139315" y="2439959"/>
                  </a:lnTo>
                  <a:lnTo>
                    <a:pt x="177404" y="2465690"/>
                  </a:lnTo>
                  <a:lnTo>
                    <a:pt x="218759" y="2486447"/>
                  </a:lnTo>
                  <a:lnTo>
                    <a:pt x="262951" y="2501802"/>
                  </a:lnTo>
                  <a:lnTo>
                    <a:pt x="309554" y="2511329"/>
                  </a:lnTo>
                  <a:lnTo>
                    <a:pt x="358139" y="2514600"/>
                  </a:lnTo>
                  <a:lnTo>
                    <a:pt x="1790700" y="2514600"/>
                  </a:lnTo>
                  <a:lnTo>
                    <a:pt x="1839285" y="2511329"/>
                  </a:lnTo>
                  <a:lnTo>
                    <a:pt x="1885888" y="2501802"/>
                  </a:lnTo>
                  <a:lnTo>
                    <a:pt x="1930080" y="2486447"/>
                  </a:lnTo>
                  <a:lnTo>
                    <a:pt x="1971435" y="2465690"/>
                  </a:lnTo>
                  <a:lnTo>
                    <a:pt x="2009524" y="2439959"/>
                  </a:lnTo>
                  <a:lnTo>
                    <a:pt x="2043922" y="2409682"/>
                  </a:lnTo>
                  <a:lnTo>
                    <a:pt x="2074199" y="2375284"/>
                  </a:lnTo>
                  <a:lnTo>
                    <a:pt x="2099930" y="2337195"/>
                  </a:lnTo>
                  <a:lnTo>
                    <a:pt x="2120687" y="2295840"/>
                  </a:lnTo>
                  <a:lnTo>
                    <a:pt x="2136042" y="2251648"/>
                  </a:lnTo>
                  <a:lnTo>
                    <a:pt x="2145569" y="2205045"/>
                  </a:lnTo>
                  <a:lnTo>
                    <a:pt x="2148840" y="2156460"/>
                  </a:lnTo>
                  <a:lnTo>
                    <a:pt x="2148840" y="358139"/>
                  </a:lnTo>
                  <a:lnTo>
                    <a:pt x="2145569" y="309554"/>
                  </a:lnTo>
                  <a:lnTo>
                    <a:pt x="2136042" y="262951"/>
                  </a:lnTo>
                  <a:lnTo>
                    <a:pt x="2120687" y="218759"/>
                  </a:lnTo>
                  <a:lnTo>
                    <a:pt x="2099930" y="177404"/>
                  </a:lnTo>
                  <a:lnTo>
                    <a:pt x="2074199" y="139315"/>
                  </a:lnTo>
                  <a:lnTo>
                    <a:pt x="2043922" y="104917"/>
                  </a:lnTo>
                  <a:lnTo>
                    <a:pt x="2009524" y="74640"/>
                  </a:lnTo>
                  <a:lnTo>
                    <a:pt x="1971435" y="48909"/>
                  </a:lnTo>
                  <a:lnTo>
                    <a:pt x="1930080" y="28152"/>
                  </a:lnTo>
                  <a:lnTo>
                    <a:pt x="1885888" y="12797"/>
                  </a:lnTo>
                  <a:lnTo>
                    <a:pt x="1839285" y="327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1921" y="2286761"/>
              <a:ext cx="2148840" cy="2514600"/>
            </a:xfrm>
            <a:custGeom>
              <a:avLst/>
              <a:gdLst/>
              <a:ahLst/>
              <a:cxnLst/>
              <a:rect l="l" t="t" r="r" b="b"/>
              <a:pathLst>
                <a:path w="2148840" h="2514600">
                  <a:moveTo>
                    <a:pt x="0" y="358139"/>
                  </a:moveTo>
                  <a:lnTo>
                    <a:pt x="3270" y="309554"/>
                  </a:lnTo>
                  <a:lnTo>
                    <a:pt x="12797" y="262951"/>
                  </a:lnTo>
                  <a:lnTo>
                    <a:pt x="28152" y="218759"/>
                  </a:lnTo>
                  <a:lnTo>
                    <a:pt x="48909" y="177404"/>
                  </a:lnTo>
                  <a:lnTo>
                    <a:pt x="74640" y="139315"/>
                  </a:lnTo>
                  <a:lnTo>
                    <a:pt x="104917" y="104917"/>
                  </a:lnTo>
                  <a:lnTo>
                    <a:pt x="139315" y="74640"/>
                  </a:lnTo>
                  <a:lnTo>
                    <a:pt x="177404" y="48909"/>
                  </a:lnTo>
                  <a:lnTo>
                    <a:pt x="218759" y="28152"/>
                  </a:lnTo>
                  <a:lnTo>
                    <a:pt x="262951" y="12797"/>
                  </a:lnTo>
                  <a:lnTo>
                    <a:pt x="309554" y="3270"/>
                  </a:lnTo>
                  <a:lnTo>
                    <a:pt x="358139" y="0"/>
                  </a:lnTo>
                  <a:lnTo>
                    <a:pt x="1790700" y="0"/>
                  </a:lnTo>
                  <a:lnTo>
                    <a:pt x="1839285" y="3270"/>
                  </a:lnTo>
                  <a:lnTo>
                    <a:pt x="1885888" y="12797"/>
                  </a:lnTo>
                  <a:lnTo>
                    <a:pt x="1930080" y="28152"/>
                  </a:lnTo>
                  <a:lnTo>
                    <a:pt x="1971435" y="48909"/>
                  </a:lnTo>
                  <a:lnTo>
                    <a:pt x="2009524" y="74640"/>
                  </a:lnTo>
                  <a:lnTo>
                    <a:pt x="2043922" y="104917"/>
                  </a:lnTo>
                  <a:lnTo>
                    <a:pt x="2074199" y="139315"/>
                  </a:lnTo>
                  <a:lnTo>
                    <a:pt x="2099930" y="177404"/>
                  </a:lnTo>
                  <a:lnTo>
                    <a:pt x="2120687" y="218759"/>
                  </a:lnTo>
                  <a:lnTo>
                    <a:pt x="2136042" y="262951"/>
                  </a:lnTo>
                  <a:lnTo>
                    <a:pt x="2145569" y="309554"/>
                  </a:lnTo>
                  <a:lnTo>
                    <a:pt x="2148840" y="358139"/>
                  </a:lnTo>
                  <a:lnTo>
                    <a:pt x="2148840" y="2156460"/>
                  </a:lnTo>
                  <a:lnTo>
                    <a:pt x="2145569" y="2205045"/>
                  </a:lnTo>
                  <a:lnTo>
                    <a:pt x="2136042" y="2251648"/>
                  </a:lnTo>
                  <a:lnTo>
                    <a:pt x="2120687" y="2295840"/>
                  </a:lnTo>
                  <a:lnTo>
                    <a:pt x="2099930" y="2337195"/>
                  </a:lnTo>
                  <a:lnTo>
                    <a:pt x="2074199" y="2375284"/>
                  </a:lnTo>
                  <a:lnTo>
                    <a:pt x="2043922" y="2409682"/>
                  </a:lnTo>
                  <a:lnTo>
                    <a:pt x="2009524" y="2439959"/>
                  </a:lnTo>
                  <a:lnTo>
                    <a:pt x="1971435" y="2465690"/>
                  </a:lnTo>
                  <a:lnTo>
                    <a:pt x="1930080" y="2486447"/>
                  </a:lnTo>
                  <a:lnTo>
                    <a:pt x="1885888" y="2501802"/>
                  </a:lnTo>
                  <a:lnTo>
                    <a:pt x="1839285" y="2511329"/>
                  </a:lnTo>
                  <a:lnTo>
                    <a:pt x="1790700" y="2514600"/>
                  </a:lnTo>
                  <a:lnTo>
                    <a:pt x="358139" y="2514600"/>
                  </a:lnTo>
                  <a:lnTo>
                    <a:pt x="309554" y="2511329"/>
                  </a:lnTo>
                  <a:lnTo>
                    <a:pt x="262951" y="2501802"/>
                  </a:lnTo>
                  <a:lnTo>
                    <a:pt x="218759" y="2486447"/>
                  </a:lnTo>
                  <a:lnTo>
                    <a:pt x="177404" y="2465690"/>
                  </a:lnTo>
                  <a:lnTo>
                    <a:pt x="139315" y="2439959"/>
                  </a:lnTo>
                  <a:lnTo>
                    <a:pt x="104917" y="2409682"/>
                  </a:lnTo>
                  <a:lnTo>
                    <a:pt x="74640" y="2375284"/>
                  </a:lnTo>
                  <a:lnTo>
                    <a:pt x="48909" y="2337195"/>
                  </a:lnTo>
                  <a:lnTo>
                    <a:pt x="28152" y="2295840"/>
                  </a:lnTo>
                  <a:lnTo>
                    <a:pt x="12797" y="2251648"/>
                  </a:lnTo>
                  <a:lnTo>
                    <a:pt x="3270" y="2205045"/>
                  </a:lnTo>
                  <a:lnTo>
                    <a:pt x="0" y="2156460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2823781"/>
            <a:ext cx="641985" cy="689610"/>
            <a:chOff x="898969" y="28237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28399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29359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7753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3744" y="3460826"/>
            <a:ext cx="118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13369" y="2803969"/>
            <a:ext cx="641985" cy="689610"/>
            <a:chOff x="1813369" y="2803969"/>
            <a:chExt cx="641985" cy="689610"/>
          </a:xfrm>
        </p:grpSpPr>
        <p:sp>
          <p:nvSpPr>
            <p:cNvPr id="11" name="object 11"/>
            <p:cNvSpPr/>
            <p:nvPr/>
          </p:nvSpPr>
          <p:spPr>
            <a:xfrm>
              <a:off x="1829562" y="2820162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2"/>
                  </a:moveTo>
                  <a:lnTo>
                    <a:pt x="3306" y="279896"/>
                  </a:lnTo>
                  <a:lnTo>
                    <a:pt x="12909" y="233579"/>
                  </a:lnTo>
                  <a:lnTo>
                    <a:pt x="28338" y="189979"/>
                  </a:lnTo>
                  <a:lnTo>
                    <a:pt x="49120" y="149604"/>
                  </a:lnTo>
                  <a:lnTo>
                    <a:pt x="74783" y="112963"/>
                  </a:lnTo>
                  <a:lnTo>
                    <a:pt x="104853" y="80565"/>
                  </a:lnTo>
                  <a:lnTo>
                    <a:pt x="138860" y="52917"/>
                  </a:lnTo>
                  <a:lnTo>
                    <a:pt x="176330" y="30528"/>
                  </a:lnTo>
                  <a:lnTo>
                    <a:pt x="216792" y="13907"/>
                  </a:lnTo>
                  <a:lnTo>
                    <a:pt x="259772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2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3"/>
                  </a:lnTo>
                  <a:lnTo>
                    <a:pt x="259772" y="653282"/>
                  </a:lnTo>
                  <a:lnTo>
                    <a:pt x="216792" y="642936"/>
                  </a:lnTo>
                  <a:lnTo>
                    <a:pt x="176330" y="626315"/>
                  </a:lnTo>
                  <a:lnTo>
                    <a:pt x="138860" y="603926"/>
                  </a:lnTo>
                  <a:lnTo>
                    <a:pt x="104853" y="576278"/>
                  </a:lnTo>
                  <a:lnTo>
                    <a:pt x="74783" y="543880"/>
                  </a:lnTo>
                  <a:lnTo>
                    <a:pt x="49120" y="507239"/>
                  </a:lnTo>
                  <a:lnTo>
                    <a:pt x="28338" y="466864"/>
                  </a:lnTo>
                  <a:lnTo>
                    <a:pt x="12909" y="423264"/>
                  </a:lnTo>
                  <a:lnTo>
                    <a:pt x="3306" y="376947"/>
                  </a:lnTo>
                  <a:lnTo>
                    <a:pt x="0" y="328422"/>
                  </a:lnTo>
                  <a:close/>
                </a:path>
                <a:path w="609600" h="657225">
                  <a:moveTo>
                    <a:pt x="88392" y="97536"/>
                  </a:moveTo>
                  <a:lnTo>
                    <a:pt x="520192" y="561086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7954" y="2917698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02994" y="2755849"/>
            <a:ext cx="210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8144" y="3442208"/>
            <a:ext cx="118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3961" y="28293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961" y="4048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161" y="5267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761" y="2905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962" y="3085464"/>
            <a:ext cx="3886835" cy="2592705"/>
          </a:xfrm>
          <a:custGeom>
            <a:avLst/>
            <a:gdLst/>
            <a:ahLst/>
            <a:cxnLst/>
            <a:rect l="l" t="t" r="r" b="b"/>
            <a:pathLst>
              <a:path w="3886835" h="2592704">
                <a:moveTo>
                  <a:pt x="838276" y="82169"/>
                </a:moveTo>
                <a:lnTo>
                  <a:pt x="810844" y="66167"/>
                </a:lnTo>
                <a:lnTo>
                  <a:pt x="718566" y="12319"/>
                </a:lnTo>
                <a:lnTo>
                  <a:pt x="712546" y="10274"/>
                </a:lnTo>
                <a:lnTo>
                  <a:pt x="706424" y="10668"/>
                </a:lnTo>
                <a:lnTo>
                  <a:pt x="700900" y="13360"/>
                </a:lnTo>
                <a:lnTo>
                  <a:pt x="696683" y="18161"/>
                </a:lnTo>
                <a:lnTo>
                  <a:pt x="694626" y="24168"/>
                </a:lnTo>
                <a:lnTo>
                  <a:pt x="695020" y="30276"/>
                </a:lnTo>
                <a:lnTo>
                  <a:pt x="697687" y="35788"/>
                </a:lnTo>
                <a:lnTo>
                  <a:pt x="702437" y="40005"/>
                </a:lnTo>
                <a:lnTo>
                  <a:pt x="747280" y="66167"/>
                </a:lnTo>
                <a:lnTo>
                  <a:pt x="0" y="66167"/>
                </a:lnTo>
                <a:lnTo>
                  <a:pt x="0" y="98171"/>
                </a:lnTo>
                <a:lnTo>
                  <a:pt x="747280" y="98171"/>
                </a:lnTo>
                <a:lnTo>
                  <a:pt x="702437" y="124333"/>
                </a:lnTo>
                <a:lnTo>
                  <a:pt x="697687" y="128562"/>
                </a:lnTo>
                <a:lnTo>
                  <a:pt x="695020" y="134073"/>
                </a:lnTo>
                <a:lnTo>
                  <a:pt x="694626" y="140182"/>
                </a:lnTo>
                <a:lnTo>
                  <a:pt x="696683" y="146177"/>
                </a:lnTo>
                <a:lnTo>
                  <a:pt x="700900" y="150990"/>
                </a:lnTo>
                <a:lnTo>
                  <a:pt x="706424" y="153670"/>
                </a:lnTo>
                <a:lnTo>
                  <a:pt x="712546" y="154076"/>
                </a:lnTo>
                <a:lnTo>
                  <a:pt x="718566" y="152019"/>
                </a:lnTo>
                <a:lnTo>
                  <a:pt x="810844" y="98171"/>
                </a:lnTo>
                <a:lnTo>
                  <a:pt x="838276" y="82169"/>
                </a:lnTo>
                <a:close/>
              </a:path>
              <a:path w="3886835" h="2592704">
                <a:moveTo>
                  <a:pt x="1752727" y="63881"/>
                </a:moveTo>
                <a:lnTo>
                  <a:pt x="1724926" y="49911"/>
                </a:lnTo>
                <a:lnTo>
                  <a:pt x="1628902" y="1651"/>
                </a:lnTo>
                <a:lnTo>
                  <a:pt x="1622717" y="0"/>
                </a:lnTo>
                <a:lnTo>
                  <a:pt x="1616621" y="787"/>
                </a:lnTo>
                <a:lnTo>
                  <a:pt x="1611274" y="3784"/>
                </a:lnTo>
                <a:lnTo>
                  <a:pt x="1607312" y="8763"/>
                </a:lnTo>
                <a:lnTo>
                  <a:pt x="1605648" y="14897"/>
                </a:lnTo>
                <a:lnTo>
                  <a:pt x="1606435" y="20980"/>
                </a:lnTo>
                <a:lnTo>
                  <a:pt x="1609432" y="26327"/>
                </a:lnTo>
                <a:lnTo>
                  <a:pt x="1614424" y="30226"/>
                </a:lnTo>
                <a:lnTo>
                  <a:pt x="1660906" y="53594"/>
                </a:lnTo>
                <a:lnTo>
                  <a:pt x="1446784" y="66929"/>
                </a:lnTo>
                <a:lnTo>
                  <a:pt x="1448816" y="98933"/>
                </a:lnTo>
                <a:lnTo>
                  <a:pt x="1662938" y="85496"/>
                </a:lnTo>
                <a:lnTo>
                  <a:pt x="1619758" y="114427"/>
                </a:lnTo>
                <a:lnTo>
                  <a:pt x="1615274" y="118960"/>
                </a:lnTo>
                <a:lnTo>
                  <a:pt x="1612963" y="124637"/>
                </a:lnTo>
                <a:lnTo>
                  <a:pt x="1612925" y="130771"/>
                </a:lnTo>
                <a:lnTo>
                  <a:pt x="1615313" y="136652"/>
                </a:lnTo>
                <a:lnTo>
                  <a:pt x="1619834" y="141135"/>
                </a:lnTo>
                <a:lnTo>
                  <a:pt x="1625511" y="143446"/>
                </a:lnTo>
                <a:lnTo>
                  <a:pt x="1631645" y="143484"/>
                </a:lnTo>
                <a:lnTo>
                  <a:pt x="1637538" y="141097"/>
                </a:lnTo>
                <a:lnTo>
                  <a:pt x="1752727" y="63881"/>
                </a:lnTo>
                <a:close/>
              </a:path>
              <a:path w="3886835" h="2592704">
                <a:moveTo>
                  <a:pt x="2667000" y="1285367"/>
                </a:moveTo>
                <a:lnTo>
                  <a:pt x="2148306" y="1285367"/>
                </a:lnTo>
                <a:lnTo>
                  <a:pt x="2193163" y="1259205"/>
                </a:lnTo>
                <a:lnTo>
                  <a:pt x="2197887" y="1254988"/>
                </a:lnTo>
                <a:lnTo>
                  <a:pt x="2200541" y="1249476"/>
                </a:lnTo>
                <a:lnTo>
                  <a:pt x="2200922" y="1243368"/>
                </a:lnTo>
                <a:lnTo>
                  <a:pt x="2198878" y="1237361"/>
                </a:lnTo>
                <a:lnTo>
                  <a:pt x="2194649" y="1232560"/>
                </a:lnTo>
                <a:lnTo>
                  <a:pt x="2189137" y="1229868"/>
                </a:lnTo>
                <a:lnTo>
                  <a:pt x="2183028" y="1229474"/>
                </a:lnTo>
                <a:lnTo>
                  <a:pt x="2177034" y="1231519"/>
                </a:lnTo>
                <a:lnTo>
                  <a:pt x="2073402" y="1291983"/>
                </a:lnTo>
                <a:lnTo>
                  <a:pt x="2073402" y="493128"/>
                </a:lnTo>
                <a:lnTo>
                  <a:pt x="2099564" y="537972"/>
                </a:lnTo>
                <a:lnTo>
                  <a:pt x="2103780" y="542709"/>
                </a:lnTo>
                <a:lnTo>
                  <a:pt x="2109292" y="545363"/>
                </a:lnTo>
                <a:lnTo>
                  <a:pt x="2115401" y="545744"/>
                </a:lnTo>
                <a:lnTo>
                  <a:pt x="2121408" y="543687"/>
                </a:lnTo>
                <a:lnTo>
                  <a:pt x="2126208" y="539470"/>
                </a:lnTo>
                <a:lnTo>
                  <a:pt x="2128901" y="533958"/>
                </a:lnTo>
                <a:lnTo>
                  <a:pt x="2129294" y="527850"/>
                </a:lnTo>
                <a:lnTo>
                  <a:pt x="2127250" y="521843"/>
                </a:lnTo>
                <a:lnTo>
                  <a:pt x="2075916" y="433832"/>
                </a:lnTo>
                <a:lnTo>
                  <a:pt x="2057400" y="402082"/>
                </a:lnTo>
                <a:lnTo>
                  <a:pt x="1987550" y="521843"/>
                </a:lnTo>
                <a:lnTo>
                  <a:pt x="1985492" y="527850"/>
                </a:lnTo>
                <a:lnTo>
                  <a:pt x="1985899" y="533958"/>
                </a:lnTo>
                <a:lnTo>
                  <a:pt x="1988578" y="539470"/>
                </a:lnTo>
                <a:lnTo>
                  <a:pt x="1993392" y="543687"/>
                </a:lnTo>
                <a:lnTo>
                  <a:pt x="1999386" y="545744"/>
                </a:lnTo>
                <a:lnTo>
                  <a:pt x="2005495" y="545363"/>
                </a:lnTo>
                <a:lnTo>
                  <a:pt x="2011006" y="542709"/>
                </a:lnTo>
                <a:lnTo>
                  <a:pt x="2015236" y="537972"/>
                </a:lnTo>
                <a:lnTo>
                  <a:pt x="2041398" y="493128"/>
                </a:lnTo>
                <a:lnTo>
                  <a:pt x="2041398" y="1302385"/>
                </a:lnTo>
                <a:lnTo>
                  <a:pt x="2058987" y="1302385"/>
                </a:lnTo>
                <a:lnTo>
                  <a:pt x="2177034" y="1371219"/>
                </a:lnTo>
                <a:lnTo>
                  <a:pt x="2183028" y="1373276"/>
                </a:lnTo>
                <a:lnTo>
                  <a:pt x="2189137" y="1372870"/>
                </a:lnTo>
                <a:lnTo>
                  <a:pt x="2194649" y="1370190"/>
                </a:lnTo>
                <a:lnTo>
                  <a:pt x="2198878" y="1365377"/>
                </a:lnTo>
                <a:lnTo>
                  <a:pt x="2200922" y="1359382"/>
                </a:lnTo>
                <a:lnTo>
                  <a:pt x="2200541" y="1353273"/>
                </a:lnTo>
                <a:lnTo>
                  <a:pt x="2197887" y="1347762"/>
                </a:lnTo>
                <a:lnTo>
                  <a:pt x="2193163" y="1343533"/>
                </a:lnTo>
                <a:lnTo>
                  <a:pt x="2148306" y="1317371"/>
                </a:lnTo>
                <a:lnTo>
                  <a:pt x="2667000" y="1317371"/>
                </a:lnTo>
                <a:lnTo>
                  <a:pt x="2667000" y="1285367"/>
                </a:lnTo>
                <a:close/>
              </a:path>
              <a:path w="3886835" h="2592704">
                <a:moveTo>
                  <a:pt x="2667127" y="82931"/>
                </a:moveTo>
                <a:lnTo>
                  <a:pt x="2551938" y="5715"/>
                </a:lnTo>
                <a:lnTo>
                  <a:pt x="2546045" y="3340"/>
                </a:lnTo>
                <a:lnTo>
                  <a:pt x="2539911" y="3378"/>
                </a:lnTo>
                <a:lnTo>
                  <a:pt x="2534234" y="5689"/>
                </a:lnTo>
                <a:lnTo>
                  <a:pt x="2529713" y="10160"/>
                </a:lnTo>
                <a:lnTo>
                  <a:pt x="2527325" y="16052"/>
                </a:lnTo>
                <a:lnTo>
                  <a:pt x="2527363" y="22186"/>
                </a:lnTo>
                <a:lnTo>
                  <a:pt x="2529675" y="27863"/>
                </a:lnTo>
                <a:lnTo>
                  <a:pt x="2534158" y="32385"/>
                </a:lnTo>
                <a:lnTo>
                  <a:pt x="2577338" y="61328"/>
                </a:lnTo>
                <a:lnTo>
                  <a:pt x="2363216" y="47879"/>
                </a:lnTo>
                <a:lnTo>
                  <a:pt x="2361184" y="79883"/>
                </a:lnTo>
                <a:lnTo>
                  <a:pt x="2575306" y="93230"/>
                </a:lnTo>
                <a:lnTo>
                  <a:pt x="2528824" y="116586"/>
                </a:lnTo>
                <a:lnTo>
                  <a:pt x="2523833" y="120497"/>
                </a:lnTo>
                <a:lnTo>
                  <a:pt x="2520835" y="125844"/>
                </a:lnTo>
                <a:lnTo>
                  <a:pt x="2520048" y="131927"/>
                </a:lnTo>
                <a:lnTo>
                  <a:pt x="2521712" y="138049"/>
                </a:lnTo>
                <a:lnTo>
                  <a:pt x="2525674" y="143040"/>
                </a:lnTo>
                <a:lnTo>
                  <a:pt x="2531021" y="146037"/>
                </a:lnTo>
                <a:lnTo>
                  <a:pt x="2537117" y="146824"/>
                </a:lnTo>
                <a:lnTo>
                  <a:pt x="2543302" y="145161"/>
                </a:lnTo>
                <a:lnTo>
                  <a:pt x="2639326" y="96901"/>
                </a:lnTo>
                <a:lnTo>
                  <a:pt x="2667127" y="82931"/>
                </a:lnTo>
                <a:close/>
              </a:path>
              <a:path w="3886835" h="2592704">
                <a:moveTo>
                  <a:pt x="3886200" y="2504567"/>
                </a:moveTo>
                <a:lnTo>
                  <a:pt x="1233881" y="2504567"/>
                </a:lnTo>
                <a:lnTo>
                  <a:pt x="1278763" y="2478405"/>
                </a:lnTo>
                <a:lnTo>
                  <a:pt x="1283487" y="2474188"/>
                </a:lnTo>
                <a:lnTo>
                  <a:pt x="1286141" y="2468676"/>
                </a:lnTo>
                <a:lnTo>
                  <a:pt x="1286522" y="2462568"/>
                </a:lnTo>
                <a:lnTo>
                  <a:pt x="1284478" y="2456561"/>
                </a:lnTo>
                <a:lnTo>
                  <a:pt x="1280248" y="2451760"/>
                </a:lnTo>
                <a:lnTo>
                  <a:pt x="1274737" y="2449068"/>
                </a:lnTo>
                <a:lnTo>
                  <a:pt x="1268628" y="2448674"/>
                </a:lnTo>
                <a:lnTo>
                  <a:pt x="1262634" y="2450719"/>
                </a:lnTo>
                <a:lnTo>
                  <a:pt x="1230134" y="2469692"/>
                </a:lnTo>
                <a:lnTo>
                  <a:pt x="1230134" y="2506751"/>
                </a:lnTo>
                <a:lnTo>
                  <a:pt x="1206436" y="2520581"/>
                </a:lnTo>
                <a:lnTo>
                  <a:pt x="1182751" y="2506751"/>
                </a:lnTo>
                <a:lnTo>
                  <a:pt x="1206436" y="2520569"/>
                </a:lnTo>
                <a:lnTo>
                  <a:pt x="1230134" y="2506751"/>
                </a:lnTo>
                <a:lnTo>
                  <a:pt x="1230134" y="2469692"/>
                </a:lnTo>
                <a:lnTo>
                  <a:pt x="1159002" y="2511196"/>
                </a:lnTo>
                <a:lnTo>
                  <a:pt x="1159002" y="511378"/>
                </a:lnTo>
                <a:lnTo>
                  <a:pt x="1185189" y="556260"/>
                </a:lnTo>
                <a:lnTo>
                  <a:pt x="1189393" y="560997"/>
                </a:lnTo>
                <a:lnTo>
                  <a:pt x="1194904" y="563651"/>
                </a:lnTo>
                <a:lnTo>
                  <a:pt x="1201000" y="564032"/>
                </a:lnTo>
                <a:lnTo>
                  <a:pt x="1207008" y="561975"/>
                </a:lnTo>
                <a:lnTo>
                  <a:pt x="1211808" y="557758"/>
                </a:lnTo>
                <a:lnTo>
                  <a:pt x="1214501" y="552246"/>
                </a:lnTo>
                <a:lnTo>
                  <a:pt x="1214894" y="546138"/>
                </a:lnTo>
                <a:lnTo>
                  <a:pt x="1212850" y="540131"/>
                </a:lnTo>
                <a:lnTo>
                  <a:pt x="1161580" y="452247"/>
                </a:lnTo>
                <a:lnTo>
                  <a:pt x="1143000" y="420370"/>
                </a:lnTo>
                <a:lnTo>
                  <a:pt x="1073175" y="540131"/>
                </a:lnTo>
                <a:lnTo>
                  <a:pt x="1071118" y="546138"/>
                </a:lnTo>
                <a:lnTo>
                  <a:pt x="1071511" y="552246"/>
                </a:lnTo>
                <a:lnTo>
                  <a:pt x="1074178" y="557758"/>
                </a:lnTo>
                <a:lnTo>
                  <a:pt x="1078928" y="561975"/>
                </a:lnTo>
                <a:lnTo>
                  <a:pt x="1084935" y="564032"/>
                </a:lnTo>
                <a:lnTo>
                  <a:pt x="1091057" y="563651"/>
                </a:lnTo>
                <a:lnTo>
                  <a:pt x="1096581" y="560997"/>
                </a:lnTo>
                <a:lnTo>
                  <a:pt x="1100810" y="556260"/>
                </a:lnTo>
                <a:lnTo>
                  <a:pt x="1126998" y="511378"/>
                </a:lnTo>
                <a:lnTo>
                  <a:pt x="1126998" y="2520759"/>
                </a:lnTo>
                <a:lnTo>
                  <a:pt x="1143241" y="2520759"/>
                </a:lnTo>
                <a:lnTo>
                  <a:pt x="1262634" y="2590393"/>
                </a:lnTo>
                <a:lnTo>
                  <a:pt x="1268628" y="2592451"/>
                </a:lnTo>
                <a:lnTo>
                  <a:pt x="1274737" y="2592057"/>
                </a:lnTo>
                <a:lnTo>
                  <a:pt x="1280248" y="2589390"/>
                </a:lnTo>
                <a:lnTo>
                  <a:pt x="1284478" y="2584640"/>
                </a:lnTo>
                <a:lnTo>
                  <a:pt x="1286522" y="2578633"/>
                </a:lnTo>
                <a:lnTo>
                  <a:pt x="1286141" y="2572512"/>
                </a:lnTo>
                <a:lnTo>
                  <a:pt x="1283487" y="2566987"/>
                </a:lnTo>
                <a:lnTo>
                  <a:pt x="1278763" y="2562758"/>
                </a:lnTo>
                <a:lnTo>
                  <a:pt x="1233868" y="2536571"/>
                </a:lnTo>
                <a:lnTo>
                  <a:pt x="3886200" y="2536571"/>
                </a:lnTo>
                <a:lnTo>
                  <a:pt x="3886200" y="2504567"/>
                </a:lnTo>
                <a:close/>
              </a:path>
              <a:path w="3886835" h="2592704">
                <a:moveTo>
                  <a:pt x="3886327" y="73025"/>
                </a:moveTo>
                <a:lnTo>
                  <a:pt x="3858780" y="57531"/>
                </a:lnTo>
                <a:lnTo>
                  <a:pt x="3765550" y="5080"/>
                </a:lnTo>
                <a:lnTo>
                  <a:pt x="3759466" y="3124"/>
                </a:lnTo>
                <a:lnTo>
                  <a:pt x="3753332" y="3606"/>
                </a:lnTo>
                <a:lnTo>
                  <a:pt x="3747846" y="6350"/>
                </a:lnTo>
                <a:lnTo>
                  <a:pt x="3743706" y="11176"/>
                </a:lnTo>
                <a:lnTo>
                  <a:pt x="3741737" y="17233"/>
                </a:lnTo>
                <a:lnTo>
                  <a:pt x="3742220" y="23342"/>
                </a:lnTo>
                <a:lnTo>
                  <a:pt x="3744963" y="28829"/>
                </a:lnTo>
                <a:lnTo>
                  <a:pt x="3749802" y="33020"/>
                </a:lnTo>
                <a:lnTo>
                  <a:pt x="3795039" y="58458"/>
                </a:lnTo>
                <a:lnTo>
                  <a:pt x="3276346" y="66548"/>
                </a:lnTo>
                <a:lnTo>
                  <a:pt x="3276854" y="98552"/>
                </a:lnTo>
                <a:lnTo>
                  <a:pt x="3565398" y="94056"/>
                </a:lnTo>
                <a:lnTo>
                  <a:pt x="3565398" y="1210716"/>
                </a:lnTo>
                <a:lnTo>
                  <a:pt x="3539236" y="1165860"/>
                </a:lnTo>
                <a:lnTo>
                  <a:pt x="3535007" y="1161059"/>
                </a:lnTo>
                <a:lnTo>
                  <a:pt x="3529495" y="1158367"/>
                </a:lnTo>
                <a:lnTo>
                  <a:pt x="3523386" y="1157973"/>
                </a:lnTo>
                <a:lnTo>
                  <a:pt x="3517392" y="1160018"/>
                </a:lnTo>
                <a:lnTo>
                  <a:pt x="3512578" y="1164247"/>
                </a:lnTo>
                <a:lnTo>
                  <a:pt x="3509899" y="1169758"/>
                </a:lnTo>
                <a:lnTo>
                  <a:pt x="3509492" y="1175867"/>
                </a:lnTo>
                <a:lnTo>
                  <a:pt x="3511550" y="1181862"/>
                </a:lnTo>
                <a:lnTo>
                  <a:pt x="3571913" y="1285367"/>
                </a:lnTo>
                <a:lnTo>
                  <a:pt x="3367506" y="1285367"/>
                </a:lnTo>
                <a:lnTo>
                  <a:pt x="3412363" y="1259205"/>
                </a:lnTo>
                <a:lnTo>
                  <a:pt x="3417087" y="1254988"/>
                </a:lnTo>
                <a:lnTo>
                  <a:pt x="3419741" y="1249476"/>
                </a:lnTo>
                <a:lnTo>
                  <a:pt x="3420122" y="1243368"/>
                </a:lnTo>
                <a:lnTo>
                  <a:pt x="3418078" y="1237361"/>
                </a:lnTo>
                <a:lnTo>
                  <a:pt x="3413849" y="1232560"/>
                </a:lnTo>
                <a:lnTo>
                  <a:pt x="3408337" y="1229868"/>
                </a:lnTo>
                <a:lnTo>
                  <a:pt x="3402228" y="1229474"/>
                </a:lnTo>
                <a:lnTo>
                  <a:pt x="3396234" y="1231519"/>
                </a:lnTo>
                <a:lnTo>
                  <a:pt x="3276473" y="1301381"/>
                </a:lnTo>
                <a:lnTo>
                  <a:pt x="3396234" y="1371219"/>
                </a:lnTo>
                <a:lnTo>
                  <a:pt x="3402228" y="1373276"/>
                </a:lnTo>
                <a:lnTo>
                  <a:pt x="3408337" y="1372870"/>
                </a:lnTo>
                <a:lnTo>
                  <a:pt x="3413849" y="1370190"/>
                </a:lnTo>
                <a:lnTo>
                  <a:pt x="3418078" y="1365377"/>
                </a:lnTo>
                <a:lnTo>
                  <a:pt x="3420122" y="1359382"/>
                </a:lnTo>
                <a:lnTo>
                  <a:pt x="3419741" y="1353273"/>
                </a:lnTo>
                <a:lnTo>
                  <a:pt x="3417087" y="1347762"/>
                </a:lnTo>
                <a:lnTo>
                  <a:pt x="3412363" y="1343533"/>
                </a:lnTo>
                <a:lnTo>
                  <a:pt x="3367506" y="1317371"/>
                </a:lnTo>
                <a:lnTo>
                  <a:pt x="3581400" y="1317371"/>
                </a:lnTo>
                <a:lnTo>
                  <a:pt x="3581400" y="1301623"/>
                </a:lnTo>
                <a:lnTo>
                  <a:pt x="3599916" y="1269873"/>
                </a:lnTo>
                <a:lnTo>
                  <a:pt x="3651250" y="1181862"/>
                </a:lnTo>
                <a:lnTo>
                  <a:pt x="3653294" y="1175867"/>
                </a:lnTo>
                <a:lnTo>
                  <a:pt x="3652901" y="1169758"/>
                </a:lnTo>
                <a:lnTo>
                  <a:pt x="3650208" y="1164247"/>
                </a:lnTo>
                <a:lnTo>
                  <a:pt x="3645408" y="1160018"/>
                </a:lnTo>
                <a:lnTo>
                  <a:pt x="3639401" y="1157973"/>
                </a:lnTo>
                <a:lnTo>
                  <a:pt x="3633292" y="1158367"/>
                </a:lnTo>
                <a:lnTo>
                  <a:pt x="3627780" y="1161059"/>
                </a:lnTo>
                <a:lnTo>
                  <a:pt x="3623564" y="1165860"/>
                </a:lnTo>
                <a:lnTo>
                  <a:pt x="3597402" y="1210716"/>
                </a:lnTo>
                <a:lnTo>
                  <a:pt x="3597402" y="93560"/>
                </a:lnTo>
                <a:lnTo>
                  <a:pt x="3795522" y="90462"/>
                </a:lnTo>
                <a:lnTo>
                  <a:pt x="3751072" y="117348"/>
                </a:lnTo>
                <a:lnTo>
                  <a:pt x="3746423" y="121640"/>
                </a:lnTo>
                <a:lnTo>
                  <a:pt x="3743871" y="127190"/>
                </a:lnTo>
                <a:lnTo>
                  <a:pt x="3743579" y="133324"/>
                </a:lnTo>
                <a:lnTo>
                  <a:pt x="3745738" y="139319"/>
                </a:lnTo>
                <a:lnTo>
                  <a:pt x="3750018" y="143967"/>
                </a:lnTo>
                <a:lnTo>
                  <a:pt x="3755580" y="146519"/>
                </a:lnTo>
                <a:lnTo>
                  <a:pt x="3761702" y="146812"/>
                </a:lnTo>
                <a:lnTo>
                  <a:pt x="3767709" y="144653"/>
                </a:lnTo>
                <a:lnTo>
                  <a:pt x="3886327" y="73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635" y="3168827"/>
            <a:ext cx="3048635" cy="2509520"/>
          </a:xfrm>
          <a:custGeom>
            <a:avLst/>
            <a:gdLst/>
            <a:ahLst/>
            <a:cxnLst/>
            <a:rect l="l" t="t" r="r" b="b"/>
            <a:pathLst>
              <a:path w="3048634" h="2509520">
                <a:moveTo>
                  <a:pt x="3048254" y="75768"/>
                </a:moveTo>
                <a:lnTo>
                  <a:pt x="2930779" y="2235"/>
                </a:lnTo>
                <a:lnTo>
                  <a:pt x="2924822" y="0"/>
                </a:lnTo>
                <a:lnTo>
                  <a:pt x="2918676" y="215"/>
                </a:lnTo>
                <a:lnTo>
                  <a:pt x="2913062" y="2705"/>
                </a:lnTo>
                <a:lnTo>
                  <a:pt x="2908681" y="7315"/>
                </a:lnTo>
                <a:lnTo>
                  <a:pt x="2906433" y="13271"/>
                </a:lnTo>
                <a:lnTo>
                  <a:pt x="2906649" y="19418"/>
                </a:lnTo>
                <a:lnTo>
                  <a:pt x="2909138" y="25031"/>
                </a:lnTo>
                <a:lnTo>
                  <a:pt x="2913761" y="29413"/>
                </a:lnTo>
                <a:lnTo>
                  <a:pt x="2957715" y="56908"/>
                </a:lnTo>
                <a:lnTo>
                  <a:pt x="2439035" y="40716"/>
                </a:lnTo>
                <a:lnTo>
                  <a:pt x="2438019" y="72720"/>
                </a:lnTo>
                <a:lnTo>
                  <a:pt x="2727325" y="81749"/>
                </a:lnTo>
                <a:lnTo>
                  <a:pt x="2727325" y="2347061"/>
                </a:lnTo>
                <a:lnTo>
                  <a:pt x="2701163" y="2302205"/>
                </a:lnTo>
                <a:lnTo>
                  <a:pt x="2696934" y="2297480"/>
                </a:lnTo>
                <a:lnTo>
                  <a:pt x="2691409" y="2294826"/>
                </a:lnTo>
                <a:lnTo>
                  <a:pt x="2685262" y="2294445"/>
                </a:lnTo>
                <a:lnTo>
                  <a:pt x="2679192" y="2296490"/>
                </a:lnTo>
                <a:lnTo>
                  <a:pt x="2674455" y="2300719"/>
                </a:lnTo>
                <a:lnTo>
                  <a:pt x="2671800" y="2306231"/>
                </a:lnTo>
                <a:lnTo>
                  <a:pt x="2671419" y="2312339"/>
                </a:lnTo>
                <a:lnTo>
                  <a:pt x="2673477" y="2318334"/>
                </a:lnTo>
                <a:lnTo>
                  <a:pt x="2733497" y="2421204"/>
                </a:lnTo>
                <a:lnTo>
                  <a:pt x="91008" y="2421204"/>
                </a:lnTo>
                <a:lnTo>
                  <a:pt x="135890" y="2395042"/>
                </a:lnTo>
                <a:lnTo>
                  <a:pt x="140614" y="2390825"/>
                </a:lnTo>
                <a:lnTo>
                  <a:pt x="143268" y="2385314"/>
                </a:lnTo>
                <a:lnTo>
                  <a:pt x="143649" y="2379205"/>
                </a:lnTo>
                <a:lnTo>
                  <a:pt x="141605" y="2373198"/>
                </a:lnTo>
                <a:lnTo>
                  <a:pt x="137375" y="2368397"/>
                </a:lnTo>
                <a:lnTo>
                  <a:pt x="131864" y="2365705"/>
                </a:lnTo>
                <a:lnTo>
                  <a:pt x="125755" y="2365311"/>
                </a:lnTo>
                <a:lnTo>
                  <a:pt x="119761" y="2367356"/>
                </a:lnTo>
                <a:lnTo>
                  <a:pt x="87261" y="2386317"/>
                </a:lnTo>
                <a:lnTo>
                  <a:pt x="87261" y="2423388"/>
                </a:lnTo>
                <a:lnTo>
                  <a:pt x="63563" y="2437219"/>
                </a:lnTo>
                <a:lnTo>
                  <a:pt x="39878" y="2423388"/>
                </a:lnTo>
                <a:lnTo>
                  <a:pt x="63563" y="2437206"/>
                </a:lnTo>
                <a:lnTo>
                  <a:pt x="87261" y="2423388"/>
                </a:lnTo>
                <a:lnTo>
                  <a:pt x="87261" y="2386317"/>
                </a:lnTo>
                <a:lnTo>
                  <a:pt x="0" y="2437206"/>
                </a:lnTo>
                <a:lnTo>
                  <a:pt x="119761" y="2507030"/>
                </a:lnTo>
                <a:lnTo>
                  <a:pt x="125755" y="2509088"/>
                </a:lnTo>
                <a:lnTo>
                  <a:pt x="131864" y="2508694"/>
                </a:lnTo>
                <a:lnTo>
                  <a:pt x="137375" y="2506027"/>
                </a:lnTo>
                <a:lnTo>
                  <a:pt x="141605" y="2501277"/>
                </a:lnTo>
                <a:lnTo>
                  <a:pt x="143649" y="2495270"/>
                </a:lnTo>
                <a:lnTo>
                  <a:pt x="143268" y="2489149"/>
                </a:lnTo>
                <a:lnTo>
                  <a:pt x="140614" y="2483624"/>
                </a:lnTo>
                <a:lnTo>
                  <a:pt x="135890" y="2479395"/>
                </a:lnTo>
                <a:lnTo>
                  <a:pt x="90995" y="2453208"/>
                </a:lnTo>
                <a:lnTo>
                  <a:pt x="2743327" y="2453208"/>
                </a:lnTo>
                <a:lnTo>
                  <a:pt x="2743327" y="2438044"/>
                </a:lnTo>
                <a:lnTo>
                  <a:pt x="2761894" y="2406218"/>
                </a:lnTo>
                <a:lnTo>
                  <a:pt x="2813177" y="2318334"/>
                </a:lnTo>
                <a:lnTo>
                  <a:pt x="2815221" y="2312339"/>
                </a:lnTo>
                <a:lnTo>
                  <a:pt x="2814828" y="2306231"/>
                </a:lnTo>
                <a:lnTo>
                  <a:pt x="2812135" y="2300719"/>
                </a:lnTo>
                <a:lnTo>
                  <a:pt x="2807335" y="2296490"/>
                </a:lnTo>
                <a:lnTo>
                  <a:pt x="2801328" y="2294445"/>
                </a:lnTo>
                <a:lnTo>
                  <a:pt x="2795219" y="2294826"/>
                </a:lnTo>
                <a:lnTo>
                  <a:pt x="2789707" y="2297480"/>
                </a:lnTo>
                <a:lnTo>
                  <a:pt x="2785491" y="2302205"/>
                </a:lnTo>
                <a:lnTo>
                  <a:pt x="2759329" y="2347061"/>
                </a:lnTo>
                <a:lnTo>
                  <a:pt x="2759329" y="82753"/>
                </a:lnTo>
                <a:lnTo>
                  <a:pt x="2956826" y="88912"/>
                </a:lnTo>
                <a:lnTo>
                  <a:pt x="2911094" y="113741"/>
                </a:lnTo>
                <a:lnTo>
                  <a:pt x="2906217" y="117805"/>
                </a:lnTo>
                <a:lnTo>
                  <a:pt x="2903372" y="123215"/>
                </a:lnTo>
                <a:lnTo>
                  <a:pt x="2902762" y="129286"/>
                </a:lnTo>
                <a:lnTo>
                  <a:pt x="2904617" y="135331"/>
                </a:lnTo>
                <a:lnTo>
                  <a:pt x="2908731" y="140258"/>
                </a:lnTo>
                <a:lnTo>
                  <a:pt x="2914180" y="143103"/>
                </a:lnTo>
                <a:lnTo>
                  <a:pt x="2920276" y="143675"/>
                </a:lnTo>
                <a:lnTo>
                  <a:pt x="2926334" y="141808"/>
                </a:lnTo>
                <a:lnTo>
                  <a:pt x="3020580" y="90754"/>
                </a:lnTo>
                <a:lnTo>
                  <a:pt x="3048254" y="7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0361" y="31292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63" y="2755849"/>
            <a:ext cx="493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2009" y="27753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3161" y="2905505"/>
            <a:ext cx="30480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G2(G3+G4+G5)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3744" y="11747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2105" y="1174750"/>
            <a:ext cx="382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8008" y="2502407"/>
            <a:ext cx="5664835" cy="2524125"/>
            <a:chOff x="1588008" y="2502407"/>
            <a:chExt cx="5664835" cy="2524125"/>
          </a:xfrm>
        </p:grpSpPr>
        <p:sp>
          <p:nvSpPr>
            <p:cNvPr id="3" name="object 3"/>
            <p:cNvSpPr/>
            <p:nvPr/>
          </p:nvSpPr>
          <p:spPr>
            <a:xfrm>
              <a:off x="1600962" y="2515361"/>
              <a:ext cx="5638800" cy="2498090"/>
            </a:xfrm>
            <a:custGeom>
              <a:avLst/>
              <a:gdLst/>
              <a:ahLst/>
              <a:cxnLst/>
              <a:rect l="l" t="t" r="r" b="b"/>
              <a:pathLst>
                <a:path w="5638800" h="2498090">
                  <a:moveTo>
                    <a:pt x="5222494" y="0"/>
                  </a:moveTo>
                  <a:lnTo>
                    <a:pt x="416306" y="0"/>
                  </a:lnTo>
                  <a:lnTo>
                    <a:pt x="367765" y="2801"/>
                  </a:lnTo>
                  <a:lnTo>
                    <a:pt x="320866" y="10997"/>
                  </a:lnTo>
                  <a:lnTo>
                    <a:pt x="275922" y="24275"/>
                  </a:lnTo>
                  <a:lnTo>
                    <a:pt x="233246" y="42322"/>
                  </a:lnTo>
                  <a:lnTo>
                    <a:pt x="193151" y="64826"/>
                  </a:lnTo>
                  <a:lnTo>
                    <a:pt x="155948" y="91473"/>
                  </a:lnTo>
                  <a:lnTo>
                    <a:pt x="121951" y="121951"/>
                  </a:lnTo>
                  <a:lnTo>
                    <a:pt x="91473" y="155948"/>
                  </a:lnTo>
                  <a:lnTo>
                    <a:pt x="64826" y="193151"/>
                  </a:lnTo>
                  <a:lnTo>
                    <a:pt x="42322" y="233246"/>
                  </a:lnTo>
                  <a:lnTo>
                    <a:pt x="24275" y="275922"/>
                  </a:lnTo>
                  <a:lnTo>
                    <a:pt x="10997" y="320866"/>
                  </a:lnTo>
                  <a:lnTo>
                    <a:pt x="2801" y="367765"/>
                  </a:lnTo>
                  <a:lnTo>
                    <a:pt x="0" y="416305"/>
                  </a:lnTo>
                  <a:lnTo>
                    <a:pt x="0" y="2081530"/>
                  </a:lnTo>
                  <a:lnTo>
                    <a:pt x="2801" y="2130070"/>
                  </a:lnTo>
                  <a:lnTo>
                    <a:pt x="10997" y="2176969"/>
                  </a:lnTo>
                  <a:lnTo>
                    <a:pt x="24275" y="2221913"/>
                  </a:lnTo>
                  <a:lnTo>
                    <a:pt x="42322" y="2264589"/>
                  </a:lnTo>
                  <a:lnTo>
                    <a:pt x="64826" y="2304684"/>
                  </a:lnTo>
                  <a:lnTo>
                    <a:pt x="91473" y="2341887"/>
                  </a:lnTo>
                  <a:lnTo>
                    <a:pt x="121951" y="2375884"/>
                  </a:lnTo>
                  <a:lnTo>
                    <a:pt x="155948" y="2406362"/>
                  </a:lnTo>
                  <a:lnTo>
                    <a:pt x="193151" y="2433009"/>
                  </a:lnTo>
                  <a:lnTo>
                    <a:pt x="233246" y="2455513"/>
                  </a:lnTo>
                  <a:lnTo>
                    <a:pt x="275922" y="2473560"/>
                  </a:lnTo>
                  <a:lnTo>
                    <a:pt x="320866" y="2486838"/>
                  </a:lnTo>
                  <a:lnTo>
                    <a:pt x="367765" y="2495034"/>
                  </a:lnTo>
                  <a:lnTo>
                    <a:pt x="416306" y="2497836"/>
                  </a:lnTo>
                  <a:lnTo>
                    <a:pt x="5222494" y="2497836"/>
                  </a:lnTo>
                  <a:lnTo>
                    <a:pt x="5271034" y="2495034"/>
                  </a:lnTo>
                  <a:lnTo>
                    <a:pt x="5317933" y="2486838"/>
                  </a:lnTo>
                  <a:lnTo>
                    <a:pt x="5362877" y="2473560"/>
                  </a:lnTo>
                  <a:lnTo>
                    <a:pt x="5405553" y="2455513"/>
                  </a:lnTo>
                  <a:lnTo>
                    <a:pt x="5445648" y="2433009"/>
                  </a:lnTo>
                  <a:lnTo>
                    <a:pt x="5482851" y="2406362"/>
                  </a:lnTo>
                  <a:lnTo>
                    <a:pt x="5516848" y="2375884"/>
                  </a:lnTo>
                  <a:lnTo>
                    <a:pt x="5547326" y="2341887"/>
                  </a:lnTo>
                  <a:lnTo>
                    <a:pt x="5573973" y="2304684"/>
                  </a:lnTo>
                  <a:lnTo>
                    <a:pt x="5596477" y="2264589"/>
                  </a:lnTo>
                  <a:lnTo>
                    <a:pt x="5614524" y="2221913"/>
                  </a:lnTo>
                  <a:lnTo>
                    <a:pt x="5627802" y="2176969"/>
                  </a:lnTo>
                  <a:lnTo>
                    <a:pt x="5635998" y="2130070"/>
                  </a:lnTo>
                  <a:lnTo>
                    <a:pt x="5638799" y="2081530"/>
                  </a:lnTo>
                  <a:lnTo>
                    <a:pt x="5638799" y="416305"/>
                  </a:lnTo>
                  <a:lnTo>
                    <a:pt x="5635998" y="367765"/>
                  </a:lnTo>
                  <a:lnTo>
                    <a:pt x="5627802" y="320866"/>
                  </a:lnTo>
                  <a:lnTo>
                    <a:pt x="5614524" y="275922"/>
                  </a:lnTo>
                  <a:lnTo>
                    <a:pt x="5596477" y="233246"/>
                  </a:lnTo>
                  <a:lnTo>
                    <a:pt x="5573973" y="193151"/>
                  </a:lnTo>
                  <a:lnTo>
                    <a:pt x="5547326" y="155948"/>
                  </a:lnTo>
                  <a:lnTo>
                    <a:pt x="5516848" y="121951"/>
                  </a:lnTo>
                  <a:lnTo>
                    <a:pt x="5482851" y="91473"/>
                  </a:lnTo>
                  <a:lnTo>
                    <a:pt x="5445648" y="64826"/>
                  </a:lnTo>
                  <a:lnTo>
                    <a:pt x="5405553" y="42322"/>
                  </a:lnTo>
                  <a:lnTo>
                    <a:pt x="5362877" y="24275"/>
                  </a:lnTo>
                  <a:lnTo>
                    <a:pt x="5317933" y="10997"/>
                  </a:lnTo>
                  <a:lnTo>
                    <a:pt x="5271034" y="2801"/>
                  </a:lnTo>
                  <a:lnTo>
                    <a:pt x="52224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0962" y="2515361"/>
              <a:ext cx="5638800" cy="2498090"/>
            </a:xfrm>
            <a:custGeom>
              <a:avLst/>
              <a:gdLst/>
              <a:ahLst/>
              <a:cxnLst/>
              <a:rect l="l" t="t" r="r" b="b"/>
              <a:pathLst>
                <a:path w="5638800" h="2498090">
                  <a:moveTo>
                    <a:pt x="0" y="416305"/>
                  </a:moveTo>
                  <a:lnTo>
                    <a:pt x="2801" y="367765"/>
                  </a:lnTo>
                  <a:lnTo>
                    <a:pt x="10997" y="320866"/>
                  </a:lnTo>
                  <a:lnTo>
                    <a:pt x="24275" y="275922"/>
                  </a:lnTo>
                  <a:lnTo>
                    <a:pt x="42322" y="233246"/>
                  </a:lnTo>
                  <a:lnTo>
                    <a:pt x="64826" y="193151"/>
                  </a:lnTo>
                  <a:lnTo>
                    <a:pt x="91473" y="155948"/>
                  </a:lnTo>
                  <a:lnTo>
                    <a:pt x="121951" y="121951"/>
                  </a:lnTo>
                  <a:lnTo>
                    <a:pt x="155948" y="91473"/>
                  </a:lnTo>
                  <a:lnTo>
                    <a:pt x="193151" y="64826"/>
                  </a:lnTo>
                  <a:lnTo>
                    <a:pt x="233246" y="42322"/>
                  </a:lnTo>
                  <a:lnTo>
                    <a:pt x="275922" y="24275"/>
                  </a:lnTo>
                  <a:lnTo>
                    <a:pt x="320866" y="10997"/>
                  </a:lnTo>
                  <a:lnTo>
                    <a:pt x="367765" y="2801"/>
                  </a:lnTo>
                  <a:lnTo>
                    <a:pt x="416306" y="0"/>
                  </a:lnTo>
                  <a:lnTo>
                    <a:pt x="5222494" y="0"/>
                  </a:lnTo>
                  <a:lnTo>
                    <a:pt x="5271034" y="2801"/>
                  </a:lnTo>
                  <a:lnTo>
                    <a:pt x="5317933" y="10997"/>
                  </a:lnTo>
                  <a:lnTo>
                    <a:pt x="5362877" y="24275"/>
                  </a:lnTo>
                  <a:lnTo>
                    <a:pt x="5405553" y="42322"/>
                  </a:lnTo>
                  <a:lnTo>
                    <a:pt x="5445648" y="64826"/>
                  </a:lnTo>
                  <a:lnTo>
                    <a:pt x="5482851" y="91473"/>
                  </a:lnTo>
                  <a:lnTo>
                    <a:pt x="5516848" y="121951"/>
                  </a:lnTo>
                  <a:lnTo>
                    <a:pt x="5547326" y="155948"/>
                  </a:lnTo>
                  <a:lnTo>
                    <a:pt x="5573973" y="193151"/>
                  </a:lnTo>
                  <a:lnTo>
                    <a:pt x="5596477" y="233246"/>
                  </a:lnTo>
                  <a:lnTo>
                    <a:pt x="5614524" y="275922"/>
                  </a:lnTo>
                  <a:lnTo>
                    <a:pt x="5627802" y="320866"/>
                  </a:lnTo>
                  <a:lnTo>
                    <a:pt x="5635998" y="367765"/>
                  </a:lnTo>
                  <a:lnTo>
                    <a:pt x="5638799" y="416305"/>
                  </a:lnTo>
                  <a:lnTo>
                    <a:pt x="5638799" y="2081530"/>
                  </a:lnTo>
                  <a:lnTo>
                    <a:pt x="5635998" y="2130070"/>
                  </a:lnTo>
                  <a:lnTo>
                    <a:pt x="5627802" y="2176969"/>
                  </a:lnTo>
                  <a:lnTo>
                    <a:pt x="5614524" y="2221913"/>
                  </a:lnTo>
                  <a:lnTo>
                    <a:pt x="5596477" y="2264589"/>
                  </a:lnTo>
                  <a:lnTo>
                    <a:pt x="5573973" y="2304684"/>
                  </a:lnTo>
                  <a:lnTo>
                    <a:pt x="5547326" y="2341887"/>
                  </a:lnTo>
                  <a:lnTo>
                    <a:pt x="5516848" y="2375884"/>
                  </a:lnTo>
                  <a:lnTo>
                    <a:pt x="5482851" y="2406362"/>
                  </a:lnTo>
                  <a:lnTo>
                    <a:pt x="5445648" y="2433009"/>
                  </a:lnTo>
                  <a:lnTo>
                    <a:pt x="5405553" y="2455513"/>
                  </a:lnTo>
                  <a:lnTo>
                    <a:pt x="5362877" y="2473560"/>
                  </a:lnTo>
                  <a:lnTo>
                    <a:pt x="5317933" y="2486838"/>
                  </a:lnTo>
                  <a:lnTo>
                    <a:pt x="5271034" y="2495034"/>
                  </a:lnTo>
                  <a:lnTo>
                    <a:pt x="5222494" y="2497836"/>
                  </a:lnTo>
                  <a:lnTo>
                    <a:pt x="416306" y="2497836"/>
                  </a:lnTo>
                  <a:lnTo>
                    <a:pt x="367765" y="2495034"/>
                  </a:lnTo>
                  <a:lnTo>
                    <a:pt x="320866" y="2486838"/>
                  </a:lnTo>
                  <a:lnTo>
                    <a:pt x="275922" y="2473560"/>
                  </a:lnTo>
                  <a:lnTo>
                    <a:pt x="233246" y="2455513"/>
                  </a:lnTo>
                  <a:lnTo>
                    <a:pt x="193151" y="2433009"/>
                  </a:lnTo>
                  <a:lnTo>
                    <a:pt x="155948" y="2406362"/>
                  </a:lnTo>
                  <a:lnTo>
                    <a:pt x="121951" y="2375884"/>
                  </a:lnTo>
                  <a:lnTo>
                    <a:pt x="91473" y="2341887"/>
                  </a:lnTo>
                  <a:lnTo>
                    <a:pt x="64826" y="2304684"/>
                  </a:lnTo>
                  <a:lnTo>
                    <a:pt x="42322" y="2264589"/>
                  </a:lnTo>
                  <a:lnTo>
                    <a:pt x="24275" y="2221913"/>
                  </a:lnTo>
                  <a:lnTo>
                    <a:pt x="10997" y="2176969"/>
                  </a:lnTo>
                  <a:lnTo>
                    <a:pt x="2801" y="2130070"/>
                  </a:lnTo>
                  <a:lnTo>
                    <a:pt x="0" y="2081530"/>
                  </a:lnTo>
                  <a:lnTo>
                    <a:pt x="0" y="41630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98969" y="3280981"/>
            <a:ext cx="641985" cy="689610"/>
            <a:chOff x="898969" y="3280981"/>
            <a:chExt cx="641985" cy="689610"/>
          </a:xfrm>
        </p:grpSpPr>
        <p:sp>
          <p:nvSpPr>
            <p:cNvPr id="6" name="object 6"/>
            <p:cNvSpPr/>
            <p:nvPr/>
          </p:nvSpPr>
          <p:spPr>
            <a:xfrm>
              <a:off x="915162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962" y="3542664"/>
            <a:ext cx="3886200" cy="2592705"/>
          </a:xfrm>
          <a:custGeom>
            <a:avLst/>
            <a:gdLst/>
            <a:ahLst/>
            <a:cxnLst/>
            <a:rect l="l" t="t" r="r" b="b"/>
            <a:pathLst>
              <a:path w="3886200" h="2592704">
                <a:moveTo>
                  <a:pt x="838263" y="82181"/>
                </a:moveTo>
                <a:lnTo>
                  <a:pt x="810844" y="66167"/>
                </a:lnTo>
                <a:lnTo>
                  <a:pt x="718566" y="12331"/>
                </a:lnTo>
                <a:lnTo>
                  <a:pt x="712546" y="10274"/>
                </a:lnTo>
                <a:lnTo>
                  <a:pt x="706424" y="10668"/>
                </a:lnTo>
                <a:lnTo>
                  <a:pt x="700900" y="13360"/>
                </a:lnTo>
                <a:lnTo>
                  <a:pt x="696683" y="18161"/>
                </a:lnTo>
                <a:lnTo>
                  <a:pt x="694626" y="24168"/>
                </a:lnTo>
                <a:lnTo>
                  <a:pt x="695020" y="30276"/>
                </a:lnTo>
                <a:lnTo>
                  <a:pt x="697687" y="35788"/>
                </a:lnTo>
                <a:lnTo>
                  <a:pt x="702437" y="40017"/>
                </a:lnTo>
                <a:lnTo>
                  <a:pt x="747255" y="66167"/>
                </a:lnTo>
                <a:lnTo>
                  <a:pt x="0" y="66167"/>
                </a:lnTo>
                <a:lnTo>
                  <a:pt x="0" y="98171"/>
                </a:lnTo>
                <a:lnTo>
                  <a:pt x="747280" y="98171"/>
                </a:lnTo>
                <a:lnTo>
                  <a:pt x="774712" y="82181"/>
                </a:lnTo>
                <a:lnTo>
                  <a:pt x="702437" y="124333"/>
                </a:lnTo>
                <a:lnTo>
                  <a:pt x="697687" y="128562"/>
                </a:lnTo>
                <a:lnTo>
                  <a:pt x="695020" y="134073"/>
                </a:lnTo>
                <a:lnTo>
                  <a:pt x="694626" y="140182"/>
                </a:lnTo>
                <a:lnTo>
                  <a:pt x="696683" y="146177"/>
                </a:lnTo>
                <a:lnTo>
                  <a:pt x="700900" y="150990"/>
                </a:lnTo>
                <a:lnTo>
                  <a:pt x="706424" y="153670"/>
                </a:lnTo>
                <a:lnTo>
                  <a:pt x="712546" y="154076"/>
                </a:lnTo>
                <a:lnTo>
                  <a:pt x="718566" y="152019"/>
                </a:lnTo>
                <a:lnTo>
                  <a:pt x="810844" y="98171"/>
                </a:lnTo>
                <a:lnTo>
                  <a:pt x="838263" y="82181"/>
                </a:lnTo>
                <a:close/>
              </a:path>
              <a:path w="3886200" h="2592704">
                <a:moveTo>
                  <a:pt x="1752727" y="63893"/>
                </a:moveTo>
                <a:lnTo>
                  <a:pt x="1724926" y="49911"/>
                </a:lnTo>
                <a:lnTo>
                  <a:pt x="1628902" y="1651"/>
                </a:lnTo>
                <a:lnTo>
                  <a:pt x="1622717" y="0"/>
                </a:lnTo>
                <a:lnTo>
                  <a:pt x="1616621" y="787"/>
                </a:lnTo>
                <a:lnTo>
                  <a:pt x="1611274" y="3784"/>
                </a:lnTo>
                <a:lnTo>
                  <a:pt x="1607312" y="8763"/>
                </a:lnTo>
                <a:lnTo>
                  <a:pt x="1605648" y="14897"/>
                </a:lnTo>
                <a:lnTo>
                  <a:pt x="1606435" y="20980"/>
                </a:lnTo>
                <a:lnTo>
                  <a:pt x="1609432" y="26327"/>
                </a:lnTo>
                <a:lnTo>
                  <a:pt x="1614424" y="30226"/>
                </a:lnTo>
                <a:lnTo>
                  <a:pt x="1660906" y="53594"/>
                </a:lnTo>
                <a:lnTo>
                  <a:pt x="1446784" y="66929"/>
                </a:lnTo>
                <a:lnTo>
                  <a:pt x="1448816" y="98933"/>
                </a:lnTo>
                <a:lnTo>
                  <a:pt x="1662938" y="85496"/>
                </a:lnTo>
                <a:lnTo>
                  <a:pt x="1619758" y="114427"/>
                </a:lnTo>
                <a:lnTo>
                  <a:pt x="1615274" y="118960"/>
                </a:lnTo>
                <a:lnTo>
                  <a:pt x="1612963" y="124637"/>
                </a:lnTo>
                <a:lnTo>
                  <a:pt x="1612925" y="130771"/>
                </a:lnTo>
                <a:lnTo>
                  <a:pt x="1615313" y="136652"/>
                </a:lnTo>
                <a:lnTo>
                  <a:pt x="1619834" y="141135"/>
                </a:lnTo>
                <a:lnTo>
                  <a:pt x="1625511" y="143446"/>
                </a:lnTo>
                <a:lnTo>
                  <a:pt x="1631645" y="143484"/>
                </a:lnTo>
                <a:lnTo>
                  <a:pt x="1637538" y="141097"/>
                </a:lnTo>
                <a:lnTo>
                  <a:pt x="1752727" y="63893"/>
                </a:lnTo>
                <a:close/>
              </a:path>
              <a:path w="3886200" h="2592704">
                <a:moveTo>
                  <a:pt x="3886200" y="2504567"/>
                </a:moveTo>
                <a:lnTo>
                  <a:pt x="1233868" y="2504567"/>
                </a:lnTo>
                <a:lnTo>
                  <a:pt x="1278763" y="2478379"/>
                </a:lnTo>
                <a:lnTo>
                  <a:pt x="1283487" y="2474163"/>
                </a:lnTo>
                <a:lnTo>
                  <a:pt x="1286141" y="2468638"/>
                </a:lnTo>
                <a:lnTo>
                  <a:pt x="1286522" y="2462517"/>
                </a:lnTo>
                <a:lnTo>
                  <a:pt x="1284478" y="2456497"/>
                </a:lnTo>
                <a:lnTo>
                  <a:pt x="1280248" y="2451760"/>
                </a:lnTo>
                <a:lnTo>
                  <a:pt x="1274737" y="2449093"/>
                </a:lnTo>
                <a:lnTo>
                  <a:pt x="1268628" y="2448699"/>
                </a:lnTo>
                <a:lnTo>
                  <a:pt x="1262634" y="2450744"/>
                </a:lnTo>
                <a:lnTo>
                  <a:pt x="1159002" y="2511196"/>
                </a:lnTo>
                <a:lnTo>
                  <a:pt x="1159002" y="511378"/>
                </a:lnTo>
                <a:lnTo>
                  <a:pt x="1185189" y="556260"/>
                </a:lnTo>
                <a:lnTo>
                  <a:pt x="1189393" y="560997"/>
                </a:lnTo>
                <a:lnTo>
                  <a:pt x="1194904" y="563651"/>
                </a:lnTo>
                <a:lnTo>
                  <a:pt x="1201000" y="564032"/>
                </a:lnTo>
                <a:lnTo>
                  <a:pt x="1207008" y="561975"/>
                </a:lnTo>
                <a:lnTo>
                  <a:pt x="1211808" y="557758"/>
                </a:lnTo>
                <a:lnTo>
                  <a:pt x="1214501" y="552246"/>
                </a:lnTo>
                <a:lnTo>
                  <a:pt x="1214894" y="546138"/>
                </a:lnTo>
                <a:lnTo>
                  <a:pt x="1212850" y="540131"/>
                </a:lnTo>
                <a:lnTo>
                  <a:pt x="1161580" y="452247"/>
                </a:lnTo>
                <a:lnTo>
                  <a:pt x="1143000" y="420370"/>
                </a:lnTo>
                <a:lnTo>
                  <a:pt x="1073175" y="540131"/>
                </a:lnTo>
                <a:lnTo>
                  <a:pt x="1071118" y="546138"/>
                </a:lnTo>
                <a:lnTo>
                  <a:pt x="1071511" y="552246"/>
                </a:lnTo>
                <a:lnTo>
                  <a:pt x="1074178" y="557758"/>
                </a:lnTo>
                <a:lnTo>
                  <a:pt x="1078928" y="561975"/>
                </a:lnTo>
                <a:lnTo>
                  <a:pt x="1084935" y="564032"/>
                </a:lnTo>
                <a:lnTo>
                  <a:pt x="1091057" y="563651"/>
                </a:lnTo>
                <a:lnTo>
                  <a:pt x="1096581" y="560997"/>
                </a:lnTo>
                <a:lnTo>
                  <a:pt x="1100810" y="556260"/>
                </a:lnTo>
                <a:lnTo>
                  <a:pt x="1126998" y="511378"/>
                </a:lnTo>
                <a:lnTo>
                  <a:pt x="1126998" y="2520759"/>
                </a:lnTo>
                <a:lnTo>
                  <a:pt x="1143241" y="2520759"/>
                </a:lnTo>
                <a:lnTo>
                  <a:pt x="1262634" y="2590393"/>
                </a:lnTo>
                <a:lnTo>
                  <a:pt x="1268628" y="2592451"/>
                </a:lnTo>
                <a:lnTo>
                  <a:pt x="1274737" y="2592057"/>
                </a:lnTo>
                <a:lnTo>
                  <a:pt x="1280248" y="2589390"/>
                </a:lnTo>
                <a:lnTo>
                  <a:pt x="1284478" y="2584640"/>
                </a:lnTo>
                <a:lnTo>
                  <a:pt x="1286522" y="2578633"/>
                </a:lnTo>
                <a:lnTo>
                  <a:pt x="1286141" y="2572512"/>
                </a:lnTo>
                <a:lnTo>
                  <a:pt x="1283487" y="2566987"/>
                </a:lnTo>
                <a:lnTo>
                  <a:pt x="1278763" y="2562758"/>
                </a:lnTo>
                <a:lnTo>
                  <a:pt x="1233868" y="2536571"/>
                </a:lnTo>
                <a:lnTo>
                  <a:pt x="3886200" y="2536571"/>
                </a:lnTo>
                <a:lnTo>
                  <a:pt x="3886200" y="2504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635" y="3626027"/>
            <a:ext cx="3048635" cy="2509520"/>
          </a:xfrm>
          <a:custGeom>
            <a:avLst/>
            <a:gdLst/>
            <a:ahLst/>
            <a:cxnLst/>
            <a:rect l="l" t="t" r="r" b="b"/>
            <a:pathLst>
              <a:path w="3048634" h="2509520">
                <a:moveTo>
                  <a:pt x="3048254" y="75768"/>
                </a:moveTo>
                <a:lnTo>
                  <a:pt x="2930779" y="2235"/>
                </a:lnTo>
                <a:lnTo>
                  <a:pt x="2924822" y="0"/>
                </a:lnTo>
                <a:lnTo>
                  <a:pt x="2918676" y="203"/>
                </a:lnTo>
                <a:lnTo>
                  <a:pt x="2913062" y="2705"/>
                </a:lnTo>
                <a:lnTo>
                  <a:pt x="2908681" y="7315"/>
                </a:lnTo>
                <a:lnTo>
                  <a:pt x="2906433" y="13271"/>
                </a:lnTo>
                <a:lnTo>
                  <a:pt x="2906649" y="19418"/>
                </a:lnTo>
                <a:lnTo>
                  <a:pt x="2909138" y="25031"/>
                </a:lnTo>
                <a:lnTo>
                  <a:pt x="2913761" y="29413"/>
                </a:lnTo>
                <a:lnTo>
                  <a:pt x="2957715" y="56908"/>
                </a:lnTo>
                <a:lnTo>
                  <a:pt x="2439035" y="40716"/>
                </a:lnTo>
                <a:lnTo>
                  <a:pt x="2438019" y="72720"/>
                </a:lnTo>
                <a:lnTo>
                  <a:pt x="2727325" y="81749"/>
                </a:lnTo>
                <a:lnTo>
                  <a:pt x="2727325" y="2347061"/>
                </a:lnTo>
                <a:lnTo>
                  <a:pt x="2701163" y="2302205"/>
                </a:lnTo>
                <a:lnTo>
                  <a:pt x="2696934" y="2297468"/>
                </a:lnTo>
                <a:lnTo>
                  <a:pt x="2691409" y="2294801"/>
                </a:lnTo>
                <a:lnTo>
                  <a:pt x="2685262" y="2294407"/>
                </a:lnTo>
                <a:lnTo>
                  <a:pt x="2679192" y="2296452"/>
                </a:lnTo>
                <a:lnTo>
                  <a:pt x="2674455" y="2300681"/>
                </a:lnTo>
                <a:lnTo>
                  <a:pt x="2671800" y="2306205"/>
                </a:lnTo>
                <a:lnTo>
                  <a:pt x="2671419" y="2312327"/>
                </a:lnTo>
                <a:lnTo>
                  <a:pt x="2673477" y="2318334"/>
                </a:lnTo>
                <a:lnTo>
                  <a:pt x="2733497" y="2421204"/>
                </a:lnTo>
                <a:lnTo>
                  <a:pt x="90995" y="2421204"/>
                </a:lnTo>
                <a:lnTo>
                  <a:pt x="135890" y="2395016"/>
                </a:lnTo>
                <a:lnTo>
                  <a:pt x="140614" y="2390800"/>
                </a:lnTo>
                <a:lnTo>
                  <a:pt x="143268" y="2385276"/>
                </a:lnTo>
                <a:lnTo>
                  <a:pt x="143649" y="2379154"/>
                </a:lnTo>
                <a:lnTo>
                  <a:pt x="141605" y="2373134"/>
                </a:lnTo>
                <a:lnTo>
                  <a:pt x="137375" y="2368397"/>
                </a:lnTo>
                <a:lnTo>
                  <a:pt x="131864" y="2365730"/>
                </a:lnTo>
                <a:lnTo>
                  <a:pt x="125755" y="2365337"/>
                </a:lnTo>
                <a:lnTo>
                  <a:pt x="119761" y="2367381"/>
                </a:lnTo>
                <a:lnTo>
                  <a:pt x="0" y="2437206"/>
                </a:lnTo>
                <a:lnTo>
                  <a:pt x="119761" y="2507030"/>
                </a:lnTo>
                <a:lnTo>
                  <a:pt x="125755" y="2509088"/>
                </a:lnTo>
                <a:lnTo>
                  <a:pt x="131864" y="2508694"/>
                </a:lnTo>
                <a:lnTo>
                  <a:pt x="137375" y="2506027"/>
                </a:lnTo>
                <a:lnTo>
                  <a:pt x="141605" y="2501277"/>
                </a:lnTo>
                <a:lnTo>
                  <a:pt x="143649" y="2495270"/>
                </a:lnTo>
                <a:lnTo>
                  <a:pt x="143268" y="2489149"/>
                </a:lnTo>
                <a:lnTo>
                  <a:pt x="140614" y="2483624"/>
                </a:lnTo>
                <a:lnTo>
                  <a:pt x="135890" y="2479395"/>
                </a:lnTo>
                <a:lnTo>
                  <a:pt x="90995" y="2453208"/>
                </a:lnTo>
                <a:lnTo>
                  <a:pt x="2743327" y="2453208"/>
                </a:lnTo>
                <a:lnTo>
                  <a:pt x="2743327" y="2438044"/>
                </a:lnTo>
                <a:lnTo>
                  <a:pt x="2761843" y="2406307"/>
                </a:lnTo>
                <a:lnTo>
                  <a:pt x="2813177" y="2318334"/>
                </a:lnTo>
                <a:lnTo>
                  <a:pt x="2815221" y="2312327"/>
                </a:lnTo>
                <a:lnTo>
                  <a:pt x="2814828" y="2306205"/>
                </a:lnTo>
                <a:lnTo>
                  <a:pt x="2812135" y="2300681"/>
                </a:lnTo>
                <a:lnTo>
                  <a:pt x="2807335" y="2296452"/>
                </a:lnTo>
                <a:lnTo>
                  <a:pt x="2801328" y="2294407"/>
                </a:lnTo>
                <a:lnTo>
                  <a:pt x="2795219" y="2294801"/>
                </a:lnTo>
                <a:lnTo>
                  <a:pt x="2789707" y="2297468"/>
                </a:lnTo>
                <a:lnTo>
                  <a:pt x="2785491" y="2302205"/>
                </a:lnTo>
                <a:lnTo>
                  <a:pt x="2759329" y="2347061"/>
                </a:lnTo>
                <a:lnTo>
                  <a:pt x="2759329" y="82753"/>
                </a:lnTo>
                <a:lnTo>
                  <a:pt x="2956826" y="88912"/>
                </a:lnTo>
                <a:lnTo>
                  <a:pt x="2911094" y="113741"/>
                </a:lnTo>
                <a:lnTo>
                  <a:pt x="2906217" y="117805"/>
                </a:lnTo>
                <a:lnTo>
                  <a:pt x="2903372" y="123202"/>
                </a:lnTo>
                <a:lnTo>
                  <a:pt x="2902762" y="129286"/>
                </a:lnTo>
                <a:lnTo>
                  <a:pt x="2904617" y="135331"/>
                </a:lnTo>
                <a:lnTo>
                  <a:pt x="2908731" y="140258"/>
                </a:lnTo>
                <a:lnTo>
                  <a:pt x="2914180" y="143103"/>
                </a:lnTo>
                <a:lnTo>
                  <a:pt x="2920276" y="143675"/>
                </a:lnTo>
                <a:lnTo>
                  <a:pt x="2926334" y="141808"/>
                </a:lnTo>
                <a:lnTo>
                  <a:pt x="3020580" y="90754"/>
                </a:lnTo>
                <a:lnTo>
                  <a:pt x="3048254" y="7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3213607"/>
            <a:ext cx="8204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	</a:t>
            </a:r>
            <a:r>
              <a:rPr sz="3000" baseline="-4166" dirty="0">
                <a:latin typeface="Tahoma"/>
                <a:cs typeface="Tahoma"/>
              </a:rPr>
              <a:t>+</a:t>
            </a:r>
            <a:endParaRPr sz="3000" baseline="-4166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620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161" y="3362705"/>
            <a:ext cx="30480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G2(G3+G4+G5)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3744" y="14795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2105" y="14795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8647" y="3592066"/>
            <a:ext cx="2004695" cy="144145"/>
            <a:chOff x="1958647" y="3592066"/>
            <a:chExt cx="2004695" cy="144145"/>
          </a:xfrm>
        </p:grpSpPr>
        <p:sp>
          <p:nvSpPr>
            <p:cNvPr id="20" name="object 20"/>
            <p:cNvSpPr/>
            <p:nvPr/>
          </p:nvSpPr>
          <p:spPr>
            <a:xfrm>
              <a:off x="3353434" y="3592066"/>
              <a:ext cx="610235" cy="144145"/>
            </a:xfrm>
            <a:custGeom>
              <a:avLst/>
              <a:gdLst/>
              <a:ahLst/>
              <a:cxnLst/>
              <a:rect l="l" t="t" r="r" b="b"/>
              <a:pathLst>
                <a:path w="610235" h="144145">
                  <a:moveTo>
                    <a:pt x="582338" y="55119"/>
                  </a:moveTo>
                  <a:lnTo>
                    <a:pt x="577976" y="55119"/>
                  </a:lnTo>
                  <a:lnTo>
                    <a:pt x="578230" y="87123"/>
                  </a:lnTo>
                  <a:lnTo>
                    <a:pt x="519088" y="87578"/>
                  </a:lnTo>
                  <a:lnTo>
                    <a:pt x="474344" y="114174"/>
                  </a:lnTo>
                  <a:lnTo>
                    <a:pt x="469614" y="118391"/>
                  </a:lnTo>
                  <a:lnTo>
                    <a:pt x="466978" y="123906"/>
                  </a:lnTo>
                  <a:lnTo>
                    <a:pt x="466629" y="130016"/>
                  </a:lnTo>
                  <a:lnTo>
                    <a:pt x="468756" y="136018"/>
                  </a:lnTo>
                  <a:lnTo>
                    <a:pt x="472973" y="140749"/>
                  </a:lnTo>
                  <a:lnTo>
                    <a:pt x="478488" y="143384"/>
                  </a:lnTo>
                  <a:lnTo>
                    <a:pt x="484598" y="143734"/>
                  </a:lnTo>
                  <a:lnTo>
                    <a:pt x="490600" y="141606"/>
                  </a:lnTo>
                  <a:lnTo>
                    <a:pt x="609853" y="70867"/>
                  </a:lnTo>
                  <a:lnTo>
                    <a:pt x="582338" y="55119"/>
                  </a:lnTo>
                  <a:close/>
                </a:path>
                <a:path w="610235" h="144145">
                  <a:moveTo>
                    <a:pt x="518755" y="55575"/>
                  </a:moveTo>
                  <a:lnTo>
                    <a:pt x="0" y="59564"/>
                  </a:lnTo>
                  <a:lnTo>
                    <a:pt x="253" y="91568"/>
                  </a:lnTo>
                  <a:lnTo>
                    <a:pt x="519088" y="87578"/>
                  </a:lnTo>
                  <a:lnTo>
                    <a:pt x="546353" y="71371"/>
                  </a:lnTo>
                  <a:lnTo>
                    <a:pt x="518755" y="55575"/>
                  </a:lnTo>
                  <a:close/>
                </a:path>
                <a:path w="610235" h="144145">
                  <a:moveTo>
                    <a:pt x="546353" y="71371"/>
                  </a:moveTo>
                  <a:lnTo>
                    <a:pt x="519088" y="87578"/>
                  </a:lnTo>
                  <a:lnTo>
                    <a:pt x="578230" y="87123"/>
                  </a:lnTo>
                  <a:lnTo>
                    <a:pt x="578213" y="84964"/>
                  </a:lnTo>
                  <a:lnTo>
                    <a:pt x="570102" y="84964"/>
                  </a:lnTo>
                  <a:lnTo>
                    <a:pt x="546353" y="71371"/>
                  </a:lnTo>
                  <a:close/>
                </a:path>
                <a:path w="610235" h="144145">
                  <a:moveTo>
                    <a:pt x="569849" y="57405"/>
                  </a:moveTo>
                  <a:lnTo>
                    <a:pt x="546353" y="71371"/>
                  </a:lnTo>
                  <a:lnTo>
                    <a:pt x="570102" y="84964"/>
                  </a:lnTo>
                  <a:lnTo>
                    <a:pt x="569849" y="57405"/>
                  </a:lnTo>
                  <a:close/>
                </a:path>
                <a:path w="610235" h="144145">
                  <a:moveTo>
                    <a:pt x="577995" y="57405"/>
                  </a:moveTo>
                  <a:lnTo>
                    <a:pt x="569849" y="57405"/>
                  </a:lnTo>
                  <a:lnTo>
                    <a:pt x="570102" y="84964"/>
                  </a:lnTo>
                  <a:lnTo>
                    <a:pt x="578213" y="84964"/>
                  </a:lnTo>
                  <a:lnTo>
                    <a:pt x="577995" y="57405"/>
                  </a:lnTo>
                  <a:close/>
                </a:path>
                <a:path w="610235" h="144145">
                  <a:moveTo>
                    <a:pt x="577976" y="55119"/>
                  </a:moveTo>
                  <a:lnTo>
                    <a:pt x="518755" y="55575"/>
                  </a:lnTo>
                  <a:lnTo>
                    <a:pt x="546353" y="71371"/>
                  </a:lnTo>
                  <a:lnTo>
                    <a:pt x="569849" y="57405"/>
                  </a:lnTo>
                  <a:lnTo>
                    <a:pt x="577995" y="57405"/>
                  </a:lnTo>
                  <a:lnTo>
                    <a:pt x="577976" y="55119"/>
                  </a:lnTo>
                  <a:close/>
                </a:path>
                <a:path w="610235" h="144145">
                  <a:moveTo>
                    <a:pt x="483510" y="0"/>
                  </a:moveTo>
                  <a:lnTo>
                    <a:pt x="477377" y="430"/>
                  </a:lnTo>
                  <a:lnTo>
                    <a:pt x="471886" y="3123"/>
                  </a:lnTo>
                  <a:lnTo>
                    <a:pt x="467740" y="7875"/>
                  </a:lnTo>
                  <a:lnTo>
                    <a:pt x="465707" y="13950"/>
                  </a:lnTo>
                  <a:lnTo>
                    <a:pt x="466137" y="20083"/>
                  </a:lnTo>
                  <a:lnTo>
                    <a:pt x="468830" y="25574"/>
                  </a:lnTo>
                  <a:lnTo>
                    <a:pt x="473582" y="29719"/>
                  </a:lnTo>
                  <a:lnTo>
                    <a:pt x="518755" y="55575"/>
                  </a:lnTo>
                  <a:lnTo>
                    <a:pt x="582338" y="55119"/>
                  </a:lnTo>
                  <a:lnTo>
                    <a:pt x="489585" y="2033"/>
                  </a:lnTo>
                  <a:lnTo>
                    <a:pt x="483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8647" y="3663761"/>
              <a:ext cx="1181100" cy="0"/>
            </a:xfrm>
            <a:custGeom>
              <a:avLst/>
              <a:gdLst/>
              <a:ahLst/>
              <a:cxnLst/>
              <a:rect l="l" t="t" r="r" b="b"/>
              <a:pathLst>
                <a:path w="1181100">
                  <a:moveTo>
                    <a:pt x="0" y="0"/>
                  </a:moveTo>
                  <a:lnTo>
                    <a:pt x="1180919" y="0"/>
                  </a:lnTo>
                </a:path>
              </a:pathLst>
            </a:custGeom>
            <a:ln w="16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29561" y="2896361"/>
            <a:ext cx="1524000" cy="1544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2305"/>
              </a:spcBef>
            </a:pPr>
            <a:r>
              <a:rPr sz="2700" i="1" spc="-150" dirty="0">
                <a:latin typeface="Times New Roman"/>
                <a:cs typeface="Times New Roman"/>
              </a:rPr>
              <a:t>G</a:t>
            </a:r>
            <a:r>
              <a:rPr sz="2700" spc="-15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R="74930" algn="ctr">
              <a:lnSpc>
                <a:spcPct val="100000"/>
              </a:lnSpc>
              <a:spcBef>
                <a:spcPts val="620"/>
              </a:spcBef>
            </a:pPr>
            <a:r>
              <a:rPr sz="2700" spc="-60" dirty="0">
                <a:latin typeface="Times New Roman"/>
                <a:cs typeface="Times New Roman"/>
              </a:rPr>
              <a:t>1</a:t>
            </a:r>
            <a:r>
              <a:rPr sz="2700" spc="-434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Symbol"/>
                <a:cs typeface="Symbol"/>
              </a:rPr>
              <a:t></a:t>
            </a:r>
            <a:r>
              <a:rPr sz="2700" spc="-250" dirty="0">
                <a:latin typeface="Times New Roman"/>
                <a:cs typeface="Times New Roman"/>
              </a:rPr>
              <a:t> </a:t>
            </a:r>
            <a:r>
              <a:rPr sz="2700" i="1" spc="-120" dirty="0">
                <a:latin typeface="Times New Roman"/>
                <a:cs typeface="Times New Roman"/>
              </a:rPr>
              <a:t>G</a:t>
            </a:r>
            <a:r>
              <a:rPr sz="2700" spc="-120" dirty="0">
                <a:latin typeface="Times New Roman"/>
                <a:cs typeface="Times New Roman"/>
              </a:rPr>
              <a:t>1</a:t>
            </a:r>
            <a:r>
              <a:rPr sz="2700" i="1" spc="-120" dirty="0">
                <a:latin typeface="Times New Roman"/>
                <a:cs typeface="Times New Roman"/>
              </a:rPr>
              <a:t>H</a:t>
            </a:r>
            <a:r>
              <a:rPr sz="2700" spc="-12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93293"/>
            <a:ext cx="5362575" cy="1971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</a:t>
            </a:r>
            <a:r>
              <a:rPr sz="28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1885"/>
              </a:spcBef>
              <a:buFont typeface="Wingdings"/>
              <a:buChar char=""/>
              <a:tabLst>
                <a:tab pos="355600" algn="l"/>
                <a:tab pos="1179830" algn="l"/>
                <a:tab pos="3108325" algn="l"/>
                <a:tab pos="4130675" algn="l"/>
              </a:tabLst>
            </a:pPr>
            <a:r>
              <a:rPr sz="2800" spc="-254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 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301" y="1072642"/>
            <a:ext cx="792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blo</a:t>
            </a:r>
            <a:r>
              <a:rPr sz="2800" spc="-5" dirty="0">
                <a:latin typeface="Calibri"/>
                <a:cs typeface="Calibri"/>
              </a:rPr>
              <a:t>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2078" y="1072642"/>
            <a:ext cx="120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224557"/>
            <a:ext cx="8301355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simple </a:t>
            </a:r>
            <a:r>
              <a:rPr sz="2800" spc="-35" dirty="0">
                <a:latin typeface="Calibri"/>
                <a:cs typeface="Calibri"/>
              </a:rPr>
              <a:t>way </a:t>
            </a:r>
            <a:r>
              <a:rPr sz="2800" spc="-15" dirty="0">
                <a:latin typeface="Calibri"/>
                <a:cs typeface="Calibri"/>
              </a:rPr>
              <a:t>to  represent 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practically  complicated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5" dirty="0">
                <a:latin typeface="Calibri"/>
                <a:cs typeface="Calibri"/>
              </a:rPr>
              <a:t>In this each </a:t>
            </a:r>
            <a:r>
              <a:rPr sz="2800" spc="-15" dirty="0">
                <a:latin typeface="Calibri"/>
                <a:cs typeface="Calibri"/>
              </a:rPr>
              <a:t>component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represented </a:t>
            </a:r>
            <a:r>
              <a:rPr sz="2800" spc="-5" dirty="0">
                <a:latin typeface="Calibri"/>
                <a:cs typeface="Calibri"/>
              </a:rPr>
              <a:t>by a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known as  functional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These blocks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interconnected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proper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7344" y="2273744"/>
            <a:ext cx="6960234" cy="4293235"/>
            <a:chOff x="597344" y="2273744"/>
            <a:chExt cx="6960234" cy="4293235"/>
          </a:xfrm>
        </p:grpSpPr>
        <p:sp>
          <p:nvSpPr>
            <p:cNvPr id="3" name="object 3"/>
            <p:cNvSpPr/>
            <p:nvPr/>
          </p:nvSpPr>
          <p:spPr>
            <a:xfrm>
              <a:off x="610361" y="2286762"/>
              <a:ext cx="6934200" cy="4267200"/>
            </a:xfrm>
            <a:custGeom>
              <a:avLst/>
              <a:gdLst/>
              <a:ahLst/>
              <a:cxnLst/>
              <a:rect l="l" t="t" r="r" b="b"/>
              <a:pathLst>
                <a:path w="6934200" h="4267200">
                  <a:moveTo>
                    <a:pt x="6222999" y="0"/>
                  </a:moveTo>
                  <a:lnTo>
                    <a:pt x="711200" y="0"/>
                  </a:lnTo>
                  <a:lnTo>
                    <a:pt x="662506" y="1640"/>
                  </a:lnTo>
                  <a:lnTo>
                    <a:pt x="614694" y="6491"/>
                  </a:lnTo>
                  <a:lnTo>
                    <a:pt x="567868" y="14447"/>
                  </a:lnTo>
                  <a:lnTo>
                    <a:pt x="522134" y="25402"/>
                  </a:lnTo>
                  <a:lnTo>
                    <a:pt x="477599" y="39250"/>
                  </a:lnTo>
                  <a:lnTo>
                    <a:pt x="434368" y="55885"/>
                  </a:lnTo>
                  <a:lnTo>
                    <a:pt x="392547" y="75202"/>
                  </a:lnTo>
                  <a:lnTo>
                    <a:pt x="352243" y="97093"/>
                  </a:lnTo>
                  <a:lnTo>
                    <a:pt x="313561" y="121454"/>
                  </a:lnTo>
                  <a:lnTo>
                    <a:pt x="276606" y="148179"/>
                  </a:lnTo>
                  <a:lnTo>
                    <a:pt x="241486" y="177161"/>
                  </a:lnTo>
                  <a:lnTo>
                    <a:pt x="208305" y="208295"/>
                  </a:lnTo>
                  <a:lnTo>
                    <a:pt x="177170" y="241475"/>
                  </a:lnTo>
                  <a:lnTo>
                    <a:pt x="148187" y="276595"/>
                  </a:lnTo>
                  <a:lnTo>
                    <a:pt x="121461" y="313549"/>
                  </a:lnTo>
                  <a:lnTo>
                    <a:pt x="97099" y="352232"/>
                  </a:lnTo>
                  <a:lnTo>
                    <a:pt x="75206" y="392536"/>
                  </a:lnTo>
                  <a:lnTo>
                    <a:pt x="55889" y="434357"/>
                  </a:lnTo>
                  <a:lnTo>
                    <a:pt x="39253" y="477589"/>
                  </a:lnTo>
                  <a:lnTo>
                    <a:pt x="25404" y="522125"/>
                  </a:lnTo>
                  <a:lnTo>
                    <a:pt x="14449" y="567860"/>
                  </a:lnTo>
                  <a:lnTo>
                    <a:pt x="6492" y="614688"/>
                  </a:lnTo>
                  <a:lnTo>
                    <a:pt x="1640" y="662503"/>
                  </a:lnTo>
                  <a:lnTo>
                    <a:pt x="0" y="711200"/>
                  </a:lnTo>
                  <a:lnTo>
                    <a:pt x="0" y="3555987"/>
                  </a:lnTo>
                  <a:lnTo>
                    <a:pt x="1640" y="3604680"/>
                  </a:lnTo>
                  <a:lnTo>
                    <a:pt x="6492" y="3652493"/>
                  </a:lnTo>
                  <a:lnTo>
                    <a:pt x="14449" y="3699319"/>
                  </a:lnTo>
                  <a:lnTo>
                    <a:pt x="25404" y="3745053"/>
                  </a:lnTo>
                  <a:lnTo>
                    <a:pt x="39253" y="3789589"/>
                  </a:lnTo>
                  <a:lnTo>
                    <a:pt x="55889" y="3832820"/>
                  </a:lnTo>
                  <a:lnTo>
                    <a:pt x="75206" y="3874641"/>
                  </a:lnTo>
                  <a:lnTo>
                    <a:pt x="97099" y="3914947"/>
                  </a:lnTo>
                  <a:lnTo>
                    <a:pt x="121461" y="3953630"/>
                  </a:lnTo>
                  <a:lnTo>
                    <a:pt x="148187" y="3990585"/>
                  </a:lnTo>
                  <a:lnTo>
                    <a:pt x="177170" y="4025706"/>
                  </a:lnTo>
                  <a:lnTo>
                    <a:pt x="208305" y="4058888"/>
                  </a:lnTo>
                  <a:lnTo>
                    <a:pt x="241486" y="4090023"/>
                  </a:lnTo>
                  <a:lnTo>
                    <a:pt x="276606" y="4119007"/>
                  </a:lnTo>
                  <a:lnTo>
                    <a:pt x="313561" y="4145734"/>
                  </a:lnTo>
                  <a:lnTo>
                    <a:pt x="352243" y="4170097"/>
                  </a:lnTo>
                  <a:lnTo>
                    <a:pt x="392547" y="4191990"/>
                  </a:lnTo>
                  <a:lnTo>
                    <a:pt x="434368" y="4211308"/>
                  </a:lnTo>
                  <a:lnTo>
                    <a:pt x="477599" y="4227945"/>
                  </a:lnTo>
                  <a:lnTo>
                    <a:pt x="522134" y="4241794"/>
                  </a:lnTo>
                  <a:lnTo>
                    <a:pt x="567868" y="4252750"/>
                  </a:lnTo>
                  <a:lnTo>
                    <a:pt x="614694" y="4260707"/>
                  </a:lnTo>
                  <a:lnTo>
                    <a:pt x="662506" y="4265559"/>
                  </a:lnTo>
                  <a:lnTo>
                    <a:pt x="711200" y="4267200"/>
                  </a:lnTo>
                  <a:lnTo>
                    <a:pt x="6222999" y="4267200"/>
                  </a:lnTo>
                  <a:lnTo>
                    <a:pt x="6271696" y="4265559"/>
                  </a:lnTo>
                  <a:lnTo>
                    <a:pt x="6319511" y="4260707"/>
                  </a:lnTo>
                  <a:lnTo>
                    <a:pt x="6366339" y="4252750"/>
                  </a:lnTo>
                  <a:lnTo>
                    <a:pt x="6412074" y="4241794"/>
                  </a:lnTo>
                  <a:lnTo>
                    <a:pt x="6456610" y="4227945"/>
                  </a:lnTo>
                  <a:lnTo>
                    <a:pt x="6499842" y="4211308"/>
                  </a:lnTo>
                  <a:lnTo>
                    <a:pt x="6541663" y="4191990"/>
                  </a:lnTo>
                  <a:lnTo>
                    <a:pt x="6581967" y="4170097"/>
                  </a:lnTo>
                  <a:lnTo>
                    <a:pt x="6620650" y="4145734"/>
                  </a:lnTo>
                  <a:lnTo>
                    <a:pt x="6657604" y="4119007"/>
                  </a:lnTo>
                  <a:lnTo>
                    <a:pt x="6692724" y="4090023"/>
                  </a:lnTo>
                  <a:lnTo>
                    <a:pt x="6725904" y="4058888"/>
                  </a:lnTo>
                  <a:lnTo>
                    <a:pt x="6757038" y="4025706"/>
                  </a:lnTo>
                  <a:lnTo>
                    <a:pt x="6786020" y="3990585"/>
                  </a:lnTo>
                  <a:lnTo>
                    <a:pt x="6812745" y="3953630"/>
                  </a:lnTo>
                  <a:lnTo>
                    <a:pt x="6837106" y="3914947"/>
                  </a:lnTo>
                  <a:lnTo>
                    <a:pt x="6858997" y="3874641"/>
                  </a:lnTo>
                  <a:lnTo>
                    <a:pt x="6878314" y="3832820"/>
                  </a:lnTo>
                  <a:lnTo>
                    <a:pt x="6894949" y="3789589"/>
                  </a:lnTo>
                  <a:lnTo>
                    <a:pt x="6908797" y="3745053"/>
                  </a:lnTo>
                  <a:lnTo>
                    <a:pt x="6919752" y="3699319"/>
                  </a:lnTo>
                  <a:lnTo>
                    <a:pt x="6927708" y="3652493"/>
                  </a:lnTo>
                  <a:lnTo>
                    <a:pt x="6932559" y="3604680"/>
                  </a:lnTo>
                  <a:lnTo>
                    <a:pt x="6934200" y="3555987"/>
                  </a:lnTo>
                  <a:lnTo>
                    <a:pt x="6934200" y="711200"/>
                  </a:lnTo>
                  <a:lnTo>
                    <a:pt x="6932559" y="662503"/>
                  </a:lnTo>
                  <a:lnTo>
                    <a:pt x="6927708" y="614688"/>
                  </a:lnTo>
                  <a:lnTo>
                    <a:pt x="6919752" y="567860"/>
                  </a:lnTo>
                  <a:lnTo>
                    <a:pt x="6908797" y="522125"/>
                  </a:lnTo>
                  <a:lnTo>
                    <a:pt x="6894949" y="477589"/>
                  </a:lnTo>
                  <a:lnTo>
                    <a:pt x="6878314" y="434357"/>
                  </a:lnTo>
                  <a:lnTo>
                    <a:pt x="6858997" y="392536"/>
                  </a:lnTo>
                  <a:lnTo>
                    <a:pt x="6837106" y="352232"/>
                  </a:lnTo>
                  <a:lnTo>
                    <a:pt x="6812745" y="313549"/>
                  </a:lnTo>
                  <a:lnTo>
                    <a:pt x="6786020" y="276595"/>
                  </a:lnTo>
                  <a:lnTo>
                    <a:pt x="6757038" y="241475"/>
                  </a:lnTo>
                  <a:lnTo>
                    <a:pt x="6725904" y="208295"/>
                  </a:lnTo>
                  <a:lnTo>
                    <a:pt x="6692724" y="177161"/>
                  </a:lnTo>
                  <a:lnTo>
                    <a:pt x="6657604" y="148179"/>
                  </a:lnTo>
                  <a:lnTo>
                    <a:pt x="6620650" y="121454"/>
                  </a:lnTo>
                  <a:lnTo>
                    <a:pt x="6581967" y="97093"/>
                  </a:lnTo>
                  <a:lnTo>
                    <a:pt x="6541663" y="75202"/>
                  </a:lnTo>
                  <a:lnTo>
                    <a:pt x="6499842" y="55885"/>
                  </a:lnTo>
                  <a:lnTo>
                    <a:pt x="6456610" y="39250"/>
                  </a:lnTo>
                  <a:lnTo>
                    <a:pt x="6412074" y="25402"/>
                  </a:lnTo>
                  <a:lnTo>
                    <a:pt x="6366339" y="14447"/>
                  </a:lnTo>
                  <a:lnTo>
                    <a:pt x="6319511" y="6491"/>
                  </a:lnTo>
                  <a:lnTo>
                    <a:pt x="6271696" y="1640"/>
                  </a:lnTo>
                  <a:lnTo>
                    <a:pt x="6222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1" y="2286762"/>
              <a:ext cx="6934200" cy="4267200"/>
            </a:xfrm>
            <a:custGeom>
              <a:avLst/>
              <a:gdLst/>
              <a:ahLst/>
              <a:cxnLst/>
              <a:rect l="l" t="t" r="r" b="b"/>
              <a:pathLst>
                <a:path w="6934200" h="4267200">
                  <a:moveTo>
                    <a:pt x="0" y="711200"/>
                  </a:moveTo>
                  <a:lnTo>
                    <a:pt x="1640" y="662503"/>
                  </a:lnTo>
                  <a:lnTo>
                    <a:pt x="6492" y="614688"/>
                  </a:lnTo>
                  <a:lnTo>
                    <a:pt x="14449" y="567860"/>
                  </a:lnTo>
                  <a:lnTo>
                    <a:pt x="25404" y="522125"/>
                  </a:lnTo>
                  <a:lnTo>
                    <a:pt x="39253" y="477589"/>
                  </a:lnTo>
                  <a:lnTo>
                    <a:pt x="55889" y="434357"/>
                  </a:lnTo>
                  <a:lnTo>
                    <a:pt x="75206" y="392536"/>
                  </a:lnTo>
                  <a:lnTo>
                    <a:pt x="97099" y="352232"/>
                  </a:lnTo>
                  <a:lnTo>
                    <a:pt x="121461" y="313549"/>
                  </a:lnTo>
                  <a:lnTo>
                    <a:pt x="148187" y="276595"/>
                  </a:lnTo>
                  <a:lnTo>
                    <a:pt x="177170" y="241475"/>
                  </a:lnTo>
                  <a:lnTo>
                    <a:pt x="208305" y="208295"/>
                  </a:lnTo>
                  <a:lnTo>
                    <a:pt x="241486" y="177161"/>
                  </a:lnTo>
                  <a:lnTo>
                    <a:pt x="276606" y="148179"/>
                  </a:lnTo>
                  <a:lnTo>
                    <a:pt x="313561" y="121454"/>
                  </a:lnTo>
                  <a:lnTo>
                    <a:pt x="352243" y="97093"/>
                  </a:lnTo>
                  <a:lnTo>
                    <a:pt x="392547" y="75202"/>
                  </a:lnTo>
                  <a:lnTo>
                    <a:pt x="434368" y="55885"/>
                  </a:lnTo>
                  <a:lnTo>
                    <a:pt x="477599" y="39250"/>
                  </a:lnTo>
                  <a:lnTo>
                    <a:pt x="522134" y="25402"/>
                  </a:lnTo>
                  <a:lnTo>
                    <a:pt x="567868" y="14447"/>
                  </a:lnTo>
                  <a:lnTo>
                    <a:pt x="614694" y="6491"/>
                  </a:lnTo>
                  <a:lnTo>
                    <a:pt x="662506" y="1640"/>
                  </a:lnTo>
                  <a:lnTo>
                    <a:pt x="711200" y="0"/>
                  </a:lnTo>
                  <a:lnTo>
                    <a:pt x="6222999" y="0"/>
                  </a:lnTo>
                  <a:lnTo>
                    <a:pt x="6271696" y="1640"/>
                  </a:lnTo>
                  <a:lnTo>
                    <a:pt x="6319511" y="6491"/>
                  </a:lnTo>
                  <a:lnTo>
                    <a:pt x="6366339" y="14447"/>
                  </a:lnTo>
                  <a:lnTo>
                    <a:pt x="6412074" y="25402"/>
                  </a:lnTo>
                  <a:lnTo>
                    <a:pt x="6456610" y="39250"/>
                  </a:lnTo>
                  <a:lnTo>
                    <a:pt x="6499842" y="55885"/>
                  </a:lnTo>
                  <a:lnTo>
                    <a:pt x="6541663" y="75202"/>
                  </a:lnTo>
                  <a:lnTo>
                    <a:pt x="6581967" y="97093"/>
                  </a:lnTo>
                  <a:lnTo>
                    <a:pt x="6620650" y="121454"/>
                  </a:lnTo>
                  <a:lnTo>
                    <a:pt x="6657604" y="148179"/>
                  </a:lnTo>
                  <a:lnTo>
                    <a:pt x="6692724" y="177161"/>
                  </a:lnTo>
                  <a:lnTo>
                    <a:pt x="6725904" y="208295"/>
                  </a:lnTo>
                  <a:lnTo>
                    <a:pt x="6757038" y="241475"/>
                  </a:lnTo>
                  <a:lnTo>
                    <a:pt x="6786020" y="276595"/>
                  </a:lnTo>
                  <a:lnTo>
                    <a:pt x="6812745" y="313549"/>
                  </a:lnTo>
                  <a:lnTo>
                    <a:pt x="6837106" y="352232"/>
                  </a:lnTo>
                  <a:lnTo>
                    <a:pt x="6858997" y="392536"/>
                  </a:lnTo>
                  <a:lnTo>
                    <a:pt x="6878314" y="434357"/>
                  </a:lnTo>
                  <a:lnTo>
                    <a:pt x="6894949" y="477589"/>
                  </a:lnTo>
                  <a:lnTo>
                    <a:pt x="6908797" y="522125"/>
                  </a:lnTo>
                  <a:lnTo>
                    <a:pt x="6919752" y="567860"/>
                  </a:lnTo>
                  <a:lnTo>
                    <a:pt x="6927708" y="614688"/>
                  </a:lnTo>
                  <a:lnTo>
                    <a:pt x="6932559" y="662503"/>
                  </a:lnTo>
                  <a:lnTo>
                    <a:pt x="6934200" y="711200"/>
                  </a:lnTo>
                  <a:lnTo>
                    <a:pt x="6934200" y="3555987"/>
                  </a:lnTo>
                  <a:lnTo>
                    <a:pt x="6932559" y="3604680"/>
                  </a:lnTo>
                  <a:lnTo>
                    <a:pt x="6927708" y="3652493"/>
                  </a:lnTo>
                  <a:lnTo>
                    <a:pt x="6919752" y="3699319"/>
                  </a:lnTo>
                  <a:lnTo>
                    <a:pt x="6908797" y="3745053"/>
                  </a:lnTo>
                  <a:lnTo>
                    <a:pt x="6894949" y="3789589"/>
                  </a:lnTo>
                  <a:lnTo>
                    <a:pt x="6878314" y="3832820"/>
                  </a:lnTo>
                  <a:lnTo>
                    <a:pt x="6858997" y="3874641"/>
                  </a:lnTo>
                  <a:lnTo>
                    <a:pt x="6837106" y="3914947"/>
                  </a:lnTo>
                  <a:lnTo>
                    <a:pt x="6812745" y="3953630"/>
                  </a:lnTo>
                  <a:lnTo>
                    <a:pt x="6786020" y="3990585"/>
                  </a:lnTo>
                  <a:lnTo>
                    <a:pt x="6757038" y="4025706"/>
                  </a:lnTo>
                  <a:lnTo>
                    <a:pt x="6725904" y="4058888"/>
                  </a:lnTo>
                  <a:lnTo>
                    <a:pt x="6692724" y="4090023"/>
                  </a:lnTo>
                  <a:lnTo>
                    <a:pt x="6657604" y="4119007"/>
                  </a:lnTo>
                  <a:lnTo>
                    <a:pt x="6620650" y="4145734"/>
                  </a:lnTo>
                  <a:lnTo>
                    <a:pt x="6581967" y="4170097"/>
                  </a:lnTo>
                  <a:lnTo>
                    <a:pt x="6541663" y="4191990"/>
                  </a:lnTo>
                  <a:lnTo>
                    <a:pt x="6499842" y="4211308"/>
                  </a:lnTo>
                  <a:lnTo>
                    <a:pt x="6456610" y="4227945"/>
                  </a:lnTo>
                  <a:lnTo>
                    <a:pt x="6412074" y="4241794"/>
                  </a:lnTo>
                  <a:lnTo>
                    <a:pt x="6366339" y="4252750"/>
                  </a:lnTo>
                  <a:lnTo>
                    <a:pt x="6319511" y="4260707"/>
                  </a:lnTo>
                  <a:lnTo>
                    <a:pt x="6271696" y="4265559"/>
                  </a:lnTo>
                  <a:lnTo>
                    <a:pt x="6222999" y="4267200"/>
                  </a:lnTo>
                  <a:lnTo>
                    <a:pt x="711200" y="4267200"/>
                  </a:lnTo>
                  <a:lnTo>
                    <a:pt x="662506" y="4265559"/>
                  </a:lnTo>
                  <a:lnTo>
                    <a:pt x="614694" y="4260707"/>
                  </a:lnTo>
                  <a:lnTo>
                    <a:pt x="567868" y="4252750"/>
                  </a:lnTo>
                  <a:lnTo>
                    <a:pt x="522134" y="4241794"/>
                  </a:lnTo>
                  <a:lnTo>
                    <a:pt x="477599" y="4227945"/>
                  </a:lnTo>
                  <a:lnTo>
                    <a:pt x="434368" y="4211308"/>
                  </a:lnTo>
                  <a:lnTo>
                    <a:pt x="392547" y="4191990"/>
                  </a:lnTo>
                  <a:lnTo>
                    <a:pt x="352243" y="4170097"/>
                  </a:lnTo>
                  <a:lnTo>
                    <a:pt x="313561" y="4145734"/>
                  </a:lnTo>
                  <a:lnTo>
                    <a:pt x="276606" y="4119007"/>
                  </a:lnTo>
                  <a:lnTo>
                    <a:pt x="241486" y="4090023"/>
                  </a:lnTo>
                  <a:lnTo>
                    <a:pt x="208305" y="4058888"/>
                  </a:lnTo>
                  <a:lnTo>
                    <a:pt x="177170" y="4025706"/>
                  </a:lnTo>
                  <a:lnTo>
                    <a:pt x="148187" y="3990585"/>
                  </a:lnTo>
                  <a:lnTo>
                    <a:pt x="121461" y="3953630"/>
                  </a:lnTo>
                  <a:lnTo>
                    <a:pt x="97099" y="3914947"/>
                  </a:lnTo>
                  <a:lnTo>
                    <a:pt x="75206" y="3874641"/>
                  </a:lnTo>
                  <a:lnTo>
                    <a:pt x="55889" y="3832820"/>
                  </a:lnTo>
                  <a:lnTo>
                    <a:pt x="39253" y="3789589"/>
                  </a:lnTo>
                  <a:lnTo>
                    <a:pt x="25404" y="3745053"/>
                  </a:lnTo>
                  <a:lnTo>
                    <a:pt x="14449" y="3699319"/>
                  </a:lnTo>
                  <a:lnTo>
                    <a:pt x="6492" y="3652493"/>
                  </a:lnTo>
                  <a:lnTo>
                    <a:pt x="1640" y="3604680"/>
                  </a:lnTo>
                  <a:lnTo>
                    <a:pt x="0" y="3555987"/>
                  </a:lnTo>
                  <a:lnTo>
                    <a:pt x="0" y="711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161" y="3297174"/>
              <a:ext cx="609600" cy="657225"/>
            </a:xfrm>
            <a:custGeom>
              <a:avLst/>
              <a:gdLst/>
              <a:ahLst/>
              <a:cxnLst/>
              <a:rect l="l" t="t" r="r" b="b"/>
              <a:pathLst>
                <a:path w="609600" h="657225">
                  <a:moveTo>
                    <a:pt x="0" y="328421"/>
                  </a:moveTo>
                  <a:lnTo>
                    <a:pt x="3304" y="279896"/>
                  </a:lnTo>
                  <a:lnTo>
                    <a:pt x="12904" y="233579"/>
                  </a:lnTo>
                  <a:lnTo>
                    <a:pt x="28328" y="189979"/>
                  </a:lnTo>
                  <a:lnTo>
                    <a:pt x="49104" y="149604"/>
                  </a:lnTo>
                  <a:lnTo>
                    <a:pt x="74761" y="112963"/>
                  </a:lnTo>
                  <a:lnTo>
                    <a:pt x="104827" y="80565"/>
                  </a:lnTo>
                  <a:lnTo>
                    <a:pt x="138832" y="52917"/>
                  </a:lnTo>
                  <a:lnTo>
                    <a:pt x="176303" y="30528"/>
                  </a:lnTo>
                  <a:lnTo>
                    <a:pt x="216768" y="13907"/>
                  </a:lnTo>
                  <a:lnTo>
                    <a:pt x="259758" y="3561"/>
                  </a:lnTo>
                  <a:lnTo>
                    <a:pt x="304800" y="0"/>
                  </a:lnTo>
                  <a:lnTo>
                    <a:pt x="349827" y="3561"/>
                  </a:lnTo>
                  <a:lnTo>
                    <a:pt x="392807" y="13907"/>
                  </a:lnTo>
                  <a:lnTo>
                    <a:pt x="433269" y="30528"/>
                  </a:lnTo>
                  <a:lnTo>
                    <a:pt x="470739" y="52917"/>
                  </a:lnTo>
                  <a:lnTo>
                    <a:pt x="504746" y="80565"/>
                  </a:lnTo>
                  <a:lnTo>
                    <a:pt x="534816" y="112963"/>
                  </a:lnTo>
                  <a:lnTo>
                    <a:pt x="560479" y="149604"/>
                  </a:lnTo>
                  <a:lnTo>
                    <a:pt x="581261" y="189979"/>
                  </a:lnTo>
                  <a:lnTo>
                    <a:pt x="596690" y="233579"/>
                  </a:lnTo>
                  <a:lnTo>
                    <a:pt x="606293" y="279896"/>
                  </a:lnTo>
                  <a:lnTo>
                    <a:pt x="609600" y="328421"/>
                  </a:lnTo>
                  <a:lnTo>
                    <a:pt x="606293" y="376947"/>
                  </a:lnTo>
                  <a:lnTo>
                    <a:pt x="596690" y="423264"/>
                  </a:lnTo>
                  <a:lnTo>
                    <a:pt x="581261" y="466864"/>
                  </a:lnTo>
                  <a:lnTo>
                    <a:pt x="560479" y="507239"/>
                  </a:lnTo>
                  <a:lnTo>
                    <a:pt x="534816" y="543880"/>
                  </a:lnTo>
                  <a:lnTo>
                    <a:pt x="504746" y="576278"/>
                  </a:lnTo>
                  <a:lnTo>
                    <a:pt x="470739" y="603926"/>
                  </a:lnTo>
                  <a:lnTo>
                    <a:pt x="433269" y="626315"/>
                  </a:lnTo>
                  <a:lnTo>
                    <a:pt x="392807" y="642936"/>
                  </a:lnTo>
                  <a:lnTo>
                    <a:pt x="349827" y="653282"/>
                  </a:lnTo>
                  <a:lnTo>
                    <a:pt x="304800" y="656844"/>
                  </a:lnTo>
                  <a:lnTo>
                    <a:pt x="259758" y="653282"/>
                  </a:lnTo>
                  <a:lnTo>
                    <a:pt x="216768" y="642936"/>
                  </a:lnTo>
                  <a:lnTo>
                    <a:pt x="176303" y="626315"/>
                  </a:lnTo>
                  <a:lnTo>
                    <a:pt x="138832" y="603926"/>
                  </a:lnTo>
                  <a:lnTo>
                    <a:pt x="104827" y="576278"/>
                  </a:lnTo>
                  <a:lnTo>
                    <a:pt x="74761" y="543880"/>
                  </a:lnTo>
                  <a:lnTo>
                    <a:pt x="49104" y="507239"/>
                  </a:lnTo>
                  <a:lnTo>
                    <a:pt x="28328" y="466864"/>
                  </a:lnTo>
                  <a:lnTo>
                    <a:pt x="12904" y="423264"/>
                  </a:lnTo>
                  <a:lnTo>
                    <a:pt x="3304" y="376947"/>
                  </a:lnTo>
                  <a:lnTo>
                    <a:pt x="0" y="328421"/>
                  </a:lnTo>
                  <a:close/>
                </a:path>
                <a:path w="609600" h="657225">
                  <a:moveTo>
                    <a:pt x="88391" y="96012"/>
                  </a:moveTo>
                  <a:lnTo>
                    <a:pt x="520191" y="559562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3554" y="3393186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463550"/>
                  </a:moveTo>
                  <a:lnTo>
                    <a:pt x="431800" y="0"/>
                  </a:lnTo>
                </a:path>
              </a:pathLst>
            </a:custGeom>
            <a:ln w="3200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62" y="3542664"/>
            <a:ext cx="7544434" cy="2592705"/>
          </a:xfrm>
          <a:custGeom>
            <a:avLst/>
            <a:gdLst/>
            <a:ahLst/>
            <a:cxnLst/>
            <a:rect l="l" t="t" r="r" b="b"/>
            <a:pathLst>
              <a:path w="7544434" h="2592704">
                <a:moveTo>
                  <a:pt x="838263" y="82181"/>
                </a:moveTo>
                <a:lnTo>
                  <a:pt x="810844" y="66167"/>
                </a:lnTo>
                <a:lnTo>
                  <a:pt x="718566" y="12331"/>
                </a:lnTo>
                <a:lnTo>
                  <a:pt x="712546" y="10274"/>
                </a:lnTo>
                <a:lnTo>
                  <a:pt x="706424" y="10668"/>
                </a:lnTo>
                <a:lnTo>
                  <a:pt x="700900" y="13360"/>
                </a:lnTo>
                <a:lnTo>
                  <a:pt x="696683" y="18161"/>
                </a:lnTo>
                <a:lnTo>
                  <a:pt x="694626" y="24168"/>
                </a:lnTo>
                <a:lnTo>
                  <a:pt x="695020" y="30276"/>
                </a:lnTo>
                <a:lnTo>
                  <a:pt x="697687" y="35788"/>
                </a:lnTo>
                <a:lnTo>
                  <a:pt x="702437" y="40017"/>
                </a:lnTo>
                <a:lnTo>
                  <a:pt x="747255" y="66167"/>
                </a:lnTo>
                <a:lnTo>
                  <a:pt x="0" y="66167"/>
                </a:lnTo>
                <a:lnTo>
                  <a:pt x="0" y="98171"/>
                </a:lnTo>
                <a:lnTo>
                  <a:pt x="747280" y="98171"/>
                </a:lnTo>
                <a:lnTo>
                  <a:pt x="774712" y="82181"/>
                </a:lnTo>
                <a:lnTo>
                  <a:pt x="702437" y="124333"/>
                </a:lnTo>
                <a:lnTo>
                  <a:pt x="697687" y="128562"/>
                </a:lnTo>
                <a:lnTo>
                  <a:pt x="695020" y="134073"/>
                </a:lnTo>
                <a:lnTo>
                  <a:pt x="694626" y="140182"/>
                </a:lnTo>
                <a:lnTo>
                  <a:pt x="696683" y="146177"/>
                </a:lnTo>
                <a:lnTo>
                  <a:pt x="700900" y="150990"/>
                </a:lnTo>
                <a:lnTo>
                  <a:pt x="706424" y="153670"/>
                </a:lnTo>
                <a:lnTo>
                  <a:pt x="712546" y="154076"/>
                </a:lnTo>
                <a:lnTo>
                  <a:pt x="718566" y="152019"/>
                </a:lnTo>
                <a:lnTo>
                  <a:pt x="810844" y="98171"/>
                </a:lnTo>
                <a:lnTo>
                  <a:pt x="838263" y="82181"/>
                </a:lnTo>
                <a:close/>
              </a:path>
              <a:path w="7544434" h="2592704">
                <a:moveTo>
                  <a:pt x="1752727" y="63893"/>
                </a:moveTo>
                <a:lnTo>
                  <a:pt x="1724926" y="49911"/>
                </a:lnTo>
                <a:lnTo>
                  <a:pt x="1628902" y="1651"/>
                </a:lnTo>
                <a:lnTo>
                  <a:pt x="1622717" y="0"/>
                </a:lnTo>
                <a:lnTo>
                  <a:pt x="1616621" y="787"/>
                </a:lnTo>
                <a:lnTo>
                  <a:pt x="1611274" y="3784"/>
                </a:lnTo>
                <a:lnTo>
                  <a:pt x="1607312" y="8763"/>
                </a:lnTo>
                <a:lnTo>
                  <a:pt x="1605648" y="14897"/>
                </a:lnTo>
                <a:lnTo>
                  <a:pt x="1606435" y="20980"/>
                </a:lnTo>
                <a:lnTo>
                  <a:pt x="1609432" y="26327"/>
                </a:lnTo>
                <a:lnTo>
                  <a:pt x="1614424" y="30226"/>
                </a:lnTo>
                <a:lnTo>
                  <a:pt x="1660906" y="53594"/>
                </a:lnTo>
                <a:lnTo>
                  <a:pt x="1446784" y="66929"/>
                </a:lnTo>
                <a:lnTo>
                  <a:pt x="1448816" y="98933"/>
                </a:lnTo>
                <a:lnTo>
                  <a:pt x="1662938" y="85496"/>
                </a:lnTo>
                <a:lnTo>
                  <a:pt x="1619758" y="114427"/>
                </a:lnTo>
                <a:lnTo>
                  <a:pt x="1615274" y="118960"/>
                </a:lnTo>
                <a:lnTo>
                  <a:pt x="1612963" y="124637"/>
                </a:lnTo>
                <a:lnTo>
                  <a:pt x="1612925" y="130771"/>
                </a:lnTo>
                <a:lnTo>
                  <a:pt x="1615313" y="136652"/>
                </a:lnTo>
                <a:lnTo>
                  <a:pt x="1619834" y="141135"/>
                </a:lnTo>
                <a:lnTo>
                  <a:pt x="1625511" y="143446"/>
                </a:lnTo>
                <a:lnTo>
                  <a:pt x="1631645" y="143484"/>
                </a:lnTo>
                <a:lnTo>
                  <a:pt x="1637538" y="141097"/>
                </a:lnTo>
                <a:lnTo>
                  <a:pt x="1752727" y="63893"/>
                </a:lnTo>
                <a:close/>
              </a:path>
              <a:path w="7544434" h="2592704">
                <a:moveTo>
                  <a:pt x="3886200" y="2504567"/>
                </a:moveTo>
                <a:lnTo>
                  <a:pt x="1233868" y="2504567"/>
                </a:lnTo>
                <a:lnTo>
                  <a:pt x="1278763" y="2478379"/>
                </a:lnTo>
                <a:lnTo>
                  <a:pt x="1283487" y="2474163"/>
                </a:lnTo>
                <a:lnTo>
                  <a:pt x="1286141" y="2468638"/>
                </a:lnTo>
                <a:lnTo>
                  <a:pt x="1286522" y="2462517"/>
                </a:lnTo>
                <a:lnTo>
                  <a:pt x="1284478" y="2456497"/>
                </a:lnTo>
                <a:lnTo>
                  <a:pt x="1280248" y="2451760"/>
                </a:lnTo>
                <a:lnTo>
                  <a:pt x="1274737" y="2449093"/>
                </a:lnTo>
                <a:lnTo>
                  <a:pt x="1268628" y="2448699"/>
                </a:lnTo>
                <a:lnTo>
                  <a:pt x="1262634" y="2450744"/>
                </a:lnTo>
                <a:lnTo>
                  <a:pt x="1159002" y="2511196"/>
                </a:lnTo>
                <a:lnTo>
                  <a:pt x="1159002" y="511378"/>
                </a:lnTo>
                <a:lnTo>
                  <a:pt x="1185189" y="556260"/>
                </a:lnTo>
                <a:lnTo>
                  <a:pt x="1189393" y="560997"/>
                </a:lnTo>
                <a:lnTo>
                  <a:pt x="1194904" y="563651"/>
                </a:lnTo>
                <a:lnTo>
                  <a:pt x="1201000" y="564032"/>
                </a:lnTo>
                <a:lnTo>
                  <a:pt x="1207008" y="561975"/>
                </a:lnTo>
                <a:lnTo>
                  <a:pt x="1211808" y="557758"/>
                </a:lnTo>
                <a:lnTo>
                  <a:pt x="1214501" y="552246"/>
                </a:lnTo>
                <a:lnTo>
                  <a:pt x="1214894" y="546138"/>
                </a:lnTo>
                <a:lnTo>
                  <a:pt x="1212850" y="540131"/>
                </a:lnTo>
                <a:lnTo>
                  <a:pt x="1161580" y="452247"/>
                </a:lnTo>
                <a:lnTo>
                  <a:pt x="1143000" y="420370"/>
                </a:lnTo>
                <a:lnTo>
                  <a:pt x="1073175" y="540131"/>
                </a:lnTo>
                <a:lnTo>
                  <a:pt x="1071118" y="546138"/>
                </a:lnTo>
                <a:lnTo>
                  <a:pt x="1071511" y="552246"/>
                </a:lnTo>
                <a:lnTo>
                  <a:pt x="1074178" y="557758"/>
                </a:lnTo>
                <a:lnTo>
                  <a:pt x="1078928" y="561975"/>
                </a:lnTo>
                <a:lnTo>
                  <a:pt x="1084935" y="564032"/>
                </a:lnTo>
                <a:lnTo>
                  <a:pt x="1091057" y="563651"/>
                </a:lnTo>
                <a:lnTo>
                  <a:pt x="1096581" y="560997"/>
                </a:lnTo>
                <a:lnTo>
                  <a:pt x="1100810" y="556260"/>
                </a:lnTo>
                <a:lnTo>
                  <a:pt x="1126998" y="511378"/>
                </a:lnTo>
                <a:lnTo>
                  <a:pt x="1126998" y="2520759"/>
                </a:lnTo>
                <a:lnTo>
                  <a:pt x="1143241" y="2520759"/>
                </a:lnTo>
                <a:lnTo>
                  <a:pt x="1262634" y="2590393"/>
                </a:lnTo>
                <a:lnTo>
                  <a:pt x="1268628" y="2592451"/>
                </a:lnTo>
                <a:lnTo>
                  <a:pt x="1274737" y="2592057"/>
                </a:lnTo>
                <a:lnTo>
                  <a:pt x="1280248" y="2589390"/>
                </a:lnTo>
                <a:lnTo>
                  <a:pt x="1284478" y="2584640"/>
                </a:lnTo>
                <a:lnTo>
                  <a:pt x="1286522" y="2578633"/>
                </a:lnTo>
                <a:lnTo>
                  <a:pt x="1286141" y="2572512"/>
                </a:lnTo>
                <a:lnTo>
                  <a:pt x="1283487" y="2566987"/>
                </a:lnTo>
                <a:lnTo>
                  <a:pt x="1278763" y="2562758"/>
                </a:lnTo>
                <a:lnTo>
                  <a:pt x="1233868" y="2536571"/>
                </a:lnTo>
                <a:lnTo>
                  <a:pt x="3886200" y="2536571"/>
                </a:lnTo>
                <a:lnTo>
                  <a:pt x="3886200" y="2504567"/>
                </a:lnTo>
                <a:close/>
              </a:path>
              <a:path w="7544434" h="2592704">
                <a:moveTo>
                  <a:pt x="7543927" y="159131"/>
                </a:moveTo>
                <a:lnTo>
                  <a:pt x="7426452" y="85598"/>
                </a:lnTo>
                <a:lnTo>
                  <a:pt x="7420496" y="83362"/>
                </a:lnTo>
                <a:lnTo>
                  <a:pt x="7414349" y="83566"/>
                </a:lnTo>
                <a:lnTo>
                  <a:pt x="7408735" y="86067"/>
                </a:lnTo>
                <a:lnTo>
                  <a:pt x="7404354" y="90678"/>
                </a:lnTo>
                <a:lnTo>
                  <a:pt x="7402106" y="96634"/>
                </a:lnTo>
                <a:lnTo>
                  <a:pt x="7402322" y="102781"/>
                </a:lnTo>
                <a:lnTo>
                  <a:pt x="7404811" y="108394"/>
                </a:lnTo>
                <a:lnTo>
                  <a:pt x="7409434" y="112776"/>
                </a:lnTo>
                <a:lnTo>
                  <a:pt x="7453389" y="140271"/>
                </a:lnTo>
                <a:lnTo>
                  <a:pt x="6934708" y="124079"/>
                </a:lnTo>
                <a:lnTo>
                  <a:pt x="6933692" y="156083"/>
                </a:lnTo>
                <a:lnTo>
                  <a:pt x="7222998" y="165112"/>
                </a:lnTo>
                <a:lnTo>
                  <a:pt x="7222998" y="2430424"/>
                </a:lnTo>
                <a:lnTo>
                  <a:pt x="7196836" y="2385568"/>
                </a:lnTo>
                <a:lnTo>
                  <a:pt x="7192607" y="2380831"/>
                </a:lnTo>
                <a:lnTo>
                  <a:pt x="7187082" y="2378164"/>
                </a:lnTo>
                <a:lnTo>
                  <a:pt x="7180935" y="2377770"/>
                </a:lnTo>
                <a:lnTo>
                  <a:pt x="7174865" y="2379815"/>
                </a:lnTo>
                <a:lnTo>
                  <a:pt x="7170128" y="2384044"/>
                </a:lnTo>
                <a:lnTo>
                  <a:pt x="7167473" y="2389568"/>
                </a:lnTo>
                <a:lnTo>
                  <a:pt x="7167092" y="2395690"/>
                </a:lnTo>
                <a:lnTo>
                  <a:pt x="7169150" y="2401697"/>
                </a:lnTo>
                <a:lnTo>
                  <a:pt x="7229170" y="2504567"/>
                </a:lnTo>
                <a:lnTo>
                  <a:pt x="4586668" y="2504567"/>
                </a:lnTo>
                <a:lnTo>
                  <a:pt x="4631563" y="2478379"/>
                </a:lnTo>
                <a:lnTo>
                  <a:pt x="4636287" y="2474163"/>
                </a:lnTo>
                <a:lnTo>
                  <a:pt x="4638941" y="2468638"/>
                </a:lnTo>
                <a:lnTo>
                  <a:pt x="4639322" y="2462517"/>
                </a:lnTo>
                <a:lnTo>
                  <a:pt x="4637278" y="2456497"/>
                </a:lnTo>
                <a:lnTo>
                  <a:pt x="4633049" y="2451760"/>
                </a:lnTo>
                <a:lnTo>
                  <a:pt x="4627537" y="2449093"/>
                </a:lnTo>
                <a:lnTo>
                  <a:pt x="4621428" y="2448699"/>
                </a:lnTo>
                <a:lnTo>
                  <a:pt x="4615434" y="2450744"/>
                </a:lnTo>
                <a:lnTo>
                  <a:pt x="4495673" y="2520569"/>
                </a:lnTo>
                <a:lnTo>
                  <a:pt x="4615434" y="2590393"/>
                </a:lnTo>
                <a:lnTo>
                  <a:pt x="4621428" y="2592451"/>
                </a:lnTo>
                <a:lnTo>
                  <a:pt x="4627537" y="2592057"/>
                </a:lnTo>
                <a:lnTo>
                  <a:pt x="4633049" y="2589390"/>
                </a:lnTo>
                <a:lnTo>
                  <a:pt x="4637278" y="2584640"/>
                </a:lnTo>
                <a:lnTo>
                  <a:pt x="4639322" y="2578633"/>
                </a:lnTo>
                <a:lnTo>
                  <a:pt x="4638941" y="2572512"/>
                </a:lnTo>
                <a:lnTo>
                  <a:pt x="4636287" y="2566987"/>
                </a:lnTo>
                <a:lnTo>
                  <a:pt x="4631563" y="2562758"/>
                </a:lnTo>
                <a:lnTo>
                  <a:pt x="4586668" y="2536571"/>
                </a:lnTo>
                <a:lnTo>
                  <a:pt x="7239000" y="2536571"/>
                </a:lnTo>
                <a:lnTo>
                  <a:pt x="7239000" y="2521407"/>
                </a:lnTo>
                <a:lnTo>
                  <a:pt x="7257516" y="2489670"/>
                </a:lnTo>
                <a:lnTo>
                  <a:pt x="7308850" y="2401697"/>
                </a:lnTo>
                <a:lnTo>
                  <a:pt x="7310895" y="2395690"/>
                </a:lnTo>
                <a:lnTo>
                  <a:pt x="7310501" y="2389568"/>
                </a:lnTo>
                <a:lnTo>
                  <a:pt x="7307808" y="2384044"/>
                </a:lnTo>
                <a:lnTo>
                  <a:pt x="7303008" y="2379815"/>
                </a:lnTo>
                <a:lnTo>
                  <a:pt x="7297001" y="2377770"/>
                </a:lnTo>
                <a:lnTo>
                  <a:pt x="7290892" y="2378164"/>
                </a:lnTo>
                <a:lnTo>
                  <a:pt x="7285380" y="2380831"/>
                </a:lnTo>
                <a:lnTo>
                  <a:pt x="7281164" y="2385568"/>
                </a:lnTo>
                <a:lnTo>
                  <a:pt x="7255002" y="2430424"/>
                </a:lnTo>
                <a:lnTo>
                  <a:pt x="7255002" y="166116"/>
                </a:lnTo>
                <a:lnTo>
                  <a:pt x="7452500" y="172275"/>
                </a:lnTo>
                <a:lnTo>
                  <a:pt x="7406767" y="197104"/>
                </a:lnTo>
                <a:lnTo>
                  <a:pt x="7401890" y="201168"/>
                </a:lnTo>
                <a:lnTo>
                  <a:pt x="7399045" y="206565"/>
                </a:lnTo>
                <a:lnTo>
                  <a:pt x="7398436" y="212648"/>
                </a:lnTo>
                <a:lnTo>
                  <a:pt x="7400290" y="218694"/>
                </a:lnTo>
                <a:lnTo>
                  <a:pt x="7404405" y="223621"/>
                </a:lnTo>
                <a:lnTo>
                  <a:pt x="7409853" y="226466"/>
                </a:lnTo>
                <a:lnTo>
                  <a:pt x="7415949" y="227037"/>
                </a:lnTo>
                <a:lnTo>
                  <a:pt x="7422007" y="225171"/>
                </a:lnTo>
                <a:lnTo>
                  <a:pt x="7516254" y="174117"/>
                </a:lnTo>
                <a:lnTo>
                  <a:pt x="7543927" y="15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3744" y="14033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2105" y="1403350"/>
            <a:ext cx="382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0902" y="3687582"/>
            <a:ext cx="4033520" cy="0"/>
          </a:xfrm>
          <a:custGeom>
            <a:avLst/>
            <a:gdLst/>
            <a:ahLst/>
            <a:cxnLst/>
            <a:rect l="l" t="t" r="r" b="b"/>
            <a:pathLst>
              <a:path w="4033520">
                <a:moveTo>
                  <a:pt x="0" y="0"/>
                </a:moveTo>
                <a:lnTo>
                  <a:pt x="4033135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1709420" marR="630555" indent="-1165225">
              <a:lnSpc>
                <a:spcPct val="118400"/>
              </a:lnSpc>
              <a:spcBef>
                <a:spcPts val="2020"/>
              </a:spcBef>
            </a:pPr>
            <a:r>
              <a:rPr sz="3750" i="1" spc="-190" dirty="0">
                <a:latin typeface="Times New Roman"/>
                <a:cs typeface="Times New Roman"/>
              </a:rPr>
              <a:t>G</a:t>
            </a:r>
            <a:r>
              <a:rPr sz="3750" spc="-190" dirty="0">
                <a:latin typeface="Times New Roman"/>
                <a:cs typeface="Times New Roman"/>
              </a:rPr>
              <a:t>1</a:t>
            </a:r>
            <a:r>
              <a:rPr sz="3750" i="1" spc="-190" dirty="0">
                <a:latin typeface="Times New Roman"/>
                <a:cs typeface="Times New Roman"/>
              </a:rPr>
              <a:t>G</a:t>
            </a:r>
            <a:r>
              <a:rPr sz="3750" spc="-190" dirty="0">
                <a:latin typeface="Times New Roman"/>
                <a:cs typeface="Times New Roman"/>
              </a:rPr>
              <a:t>2(G</a:t>
            </a:r>
            <a:r>
              <a:rPr sz="3750" spc="-509" dirty="0">
                <a:latin typeface="Times New Roman"/>
                <a:cs typeface="Times New Roman"/>
              </a:rPr>
              <a:t> </a:t>
            </a:r>
            <a:r>
              <a:rPr sz="3750" spc="-95" dirty="0">
                <a:latin typeface="Times New Roman"/>
                <a:cs typeface="Times New Roman"/>
              </a:rPr>
              <a:t>3</a:t>
            </a:r>
            <a:r>
              <a:rPr sz="3750" spc="-405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290" dirty="0">
                <a:latin typeface="Times New Roman"/>
                <a:cs typeface="Times New Roman"/>
              </a:rPr>
              <a:t> </a:t>
            </a:r>
            <a:r>
              <a:rPr sz="3750" spc="-135" dirty="0">
                <a:latin typeface="Times New Roman"/>
                <a:cs typeface="Times New Roman"/>
              </a:rPr>
              <a:t>G</a:t>
            </a:r>
            <a:r>
              <a:rPr sz="3750" spc="-390" dirty="0">
                <a:latin typeface="Times New Roman"/>
                <a:cs typeface="Times New Roman"/>
              </a:rPr>
              <a:t> </a:t>
            </a:r>
            <a:r>
              <a:rPr sz="3750" spc="-95" dirty="0">
                <a:latin typeface="Times New Roman"/>
                <a:cs typeface="Times New Roman"/>
              </a:rPr>
              <a:t>4</a:t>
            </a:r>
            <a:r>
              <a:rPr sz="3750" spc="-290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300" dirty="0">
                <a:latin typeface="Times New Roman"/>
                <a:cs typeface="Times New Roman"/>
              </a:rPr>
              <a:t> </a:t>
            </a:r>
            <a:r>
              <a:rPr sz="3750" spc="-135" dirty="0">
                <a:latin typeface="Times New Roman"/>
                <a:cs typeface="Times New Roman"/>
              </a:rPr>
              <a:t>G</a:t>
            </a:r>
            <a:r>
              <a:rPr sz="3750" spc="-505" dirty="0">
                <a:latin typeface="Times New Roman"/>
                <a:cs typeface="Times New Roman"/>
              </a:rPr>
              <a:t> </a:t>
            </a:r>
            <a:r>
              <a:rPr sz="3750" spc="-120" dirty="0">
                <a:latin typeface="Times New Roman"/>
                <a:cs typeface="Times New Roman"/>
              </a:rPr>
              <a:t>5)  </a:t>
            </a:r>
            <a:r>
              <a:rPr sz="3750" spc="-95" dirty="0">
                <a:latin typeface="Times New Roman"/>
                <a:cs typeface="Times New Roman"/>
              </a:rPr>
              <a:t>1</a:t>
            </a:r>
            <a:r>
              <a:rPr sz="3750" spc="-805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i="1" spc="-175" dirty="0">
                <a:latin typeface="Times New Roman"/>
                <a:cs typeface="Times New Roman"/>
              </a:rPr>
              <a:t>G</a:t>
            </a:r>
            <a:r>
              <a:rPr sz="3750" spc="-175" dirty="0">
                <a:latin typeface="Times New Roman"/>
                <a:cs typeface="Times New Roman"/>
              </a:rPr>
              <a:t>1</a:t>
            </a:r>
            <a:r>
              <a:rPr sz="3750" i="1" spc="-175" dirty="0">
                <a:latin typeface="Times New Roman"/>
                <a:cs typeface="Times New Roman"/>
              </a:rPr>
              <a:t>H</a:t>
            </a:r>
            <a:r>
              <a:rPr sz="3750" spc="-175" dirty="0">
                <a:latin typeface="Times New Roman"/>
                <a:cs typeface="Times New Roman"/>
              </a:rPr>
              <a:t>1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1744" y="2273744"/>
            <a:ext cx="6884034" cy="3074035"/>
            <a:chOff x="1511744" y="2273744"/>
            <a:chExt cx="6884034" cy="3074035"/>
          </a:xfrm>
        </p:grpSpPr>
        <p:sp>
          <p:nvSpPr>
            <p:cNvPr id="3" name="object 3"/>
            <p:cNvSpPr/>
            <p:nvPr/>
          </p:nvSpPr>
          <p:spPr>
            <a:xfrm>
              <a:off x="1524762" y="2286762"/>
              <a:ext cx="6858000" cy="3048000"/>
            </a:xfrm>
            <a:custGeom>
              <a:avLst/>
              <a:gdLst/>
              <a:ahLst/>
              <a:cxnLst/>
              <a:rect l="l" t="t" r="r" b="b"/>
              <a:pathLst>
                <a:path w="6858000" h="3048000">
                  <a:moveTo>
                    <a:pt x="6349999" y="0"/>
                  </a:moveTo>
                  <a:lnTo>
                    <a:pt x="508000" y="0"/>
                  </a:lnTo>
                  <a:lnTo>
                    <a:pt x="459078" y="2325"/>
                  </a:lnTo>
                  <a:lnTo>
                    <a:pt x="411473" y="9160"/>
                  </a:lnTo>
                  <a:lnTo>
                    <a:pt x="365395" y="20292"/>
                  </a:lnTo>
                  <a:lnTo>
                    <a:pt x="321058" y="35506"/>
                  </a:lnTo>
                  <a:lnTo>
                    <a:pt x="278675" y="54592"/>
                  </a:lnTo>
                  <a:lnTo>
                    <a:pt x="238459" y="77335"/>
                  </a:lnTo>
                  <a:lnTo>
                    <a:pt x="200622" y="103522"/>
                  </a:lnTo>
                  <a:lnTo>
                    <a:pt x="165379" y="132941"/>
                  </a:lnTo>
                  <a:lnTo>
                    <a:pt x="132941" y="165379"/>
                  </a:lnTo>
                  <a:lnTo>
                    <a:pt x="103522" y="200622"/>
                  </a:lnTo>
                  <a:lnTo>
                    <a:pt x="77335" y="238459"/>
                  </a:lnTo>
                  <a:lnTo>
                    <a:pt x="54592" y="278675"/>
                  </a:lnTo>
                  <a:lnTo>
                    <a:pt x="35506" y="321058"/>
                  </a:lnTo>
                  <a:lnTo>
                    <a:pt x="20292" y="365395"/>
                  </a:lnTo>
                  <a:lnTo>
                    <a:pt x="9160" y="411473"/>
                  </a:lnTo>
                  <a:lnTo>
                    <a:pt x="2325" y="459078"/>
                  </a:lnTo>
                  <a:lnTo>
                    <a:pt x="0" y="508000"/>
                  </a:lnTo>
                  <a:lnTo>
                    <a:pt x="0" y="2540000"/>
                  </a:lnTo>
                  <a:lnTo>
                    <a:pt x="2325" y="2588921"/>
                  </a:lnTo>
                  <a:lnTo>
                    <a:pt x="9160" y="2636526"/>
                  </a:lnTo>
                  <a:lnTo>
                    <a:pt x="20292" y="2682604"/>
                  </a:lnTo>
                  <a:lnTo>
                    <a:pt x="35506" y="2726941"/>
                  </a:lnTo>
                  <a:lnTo>
                    <a:pt x="54592" y="2769324"/>
                  </a:lnTo>
                  <a:lnTo>
                    <a:pt x="77335" y="2809540"/>
                  </a:lnTo>
                  <a:lnTo>
                    <a:pt x="103522" y="2847377"/>
                  </a:lnTo>
                  <a:lnTo>
                    <a:pt x="132941" y="2882620"/>
                  </a:lnTo>
                  <a:lnTo>
                    <a:pt x="165379" y="2915058"/>
                  </a:lnTo>
                  <a:lnTo>
                    <a:pt x="200622" y="2944477"/>
                  </a:lnTo>
                  <a:lnTo>
                    <a:pt x="238459" y="2970664"/>
                  </a:lnTo>
                  <a:lnTo>
                    <a:pt x="278675" y="2993407"/>
                  </a:lnTo>
                  <a:lnTo>
                    <a:pt x="321058" y="3012493"/>
                  </a:lnTo>
                  <a:lnTo>
                    <a:pt x="365395" y="3027707"/>
                  </a:lnTo>
                  <a:lnTo>
                    <a:pt x="411473" y="3038839"/>
                  </a:lnTo>
                  <a:lnTo>
                    <a:pt x="459078" y="3045674"/>
                  </a:lnTo>
                  <a:lnTo>
                    <a:pt x="508000" y="3048000"/>
                  </a:lnTo>
                  <a:lnTo>
                    <a:pt x="6349999" y="3048000"/>
                  </a:lnTo>
                  <a:lnTo>
                    <a:pt x="6398921" y="3045674"/>
                  </a:lnTo>
                  <a:lnTo>
                    <a:pt x="6446526" y="3038839"/>
                  </a:lnTo>
                  <a:lnTo>
                    <a:pt x="6492604" y="3027707"/>
                  </a:lnTo>
                  <a:lnTo>
                    <a:pt x="6536941" y="3012493"/>
                  </a:lnTo>
                  <a:lnTo>
                    <a:pt x="6579324" y="2993407"/>
                  </a:lnTo>
                  <a:lnTo>
                    <a:pt x="6619540" y="2970664"/>
                  </a:lnTo>
                  <a:lnTo>
                    <a:pt x="6657377" y="2944477"/>
                  </a:lnTo>
                  <a:lnTo>
                    <a:pt x="6692620" y="2915058"/>
                  </a:lnTo>
                  <a:lnTo>
                    <a:pt x="6725058" y="2882620"/>
                  </a:lnTo>
                  <a:lnTo>
                    <a:pt x="6754477" y="2847377"/>
                  </a:lnTo>
                  <a:lnTo>
                    <a:pt x="6780664" y="2809540"/>
                  </a:lnTo>
                  <a:lnTo>
                    <a:pt x="6803407" y="2769324"/>
                  </a:lnTo>
                  <a:lnTo>
                    <a:pt x="6822493" y="2726941"/>
                  </a:lnTo>
                  <a:lnTo>
                    <a:pt x="6837707" y="2682604"/>
                  </a:lnTo>
                  <a:lnTo>
                    <a:pt x="6848839" y="2636526"/>
                  </a:lnTo>
                  <a:lnTo>
                    <a:pt x="6855674" y="2588921"/>
                  </a:lnTo>
                  <a:lnTo>
                    <a:pt x="6858000" y="2540000"/>
                  </a:lnTo>
                  <a:lnTo>
                    <a:pt x="6858000" y="508000"/>
                  </a:lnTo>
                  <a:lnTo>
                    <a:pt x="6855674" y="459078"/>
                  </a:lnTo>
                  <a:lnTo>
                    <a:pt x="6848839" y="411473"/>
                  </a:lnTo>
                  <a:lnTo>
                    <a:pt x="6837707" y="365395"/>
                  </a:lnTo>
                  <a:lnTo>
                    <a:pt x="6822493" y="321058"/>
                  </a:lnTo>
                  <a:lnTo>
                    <a:pt x="6803407" y="278675"/>
                  </a:lnTo>
                  <a:lnTo>
                    <a:pt x="6780664" y="238459"/>
                  </a:lnTo>
                  <a:lnTo>
                    <a:pt x="6754477" y="200622"/>
                  </a:lnTo>
                  <a:lnTo>
                    <a:pt x="6725058" y="165379"/>
                  </a:lnTo>
                  <a:lnTo>
                    <a:pt x="6692620" y="132941"/>
                  </a:lnTo>
                  <a:lnTo>
                    <a:pt x="6657377" y="103522"/>
                  </a:lnTo>
                  <a:lnTo>
                    <a:pt x="6619540" y="77335"/>
                  </a:lnTo>
                  <a:lnTo>
                    <a:pt x="6579324" y="54592"/>
                  </a:lnTo>
                  <a:lnTo>
                    <a:pt x="6536941" y="35506"/>
                  </a:lnTo>
                  <a:lnTo>
                    <a:pt x="6492604" y="20292"/>
                  </a:lnTo>
                  <a:lnTo>
                    <a:pt x="6446526" y="9160"/>
                  </a:lnTo>
                  <a:lnTo>
                    <a:pt x="6398921" y="2325"/>
                  </a:lnTo>
                  <a:lnTo>
                    <a:pt x="6349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762" y="2286762"/>
              <a:ext cx="6858000" cy="3048000"/>
            </a:xfrm>
            <a:custGeom>
              <a:avLst/>
              <a:gdLst/>
              <a:ahLst/>
              <a:cxnLst/>
              <a:rect l="l" t="t" r="r" b="b"/>
              <a:pathLst>
                <a:path w="6858000" h="3048000">
                  <a:moveTo>
                    <a:pt x="0" y="508000"/>
                  </a:moveTo>
                  <a:lnTo>
                    <a:pt x="2325" y="459078"/>
                  </a:lnTo>
                  <a:lnTo>
                    <a:pt x="9160" y="411473"/>
                  </a:lnTo>
                  <a:lnTo>
                    <a:pt x="20292" y="365395"/>
                  </a:lnTo>
                  <a:lnTo>
                    <a:pt x="35506" y="321058"/>
                  </a:lnTo>
                  <a:lnTo>
                    <a:pt x="54592" y="278675"/>
                  </a:lnTo>
                  <a:lnTo>
                    <a:pt x="77335" y="238459"/>
                  </a:lnTo>
                  <a:lnTo>
                    <a:pt x="103522" y="200622"/>
                  </a:lnTo>
                  <a:lnTo>
                    <a:pt x="132941" y="165379"/>
                  </a:lnTo>
                  <a:lnTo>
                    <a:pt x="165379" y="132941"/>
                  </a:lnTo>
                  <a:lnTo>
                    <a:pt x="200622" y="103522"/>
                  </a:lnTo>
                  <a:lnTo>
                    <a:pt x="238459" y="77335"/>
                  </a:lnTo>
                  <a:lnTo>
                    <a:pt x="278675" y="54592"/>
                  </a:lnTo>
                  <a:lnTo>
                    <a:pt x="321058" y="35506"/>
                  </a:lnTo>
                  <a:lnTo>
                    <a:pt x="365395" y="20292"/>
                  </a:lnTo>
                  <a:lnTo>
                    <a:pt x="411473" y="9160"/>
                  </a:lnTo>
                  <a:lnTo>
                    <a:pt x="459078" y="2325"/>
                  </a:lnTo>
                  <a:lnTo>
                    <a:pt x="508000" y="0"/>
                  </a:lnTo>
                  <a:lnTo>
                    <a:pt x="6349999" y="0"/>
                  </a:lnTo>
                  <a:lnTo>
                    <a:pt x="6398921" y="2325"/>
                  </a:lnTo>
                  <a:lnTo>
                    <a:pt x="6446526" y="9160"/>
                  </a:lnTo>
                  <a:lnTo>
                    <a:pt x="6492604" y="20292"/>
                  </a:lnTo>
                  <a:lnTo>
                    <a:pt x="6536941" y="35506"/>
                  </a:lnTo>
                  <a:lnTo>
                    <a:pt x="6579324" y="54592"/>
                  </a:lnTo>
                  <a:lnTo>
                    <a:pt x="6619540" y="77335"/>
                  </a:lnTo>
                  <a:lnTo>
                    <a:pt x="6657377" y="103522"/>
                  </a:lnTo>
                  <a:lnTo>
                    <a:pt x="6692620" y="132941"/>
                  </a:lnTo>
                  <a:lnTo>
                    <a:pt x="6725058" y="165379"/>
                  </a:lnTo>
                  <a:lnTo>
                    <a:pt x="6754477" y="200622"/>
                  </a:lnTo>
                  <a:lnTo>
                    <a:pt x="6780664" y="238459"/>
                  </a:lnTo>
                  <a:lnTo>
                    <a:pt x="6803407" y="278675"/>
                  </a:lnTo>
                  <a:lnTo>
                    <a:pt x="6822493" y="321058"/>
                  </a:lnTo>
                  <a:lnTo>
                    <a:pt x="6837707" y="365395"/>
                  </a:lnTo>
                  <a:lnTo>
                    <a:pt x="6848839" y="411473"/>
                  </a:lnTo>
                  <a:lnTo>
                    <a:pt x="6855674" y="459078"/>
                  </a:lnTo>
                  <a:lnTo>
                    <a:pt x="6858000" y="508000"/>
                  </a:lnTo>
                  <a:lnTo>
                    <a:pt x="6858000" y="2540000"/>
                  </a:lnTo>
                  <a:lnTo>
                    <a:pt x="6855674" y="2588921"/>
                  </a:lnTo>
                  <a:lnTo>
                    <a:pt x="6848839" y="2636526"/>
                  </a:lnTo>
                  <a:lnTo>
                    <a:pt x="6837707" y="2682604"/>
                  </a:lnTo>
                  <a:lnTo>
                    <a:pt x="6822493" y="2726941"/>
                  </a:lnTo>
                  <a:lnTo>
                    <a:pt x="6803407" y="2769324"/>
                  </a:lnTo>
                  <a:lnTo>
                    <a:pt x="6780664" y="2809540"/>
                  </a:lnTo>
                  <a:lnTo>
                    <a:pt x="6754477" y="2847377"/>
                  </a:lnTo>
                  <a:lnTo>
                    <a:pt x="6725058" y="2882620"/>
                  </a:lnTo>
                  <a:lnTo>
                    <a:pt x="6692620" y="2915058"/>
                  </a:lnTo>
                  <a:lnTo>
                    <a:pt x="6657377" y="2944477"/>
                  </a:lnTo>
                  <a:lnTo>
                    <a:pt x="6619540" y="2970664"/>
                  </a:lnTo>
                  <a:lnTo>
                    <a:pt x="6579324" y="2993407"/>
                  </a:lnTo>
                  <a:lnTo>
                    <a:pt x="6536941" y="3012493"/>
                  </a:lnTo>
                  <a:lnTo>
                    <a:pt x="6492604" y="3027707"/>
                  </a:lnTo>
                  <a:lnTo>
                    <a:pt x="6446526" y="3038839"/>
                  </a:lnTo>
                  <a:lnTo>
                    <a:pt x="6398921" y="3045674"/>
                  </a:lnTo>
                  <a:lnTo>
                    <a:pt x="6349999" y="3048000"/>
                  </a:lnTo>
                  <a:lnTo>
                    <a:pt x="508000" y="3048000"/>
                  </a:lnTo>
                  <a:lnTo>
                    <a:pt x="459078" y="3045674"/>
                  </a:lnTo>
                  <a:lnTo>
                    <a:pt x="411473" y="3038839"/>
                  </a:lnTo>
                  <a:lnTo>
                    <a:pt x="365395" y="3027707"/>
                  </a:lnTo>
                  <a:lnTo>
                    <a:pt x="321058" y="3012493"/>
                  </a:lnTo>
                  <a:lnTo>
                    <a:pt x="278675" y="2993407"/>
                  </a:lnTo>
                  <a:lnTo>
                    <a:pt x="238459" y="2970664"/>
                  </a:lnTo>
                  <a:lnTo>
                    <a:pt x="200622" y="2944477"/>
                  </a:lnTo>
                  <a:lnTo>
                    <a:pt x="165379" y="2915058"/>
                  </a:lnTo>
                  <a:lnTo>
                    <a:pt x="132941" y="2882620"/>
                  </a:lnTo>
                  <a:lnTo>
                    <a:pt x="103522" y="2847377"/>
                  </a:lnTo>
                  <a:lnTo>
                    <a:pt x="77335" y="2809540"/>
                  </a:lnTo>
                  <a:lnTo>
                    <a:pt x="54592" y="2769324"/>
                  </a:lnTo>
                  <a:lnTo>
                    <a:pt x="35506" y="2726941"/>
                  </a:lnTo>
                  <a:lnTo>
                    <a:pt x="20292" y="2682604"/>
                  </a:lnTo>
                  <a:lnTo>
                    <a:pt x="9160" y="2636526"/>
                  </a:lnTo>
                  <a:lnTo>
                    <a:pt x="2325" y="2588921"/>
                  </a:lnTo>
                  <a:lnTo>
                    <a:pt x="0" y="2540000"/>
                  </a:lnTo>
                  <a:lnTo>
                    <a:pt x="0" y="5080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1361" y="3557651"/>
            <a:ext cx="7849234" cy="210820"/>
            <a:chOff x="991361" y="3557651"/>
            <a:chExt cx="7849234" cy="210820"/>
          </a:xfrm>
        </p:grpSpPr>
        <p:sp>
          <p:nvSpPr>
            <p:cNvPr id="7" name="object 7"/>
            <p:cNvSpPr/>
            <p:nvPr/>
          </p:nvSpPr>
          <p:spPr>
            <a:xfrm>
              <a:off x="991362" y="3557650"/>
              <a:ext cx="7849234" cy="210820"/>
            </a:xfrm>
            <a:custGeom>
              <a:avLst/>
              <a:gdLst/>
              <a:ahLst/>
              <a:cxnLst/>
              <a:rect l="l" t="t" r="r" b="b"/>
              <a:pathLst>
                <a:path w="7849234" h="210820">
                  <a:moveTo>
                    <a:pt x="838314" y="67195"/>
                  </a:moveTo>
                  <a:lnTo>
                    <a:pt x="813473" y="52705"/>
                  </a:lnTo>
                  <a:lnTo>
                    <a:pt x="723011" y="0"/>
                  </a:lnTo>
                  <a:lnTo>
                    <a:pt x="714248" y="2286"/>
                  </a:lnTo>
                  <a:lnTo>
                    <a:pt x="710184" y="9271"/>
                  </a:lnTo>
                  <a:lnTo>
                    <a:pt x="706120" y="16129"/>
                  </a:lnTo>
                  <a:lnTo>
                    <a:pt x="708406" y="25031"/>
                  </a:lnTo>
                  <a:lnTo>
                    <a:pt x="715391" y="28968"/>
                  </a:lnTo>
                  <a:lnTo>
                    <a:pt x="756069" y="52705"/>
                  </a:lnTo>
                  <a:lnTo>
                    <a:pt x="0" y="52705"/>
                  </a:lnTo>
                  <a:lnTo>
                    <a:pt x="0" y="81661"/>
                  </a:lnTo>
                  <a:lnTo>
                    <a:pt x="756094" y="81661"/>
                  </a:lnTo>
                  <a:lnTo>
                    <a:pt x="780910" y="67195"/>
                  </a:lnTo>
                  <a:lnTo>
                    <a:pt x="715391" y="105410"/>
                  </a:lnTo>
                  <a:lnTo>
                    <a:pt x="708406" y="109347"/>
                  </a:lnTo>
                  <a:lnTo>
                    <a:pt x="706120" y="118237"/>
                  </a:lnTo>
                  <a:lnTo>
                    <a:pt x="710184" y="125095"/>
                  </a:lnTo>
                  <a:lnTo>
                    <a:pt x="714248" y="132080"/>
                  </a:lnTo>
                  <a:lnTo>
                    <a:pt x="723011" y="134366"/>
                  </a:lnTo>
                  <a:lnTo>
                    <a:pt x="813473" y="81661"/>
                  </a:lnTo>
                  <a:lnTo>
                    <a:pt x="838314" y="67195"/>
                  </a:lnTo>
                  <a:close/>
                </a:path>
                <a:path w="7849234" h="210820">
                  <a:moveTo>
                    <a:pt x="6629527" y="143395"/>
                  </a:moveTo>
                  <a:lnTo>
                    <a:pt x="6604673" y="128905"/>
                  </a:lnTo>
                  <a:lnTo>
                    <a:pt x="6514211" y="76200"/>
                  </a:lnTo>
                  <a:lnTo>
                    <a:pt x="6505448" y="78486"/>
                  </a:lnTo>
                  <a:lnTo>
                    <a:pt x="6501384" y="85471"/>
                  </a:lnTo>
                  <a:lnTo>
                    <a:pt x="6497320" y="92329"/>
                  </a:lnTo>
                  <a:lnTo>
                    <a:pt x="6499606" y="101219"/>
                  </a:lnTo>
                  <a:lnTo>
                    <a:pt x="6506591" y="105156"/>
                  </a:lnTo>
                  <a:lnTo>
                    <a:pt x="6547282" y="128905"/>
                  </a:lnTo>
                  <a:lnTo>
                    <a:pt x="6019800" y="128905"/>
                  </a:lnTo>
                  <a:lnTo>
                    <a:pt x="6019800" y="157861"/>
                  </a:lnTo>
                  <a:lnTo>
                    <a:pt x="6547294" y="157861"/>
                  </a:lnTo>
                  <a:lnTo>
                    <a:pt x="6572123" y="143395"/>
                  </a:lnTo>
                  <a:lnTo>
                    <a:pt x="6506591" y="181610"/>
                  </a:lnTo>
                  <a:lnTo>
                    <a:pt x="6499606" y="185547"/>
                  </a:lnTo>
                  <a:lnTo>
                    <a:pt x="6497320" y="194437"/>
                  </a:lnTo>
                  <a:lnTo>
                    <a:pt x="6501384" y="201295"/>
                  </a:lnTo>
                  <a:lnTo>
                    <a:pt x="6505448" y="208280"/>
                  </a:lnTo>
                  <a:lnTo>
                    <a:pt x="6514211" y="210566"/>
                  </a:lnTo>
                  <a:lnTo>
                    <a:pt x="6604673" y="157861"/>
                  </a:lnTo>
                  <a:lnTo>
                    <a:pt x="6629527" y="143395"/>
                  </a:lnTo>
                  <a:close/>
                </a:path>
                <a:path w="7849234" h="210820">
                  <a:moveTo>
                    <a:pt x="7848727" y="100711"/>
                  </a:moveTo>
                  <a:lnTo>
                    <a:pt x="7823873" y="86233"/>
                  </a:lnTo>
                  <a:lnTo>
                    <a:pt x="7733411" y="33528"/>
                  </a:lnTo>
                  <a:lnTo>
                    <a:pt x="7724648" y="35814"/>
                  </a:lnTo>
                  <a:lnTo>
                    <a:pt x="7720584" y="42799"/>
                  </a:lnTo>
                  <a:lnTo>
                    <a:pt x="7716520" y="49657"/>
                  </a:lnTo>
                  <a:lnTo>
                    <a:pt x="7718806" y="58547"/>
                  </a:lnTo>
                  <a:lnTo>
                    <a:pt x="7725791" y="62484"/>
                  </a:lnTo>
                  <a:lnTo>
                    <a:pt x="7766494" y="86233"/>
                  </a:lnTo>
                  <a:lnTo>
                    <a:pt x="7239000" y="86233"/>
                  </a:lnTo>
                  <a:lnTo>
                    <a:pt x="7239000" y="115189"/>
                  </a:lnTo>
                  <a:lnTo>
                    <a:pt x="7766494" y="115189"/>
                  </a:lnTo>
                  <a:lnTo>
                    <a:pt x="7725791" y="138938"/>
                  </a:lnTo>
                  <a:lnTo>
                    <a:pt x="7718806" y="142875"/>
                  </a:lnTo>
                  <a:lnTo>
                    <a:pt x="7716520" y="151765"/>
                  </a:lnTo>
                  <a:lnTo>
                    <a:pt x="7720584" y="158623"/>
                  </a:lnTo>
                  <a:lnTo>
                    <a:pt x="7724648" y="165608"/>
                  </a:lnTo>
                  <a:lnTo>
                    <a:pt x="7733411" y="167894"/>
                  </a:lnTo>
                  <a:lnTo>
                    <a:pt x="7823873" y="115189"/>
                  </a:lnTo>
                  <a:lnTo>
                    <a:pt x="7848727" y="100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9718" y="3677620"/>
              <a:ext cx="4693285" cy="0"/>
            </a:xfrm>
            <a:custGeom>
              <a:avLst/>
              <a:gdLst/>
              <a:ahLst/>
              <a:cxnLst/>
              <a:rect l="l" t="t" r="r" b="b"/>
              <a:pathLst>
                <a:path w="4693284">
                  <a:moveTo>
                    <a:pt x="0" y="0"/>
                  </a:moveTo>
                  <a:lnTo>
                    <a:pt x="4692854" y="0"/>
                  </a:lnTo>
                </a:path>
              </a:pathLst>
            </a:custGeom>
            <a:ln w="17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0868" y="34422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63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3744" y="15557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2105" y="15557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66675" algn="ctr">
              <a:lnSpc>
                <a:spcPct val="100000"/>
              </a:lnSpc>
            </a:pPr>
            <a:r>
              <a:rPr sz="2800" i="1" spc="-235" dirty="0">
                <a:latin typeface="Times New Roman"/>
                <a:cs typeface="Times New Roman"/>
              </a:rPr>
              <a:t>G</a:t>
            </a:r>
            <a:r>
              <a:rPr sz="2800" spc="-235" dirty="0">
                <a:latin typeface="Times New Roman"/>
                <a:cs typeface="Times New Roman"/>
              </a:rPr>
              <a:t>1</a:t>
            </a:r>
            <a:r>
              <a:rPr sz="2800" i="1" spc="-235" dirty="0">
                <a:latin typeface="Times New Roman"/>
                <a:cs typeface="Times New Roman"/>
              </a:rPr>
              <a:t>G</a:t>
            </a:r>
            <a:r>
              <a:rPr sz="2800" spc="-235" dirty="0">
                <a:latin typeface="Times New Roman"/>
                <a:cs typeface="Times New Roman"/>
              </a:rPr>
              <a:t>2(G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3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4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  <a:p>
            <a:pPr marL="41275" algn="ctr">
              <a:lnSpc>
                <a:spcPct val="100000"/>
              </a:lnSpc>
              <a:spcBef>
                <a:spcPts val="615"/>
              </a:spcBef>
            </a:pPr>
            <a:r>
              <a:rPr sz="2800" spc="-160" dirty="0">
                <a:latin typeface="Times New Roman"/>
                <a:cs typeface="Times New Roman"/>
              </a:rPr>
              <a:t>1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H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2</a:t>
            </a:r>
            <a:r>
              <a:rPr sz="2800" i="1" spc="-229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2(G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3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4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761" y="3557651"/>
            <a:ext cx="1448435" cy="134620"/>
          </a:xfrm>
          <a:custGeom>
            <a:avLst/>
            <a:gdLst/>
            <a:ahLst/>
            <a:cxnLst/>
            <a:rect l="l" t="t" r="r" b="b"/>
            <a:pathLst>
              <a:path w="1448435" h="134620">
                <a:moveTo>
                  <a:pt x="1390522" y="67183"/>
                </a:moveTo>
                <a:lnTo>
                  <a:pt x="1324990" y="105410"/>
                </a:lnTo>
                <a:lnTo>
                  <a:pt x="1318006" y="109347"/>
                </a:lnTo>
                <a:lnTo>
                  <a:pt x="1315720" y="118237"/>
                </a:lnTo>
                <a:lnTo>
                  <a:pt x="1319783" y="125094"/>
                </a:lnTo>
                <a:lnTo>
                  <a:pt x="1323848" y="132080"/>
                </a:lnTo>
                <a:lnTo>
                  <a:pt x="1332611" y="134366"/>
                </a:lnTo>
                <a:lnTo>
                  <a:pt x="1423076" y="81661"/>
                </a:lnTo>
                <a:lnTo>
                  <a:pt x="1419098" y="81661"/>
                </a:lnTo>
                <a:lnTo>
                  <a:pt x="1419098" y="79629"/>
                </a:lnTo>
                <a:lnTo>
                  <a:pt x="1411858" y="79629"/>
                </a:lnTo>
                <a:lnTo>
                  <a:pt x="1390522" y="67183"/>
                </a:lnTo>
                <a:close/>
              </a:path>
              <a:path w="1448435" h="134620">
                <a:moveTo>
                  <a:pt x="1365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365703" y="81661"/>
                </a:lnTo>
                <a:lnTo>
                  <a:pt x="1390522" y="67183"/>
                </a:lnTo>
                <a:lnTo>
                  <a:pt x="1365703" y="52705"/>
                </a:lnTo>
                <a:close/>
              </a:path>
              <a:path w="1448435" h="134620">
                <a:moveTo>
                  <a:pt x="1423078" y="52705"/>
                </a:moveTo>
                <a:lnTo>
                  <a:pt x="1419098" y="52705"/>
                </a:lnTo>
                <a:lnTo>
                  <a:pt x="1419098" y="81661"/>
                </a:lnTo>
                <a:lnTo>
                  <a:pt x="1423076" y="81661"/>
                </a:lnTo>
                <a:lnTo>
                  <a:pt x="1447926" y="67183"/>
                </a:lnTo>
                <a:lnTo>
                  <a:pt x="1423078" y="52705"/>
                </a:lnTo>
                <a:close/>
              </a:path>
              <a:path w="1448435" h="134620">
                <a:moveTo>
                  <a:pt x="1411858" y="54737"/>
                </a:moveTo>
                <a:lnTo>
                  <a:pt x="1390522" y="67183"/>
                </a:lnTo>
                <a:lnTo>
                  <a:pt x="1411858" y="79629"/>
                </a:lnTo>
                <a:lnTo>
                  <a:pt x="1411858" y="54737"/>
                </a:lnTo>
                <a:close/>
              </a:path>
              <a:path w="1448435" h="134620">
                <a:moveTo>
                  <a:pt x="1419098" y="54737"/>
                </a:moveTo>
                <a:lnTo>
                  <a:pt x="1411858" y="54737"/>
                </a:lnTo>
                <a:lnTo>
                  <a:pt x="1411858" y="79629"/>
                </a:lnTo>
                <a:lnTo>
                  <a:pt x="1419098" y="79629"/>
                </a:lnTo>
                <a:lnTo>
                  <a:pt x="1419098" y="54737"/>
                </a:lnTo>
                <a:close/>
              </a:path>
              <a:path w="1448435" h="134620">
                <a:moveTo>
                  <a:pt x="1332611" y="0"/>
                </a:moveTo>
                <a:lnTo>
                  <a:pt x="1323848" y="2286"/>
                </a:lnTo>
                <a:lnTo>
                  <a:pt x="1319783" y="9271"/>
                </a:lnTo>
                <a:lnTo>
                  <a:pt x="1315720" y="16128"/>
                </a:lnTo>
                <a:lnTo>
                  <a:pt x="1318006" y="25019"/>
                </a:lnTo>
                <a:lnTo>
                  <a:pt x="1324990" y="28956"/>
                </a:lnTo>
                <a:lnTo>
                  <a:pt x="1390522" y="67183"/>
                </a:lnTo>
                <a:lnTo>
                  <a:pt x="1411858" y="54737"/>
                </a:lnTo>
                <a:lnTo>
                  <a:pt x="1419098" y="54737"/>
                </a:lnTo>
                <a:lnTo>
                  <a:pt x="1419098" y="52705"/>
                </a:lnTo>
                <a:lnTo>
                  <a:pt x="1423078" y="52705"/>
                </a:lnTo>
                <a:lnTo>
                  <a:pt x="133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1161" y="3591178"/>
            <a:ext cx="1410335" cy="134620"/>
          </a:xfrm>
          <a:custGeom>
            <a:avLst/>
            <a:gdLst/>
            <a:ahLst/>
            <a:cxnLst/>
            <a:rect l="l" t="t" r="r" b="b"/>
            <a:pathLst>
              <a:path w="1410334" h="134620">
                <a:moveTo>
                  <a:pt x="1352423" y="67183"/>
                </a:moveTo>
                <a:lnTo>
                  <a:pt x="1286891" y="105410"/>
                </a:lnTo>
                <a:lnTo>
                  <a:pt x="1279906" y="109347"/>
                </a:lnTo>
                <a:lnTo>
                  <a:pt x="1277620" y="118237"/>
                </a:lnTo>
                <a:lnTo>
                  <a:pt x="1281684" y="125095"/>
                </a:lnTo>
                <a:lnTo>
                  <a:pt x="1285748" y="132080"/>
                </a:lnTo>
                <a:lnTo>
                  <a:pt x="1294511" y="134366"/>
                </a:lnTo>
                <a:lnTo>
                  <a:pt x="1384976" y="81661"/>
                </a:lnTo>
                <a:lnTo>
                  <a:pt x="1380998" y="81661"/>
                </a:lnTo>
                <a:lnTo>
                  <a:pt x="1380998" y="79629"/>
                </a:lnTo>
                <a:lnTo>
                  <a:pt x="1373759" y="79629"/>
                </a:lnTo>
                <a:lnTo>
                  <a:pt x="1352423" y="67183"/>
                </a:lnTo>
                <a:close/>
              </a:path>
              <a:path w="1410334" h="134620">
                <a:moveTo>
                  <a:pt x="13276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327603" y="81661"/>
                </a:lnTo>
                <a:lnTo>
                  <a:pt x="1352423" y="67183"/>
                </a:lnTo>
                <a:lnTo>
                  <a:pt x="1327603" y="52705"/>
                </a:lnTo>
                <a:close/>
              </a:path>
              <a:path w="1410334" h="134620">
                <a:moveTo>
                  <a:pt x="1384978" y="52705"/>
                </a:moveTo>
                <a:lnTo>
                  <a:pt x="1380998" y="52705"/>
                </a:lnTo>
                <a:lnTo>
                  <a:pt x="1380998" y="81661"/>
                </a:lnTo>
                <a:lnTo>
                  <a:pt x="1384976" y="81661"/>
                </a:lnTo>
                <a:lnTo>
                  <a:pt x="1409827" y="67183"/>
                </a:lnTo>
                <a:lnTo>
                  <a:pt x="1384978" y="52705"/>
                </a:lnTo>
                <a:close/>
              </a:path>
              <a:path w="1410334" h="134620">
                <a:moveTo>
                  <a:pt x="1373759" y="54737"/>
                </a:moveTo>
                <a:lnTo>
                  <a:pt x="1352423" y="67183"/>
                </a:lnTo>
                <a:lnTo>
                  <a:pt x="1373759" y="79629"/>
                </a:lnTo>
                <a:lnTo>
                  <a:pt x="1373759" y="54737"/>
                </a:lnTo>
                <a:close/>
              </a:path>
              <a:path w="1410334" h="134620">
                <a:moveTo>
                  <a:pt x="1380998" y="54737"/>
                </a:moveTo>
                <a:lnTo>
                  <a:pt x="1373759" y="54737"/>
                </a:lnTo>
                <a:lnTo>
                  <a:pt x="1373759" y="79629"/>
                </a:lnTo>
                <a:lnTo>
                  <a:pt x="1380998" y="79629"/>
                </a:lnTo>
                <a:lnTo>
                  <a:pt x="1380998" y="54737"/>
                </a:lnTo>
                <a:close/>
              </a:path>
              <a:path w="1410334" h="134620">
                <a:moveTo>
                  <a:pt x="1294511" y="0"/>
                </a:moveTo>
                <a:lnTo>
                  <a:pt x="1285748" y="2286"/>
                </a:lnTo>
                <a:lnTo>
                  <a:pt x="1281684" y="9271"/>
                </a:lnTo>
                <a:lnTo>
                  <a:pt x="1277620" y="16129"/>
                </a:lnTo>
                <a:lnTo>
                  <a:pt x="1279906" y="25019"/>
                </a:lnTo>
                <a:lnTo>
                  <a:pt x="1286891" y="28956"/>
                </a:lnTo>
                <a:lnTo>
                  <a:pt x="1352423" y="67183"/>
                </a:lnTo>
                <a:lnTo>
                  <a:pt x="1373759" y="54737"/>
                </a:lnTo>
                <a:lnTo>
                  <a:pt x="1380998" y="54737"/>
                </a:lnTo>
                <a:lnTo>
                  <a:pt x="1380998" y="52705"/>
                </a:lnTo>
                <a:lnTo>
                  <a:pt x="1384978" y="52705"/>
                </a:lnTo>
                <a:lnTo>
                  <a:pt x="1294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668" y="31563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8979" y="3629286"/>
            <a:ext cx="4841875" cy="0"/>
          </a:xfrm>
          <a:custGeom>
            <a:avLst/>
            <a:gdLst/>
            <a:ahLst/>
            <a:cxnLst/>
            <a:rect l="l" t="t" r="r" b="b"/>
            <a:pathLst>
              <a:path w="4841875">
                <a:moveTo>
                  <a:pt x="0" y="0"/>
                </a:moveTo>
                <a:lnTo>
                  <a:pt x="4841863" y="0"/>
                </a:lnTo>
              </a:path>
            </a:pathLst>
          </a:custGeom>
          <a:ln w="18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R="78105" algn="ctr">
              <a:lnSpc>
                <a:spcPct val="100000"/>
              </a:lnSpc>
            </a:pP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1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2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6(G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5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45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  <a:p>
            <a:pPr marR="104139" algn="ctr">
              <a:lnSpc>
                <a:spcPct val="100000"/>
              </a:lnSpc>
              <a:spcBef>
                <a:spcPts val="665"/>
              </a:spcBef>
            </a:pPr>
            <a:r>
              <a:rPr sz="2950" spc="-19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80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2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i="1" spc="-3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Times New Roman"/>
                <a:cs typeface="Times New Roman"/>
              </a:rPr>
              <a:t>2(G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5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5779" y="3629286"/>
            <a:ext cx="4841875" cy="0"/>
          </a:xfrm>
          <a:custGeom>
            <a:avLst/>
            <a:gdLst/>
            <a:ahLst/>
            <a:cxnLst/>
            <a:rect l="l" t="t" r="r" b="b"/>
            <a:pathLst>
              <a:path w="4841875">
                <a:moveTo>
                  <a:pt x="0" y="0"/>
                </a:moveTo>
                <a:lnTo>
                  <a:pt x="4841863" y="0"/>
                </a:lnTo>
              </a:path>
            </a:pathLst>
          </a:custGeom>
          <a:ln w="18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1307" y="3093844"/>
            <a:ext cx="3326129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1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2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6(G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5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30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6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940" y="3628071"/>
            <a:ext cx="48666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9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80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2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i="1" spc="-37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Times New Roman"/>
                <a:cs typeface="Times New Roman"/>
              </a:rPr>
              <a:t>2(G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4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0825" y="367762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7" y="0"/>
                </a:lnTo>
              </a:path>
            </a:pathLst>
          </a:custGeom>
          <a:ln w="1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6901" y="3171079"/>
            <a:ext cx="130175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022985" algn="l"/>
              </a:tabLst>
            </a:pPr>
            <a:r>
              <a:rPr sz="2800" i="1" spc="430" dirty="0">
                <a:latin typeface="Times New Roman"/>
                <a:cs typeface="Times New Roman"/>
              </a:rPr>
              <a:t>C</a:t>
            </a:r>
            <a:r>
              <a:rPr sz="2800" i="1" spc="-41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(</a:t>
            </a:r>
            <a:r>
              <a:rPr sz="2800" i="1" spc="330" dirty="0">
                <a:latin typeface="Times New Roman"/>
                <a:cs typeface="Times New Roman"/>
              </a:rPr>
              <a:t>s</a:t>
            </a:r>
            <a:r>
              <a:rPr sz="2800" spc="330" dirty="0">
                <a:latin typeface="Times New Roman"/>
                <a:cs typeface="Times New Roman"/>
              </a:rPr>
              <a:t>)	</a:t>
            </a:r>
            <a:r>
              <a:rPr sz="4200" spc="525" baseline="-34722" dirty="0">
                <a:latin typeface="Symbol"/>
                <a:cs typeface="Symbol"/>
              </a:rPr>
              <a:t></a:t>
            </a:r>
            <a:endParaRPr sz="4200" baseline="-3472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6859" y="3675769"/>
            <a:ext cx="81470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550" dirty="0">
                <a:latin typeface="Times New Roman"/>
                <a:cs typeface="Times New Roman"/>
              </a:rPr>
              <a:t>R</a:t>
            </a:r>
            <a:r>
              <a:rPr sz="2800" spc="385" dirty="0">
                <a:latin typeface="Times New Roman"/>
                <a:cs typeface="Times New Roman"/>
              </a:rPr>
              <a:t>(</a:t>
            </a:r>
            <a:r>
              <a:rPr sz="2800" i="1" spc="39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035" y="1757667"/>
            <a:ext cx="1829435" cy="3192145"/>
          </a:xfrm>
          <a:custGeom>
            <a:avLst/>
            <a:gdLst/>
            <a:ahLst/>
            <a:cxnLst/>
            <a:rect l="l" t="t" r="r" b="b"/>
            <a:pathLst>
              <a:path w="1829435" h="3192145">
                <a:moveTo>
                  <a:pt x="1829054" y="71894"/>
                </a:moveTo>
                <a:lnTo>
                  <a:pt x="1801609" y="55892"/>
                </a:lnTo>
                <a:lnTo>
                  <a:pt x="1709293" y="2044"/>
                </a:lnTo>
                <a:lnTo>
                  <a:pt x="1703285" y="0"/>
                </a:lnTo>
                <a:lnTo>
                  <a:pt x="1697177" y="393"/>
                </a:lnTo>
                <a:lnTo>
                  <a:pt x="1691665" y="3086"/>
                </a:lnTo>
                <a:lnTo>
                  <a:pt x="1687449" y="7886"/>
                </a:lnTo>
                <a:lnTo>
                  <a:pt x="1685391" y="13893"/>
                </a:lnTo>
                <a:lnTo>
                  <a:pt x="1685772" y="20002"/>
                </a:lnTo>
                <a:lnTo>
                  <a:pt x="1688426" y="25514"/>
                </a:lnTo>
                <a:lnTo>
                  <a:pt x="1693164" y="29730"/>
                </a:lnTo>
                <a:lnTo>
                  <a:pt x="1738007" y="55892"/>
                </a:lnTo>
                <a:lnTo>
                  <a:pt x="1524127" y="55892"/>
                </a:lnTo>
                <a:lnTo>
                  <a:pt x="1524127" y="71767"/>
                </a:lnTo>
                <a:lnTo>
                  <a:pt x="1454277" y="191528"/>
                </a:lnTo>
                <a:lnTo>
                  <a:pt x="1452219" y="197535"/>
                </a:lnTo>
                <a:lnTo>
                  <a:pt x="1452626" y="203644"/>
                </a:lnTo>
                <a:lnTo>
                  <a:pt x="1455305" y="209156"/>
                </a:lnTo>
                <a:lnTo>
                  <a:pt x="1460119" y="213372"/>
                </a:lnTo>
                <a:lnTo>
                  <a:pt x="1466113" y="215430"/>
                </a:lnTo>
                <a:lnTo>
                  <a:pt x="1472222" y="215049"/>
                </a:lnTo>
                <a:lnTo>
                  <a:pt x="1477733" y="212394"/>
                </a:lnTo>
                <a:lnTo>
                  <a:pt x="1481963" y="207657"/>
                </a:lnTo>
                <a:lnTo>
                  <a:pt x="1508125" y="162814"/>
                </a:lnTo>
                <a:lnTo>
                  <a:pt x="1508125" y="1579892"/>
                </a:lnTo>
                <a:lnTo>
                  <a:pt x="1219327" y="1579892"/>
                </a:lnTo>
                <a:lnTo>
                  <a:pt x="1219327" y="1611896"/>
                </a:lnTo>
                <a:lnTo>
                  <a:pt x="1508125" y="1611896"/>
                </a:lnTo>
                <a:lnTo>
                  <a:pt x="1508125" y="3028988"/>
                </a:lnTo>
                <a:lnTo>
                  <a:pt x="1481963" y="2984131"/>
                </a:lnTo>
                <a:lnTo>
                  <a:pt x="1477733" y="2979407"/>
                </a:lnTo>
                <a:lnTo>
                  <a:pt x="1472222" y="2976753"/>
                </a:lnTo>
                <a:lnTo>
                  <a:pt x="1466113" y="2976372"/>
                </a:lnTo>
                <a:lnTo>
                  <a:pt x="1460119" y="2978416"/>
                </a:lnTo>
                <a:lnTo>
                  <a:pt x="1455305" y="2982645"/>
                </a:lnTo>
                <a:lnTo>
                  <a:pt x="1452626" y="2988157"/>
                </a:lnTo>
                <a:lnTo>
                  <a:pt x="1452219" y="2994266"/>
                </a:lnTo>
                <a:lnTo>
                  <a:pt x="1454277" y="3000260"/>
                </a:lnTo>
                <a:lnTo>
                  <a:pt x="1514716" y="3103892"/>
                </a:lnTo>
                <a:lnTo>
                  <a:pt x="91033" y="3103892"/>
                </a:lnTo>
                <a:lnTo>
                  <a:pt x="135890" y="3077730"/>
                </a:lnTo>
                <a:lnTo>
                  <a:pt x="140614" y="3073514"/>
                </a:lnTo>
                <a:lnTo>
                  <a:pt x="143268" y="3068002"/>
                </a:lnTo>
                <a:lnTo>
                  <a:pt x="143649" y="3061893"/>
                </a:lnTo>
                <a:lnTo>
                  <a:pt x="141605" y="3055886"/>
                </a:lnTo>
                <a:lnTo>
                  <a:pt x="137375" y="3051086"/>
                </a:lnTo>
                <a:lnTo>
                  <a:pt x="131864" y="3048393"/>
                </a:lnTo>
                <a:lnTo>
                  <a:pt x="125755" y="3048000"/>
                </a:lnTo>
                <a:lnTo>
                  <a:pt x="119761" y="3050044"/>
                </a:lnTo>
                <a:lnTo>
                  <a:pt x="0" y="3119894"/>
                </a:lnTo>
                <a:lnTo>
                  <a:pt x="119761" y="3189744"/>
                </a:lnTo>
                <a:lnTo>
                  <a:pt x="125755" y="3191802"/>
                </a:lnTo>
                <a:lnTo>
                  <a:pt x="131864" y="3191395"/>
                </a:lnTo>
                <a:lnTo>
                  <a:pt x="137375" y="3188716"/>
                </a:lnTo>
                <a:lnTo>
                  <a:pt x="141605" y="3183902"/>
                </a:lnTo>
                <a:lnTo>
                  <a:pt x="143649" y="3177908"/>
                </a:lnTo>
                <a:lnTo>
                  <a:pt x="143268" y="3171799"/>
                </a:lnTo>
                <a:lnTo>
                  <a:pt x="140614" y="3166287"/>
                </a:lnTo>
                <a:lnTo>
                  <a:pt x="135890" y="3162058"/>
                </a:lnTo>
                <a:lnTo>
                  <a:pt x="91033" y="3135896"/>
                </a:lnTo>
                <a:lnTo>
                  <a:pt x="1524127" y="3135896"/>
                </a:lnTo>
                <a:lnTo>
                  <a:pt x="1524127" y="3120021"/>
                </a:lnTo>
                <a:lnTo>
                  <a:pt x="1542707" y="3088144"/>
                </a:lnTo>
                <a:lnTo>
                  <a:pt x="1593977" y="3000260"/>
                </a:lnTo>
                <a:lnTo>
                  <a:pt x="1596021" y="2994266"/>
                </a:lnTo>
                <a:lnTo>
                  <a:pt x="1595628" y="2988157"/>
                </a:lnTo>
                <a:lnTo>
                  <a:pt x="1592935" y="2982645"/>
                </a:lnTo>
                <a:lnTo>
                  <a:pt x="1588135" y="2978416"/>
                </a:lnTo>
                <a:lnTo>
                  <a:pt x="1582127" y="2976372"/>
                </a:lnTo>
                <a:lnTo>
                  <a:pt x="1576019" y="2976753"/>
                </a:lnTo>
                <a:lnTo>
                  <a:pt x="1570507" y="2979407"/>
                </a:lnTo>
                <a:lnTo>
                  <a:pt x="1566291" y="2984131"/>
                </a:lnTo>
                <a:lnTo>
                  <a:pt x="1540129" y="3028988"/>
                </a:lnTo>
                <a:lnTo>
                  <a:pt x="1540129" y="1611896"/>
                </a:lnTo>
                <a:lnTo>
                  <a:pt x="1738007" y="1611896"/>
                </a:lnTo>
                <a:lnTo>
                  <a:pt x="1693164" y="1638058"/>
                </a:lnTo>
                <a:lnTo>
                  <a:pt x="1688426" y="1642287"/>
                </a:lnTo>
                <a:lnTo>
                  <a:pt x="1685772" y="1647799"/>
                </a:lnTo>
                <a:lnTo>
                  <a:pt x="1685391" y="1653908"/>
                </a:lnTo>
                <a:lnTo>
                  <a:pt x="1687449" y="1659902"/>
                </a:lnTo>
                <a:lnTo>
                  <a:pt x="1691665" y="1664716"/>
                </a:lnTo>
                <a:lnTo>
                  <a:pt x="1697177" y="1667395"/>
                </a:lnTo>
                <a:lnTo>
                  <a:pt x="1703285" y="1667802"/>
                </a:lnTo>
                <a:lnTo>
                  <a:pt x="1709293" y="1665744"/>
                </a:lnTo>
                <a:lnTo>
                  <a:pt x="1801609" y="1611896"/>
                </a:lnTo>
                <a:lnTo>
                  <a:pt x="1829054" y="1595894"/>
                </a:lnTo>
                <a:lnTo>
                  <a:pt x="1801609" y="1579892"/>
                </a:lnTo>
                <a:lnTo>
                  <a:pt x="1709293" y="1526044"/>
                </a:lnTo>
                <a:lnTo>
                  <a:pt x="1703285" y="1524000"/>
                </a:lnTo>
                <a:lnTo>
                  <a:pt x="1697177" y="1524393"/>
                </a:lnTo>
                <a:lnTo>
                  <a:pt x="1691665" y="1527086"/>
                </a:lnTo>
                <a:lnTo>
                  <a:pt x="1687449" y="1531886"/>
                </a:lnTo>
                <a:lnTo>
                  <a:pt x="1685391" y="1537893"/>
                </a:lnTo>
                <a:lnTo>
                  <a:pt x="1685772" y="1544002"/>
                </a:lnTo>
                <a:lnTo>
                  <a:pt x="1688426" y="1549514"/>
                </a:lnTo>
                <a:lnTo>
                  <a:pt x="1693164" y="1553730"/>
                </a:lnTo>
                <a:lnTo>
                  <a:pt x="1738007" y="1579892"/>
                </a:lnTo>
                <a:lnTo>
                  <a:pt x="1540129" y="1579892"/>
                </a:lnTo>
                <a:lnTo>
                  <a:pt x="1540129" y="162814"/>
                </a:lnTo>
                <a:lnTo>
                  <a:pt x="1566291" y="207657"/>
                </a:lnTo>
                <a:lnTo>
                  <a:pt x="1570507" y="212394"/>
                </a:lnTo>
                <a:lnTo>
                  <a:pt x="1576019" y="215049"/>
                </a:lnTo>
                <a:lnTo>
                  <a:pt x="1582127" y="215430"/>
                </a:lnTo>
                <a:lnTo>
                  <a:pt x="1588135" y="213372"/>
                </a:lnTo>
                <a:lnTo>
                  <a:pt x="1592935" y="209156"/>
                </a:lnTo>
                <a:lnTo>
                  <a:pt x="1595628" y="203644"/>
                </a:lnTo>
                <a:lnTo>
                  <a:pt x="1596021" y="197535"/>
                </a:lnTo>
                <a:lnTo>
                  <a:pt x="1593977" y="191528"/>
                </a:lnTo>
                <a:lnTo>
                  <a:pt x="1542643" y="103517"/>
                </a:lnTo>
                <a:lnTo>
                  <a:pt x="1533525" y="87896"/>
                </a:lnTo>
                <a:lnTo>
                  <a:pt x="1738007" y="87896"/>
                </a:lnTo>
                <a:lnTo>
                  <a:pt x="1693164" y="114058"/>
                </a:lnTo>
                <a:lnTo>
                  <a:pt x="1688426" y="118287"/>
                </a:lnTo>
                <a:lnTo>
                  <a:pt x="1685772" y="123799"/>
                </a:lnTo>
                <a:lnTo>
                  <a:pt x="1685391" y="129908"/>
                </a:lnTo>
                <a:lnTo>
                  <a:pt x="1687449" y="135902"/>
                </a:lnTo>
                <a:lnTo>
                  <a:pt x="1691665" y="140716"/>
                </a:lnTo>
                <a:lnTo>
                  <a:pt x="1697177" y="143395"/>
                </a:lnTo>
                <a:lnTo>
                  <a:pt x="1703285" y="143802"/>
                </a:lnTo>
                <a:lnTo>
                  <a:pt x="1709293" y="141744"/>
                </a:lnTo>
                <a:lnTo>
                  <a:pt x="1801609" y="87896"/>
                </a:lnTo>
                <a:lnTo>
                  <a:pt x="18290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9654" y="3658234"/>
            <a:ext cx="834390" cy="1291590"/>
          </a:xfrm>
          <a:custGeom>
            <a:avLst/>
            <a:gdLst/>
            <a:ahLst/>
            <a:cxnLst/>
            <a:rect l="l" t="t" r="r" b="b"/>
            <a:pathLst>
              <a:path w="834389" h="1291589">
                <a:moveTo>
                  <a:pt x="8339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41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406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41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833907" y="1235329"/>
                </a:lnTo>
                <a:lnTo>
                  <a:pt x="8339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2235" y="1757667"/>
            <a:ext cx="3582035" cy="4106545"/>
          </a:xfrm>
          <a:custGeom>
            <a:avLst/>
            <a:gdLst/>
            <a:ahLst/>
            <a:cxnLst/>
            <a:rect l="l" t="t" r="r" b="b"/>
            <a:pathLst>
              <a:path w="3582034" h="4106545">
                <a:moveTo>
                  <a:pt x="2133854" y="1595894"/>
                </a:moveTo>
                <a:lnTo>
                  <a:pt x="2106409" y="1579892"/>
                </a:lnTo>
                <a:lnTo>
                  <a:pt x="2014093" y="1526044"/>
                </a:lnTo>
                <a:lnTo>
                  <a:pt x="2008085" y="1524000"/>
                </a:lnTo>
                <a:lnTo>
                  <a:pt x="2001977" y="1524393"/>
                </a:lnTo>
                <a:lnTo>
                  <a:pt x="1996465" y="1527086"/>
                </a:lnTo>
                <a:lnTo>
                  <a:pt x="1992249" y="1531886"/>
                </a:lnTo>
                <a:lnTo>
                  <a:pt x="1990191" y="1537893"/>
                </a:lnTo>
                <a:lnTo>
                  <a:pt x="1990572" y="1544002"/>
                </a:lnTo>
                <a:lnTo>
                  <a:pt x="1993226" y="1549514"/>
                </a:lnTo>
                <a:lnTo>
                  <a:pt x="1997964" y="1553730"/>
                </a:lnTo>
                <a:lnTo>
                  <a:pt x="2042807" y="1579892"/>
                </a:lnTo>
                <a:lnTo>
                  <a:pt x="1219327" y="1579892"/>
                </a:lnTo>
                <a:lnTo>
                  <a:pt x="1219327" y="1611896"/>
                </a:lnTo>
                <a:lnTo>
                  <a:pt x="2042807" y="1611896"/>
                </a:lnTo>
                <a:lnTo>
                  <a:pt x="1997964" y="1638058"/>
                </a:lnTo>
                <a:lnTo>
                  <a:pt x="1993226" y="1642287"/>
                </a:lnTo>
                <a:lnTo>
                  <a:pt x="1990572" y="1647799"/>
                </a:lnTo>
                <a:lnTo>
                  <a:pt x="1990191" y="1653908"/>
                </a:lnTo>
                <a:lnTo>
                  <a:pt x="1992249" y="1659902"/>
                </a:lnTo>
                <a:lnTo>
                  <a:pt x="1996465" y="1664716"/>
                </a:lnTo>
                <a:lnTo>
                  <a:pt x="2001977" y="1667395"/>
                </a:lnTo>
                <a:lnTo>
                  <a:pt x="2008085" y="1667802"/>
                </a:lnTo>
                <a:lnTo>
                  <a:pt x="2014093" y="1665744"/>
                </a:lnTo>
                <a:lnTo>
                  <a:pt x="2106409" y="1611896"/>
                </a:lnTo>
                <a:lnTo>
                  <a:pt x="2133854" y="1595894"/>
                </a:lnTo>
                <a:close/>
              </a:path>
              <a:path w="3582034" h="4106545">
                <a:moveTo>
                  <a:pt x="2510421" y="1165466"/>
                </a:moveTo>
                <a:lnTo>
                  <a:pt x="2510028" y="1159357"/>
                </a:lnTo>
                <a:lnTo>
                  <a:pt x="2507335" y="1153845"/>
                </a:lnTo>
                <a:lnTo>
                  <a:pt x="2502535" y="1149616"/>
                </a:lnTo>
                <a:lnTo>
                  <a:pt x="2496528" y="1147572"/>
                </a:lnTo>
                <a:lnTo>
                  <a:pt x="2490419" y="1147953"/>
                </a:lnTo>
                <a:lnTo>
                  <a:pt x="2484907" y="1150607"/>
                </a:lnTo>
                <a:lnTo>
                  <a:pt x="2480691" y="1155331"/>
                </a:lnTo>
                <a:lnTo>
                  <a:pt x="2454529" y="1200188"/>
                </a:lnTo>
                <a:lnTo>
                  <a:pt x="2454529" y="71894"/>
                </a:lnTo>
                <a:lnTo>
                  <a:pt x="2438654" y="71894"/>
                </a:lnTo>
                <a:lnTo>
                  <a:pt x="2411209" y="55892"/>
                </a:lnTo>
                <a:lnTo>
                  <a:pt x="2318893" y="2044"/>
                </a:lnTo>
                <a:lnTo>
                  <a:pt x="2312886" y="0"/>
                </a:lnTo>
                <a:lnTo>
                  <a:pt x="2306777" y="393"/>
                </a:lnTo>
                <a:lnTo>
                  <a:pt x="2301265" y="3086"/>
                </a:lnTo>
                <a:lnTo>
                  <a:pt x="2297049" y="7886"/>
                </a:lnTo>
                <a:lnTo>
                  <a:pt x="2294991" y="13893"/>
                </a:lnTo>
                <a:lnTo>
                  <a:pt x="2295372" y="20002"/>
                </a:lnTo>
                <a:lnTo>
                  <a:pt x="2298027" y="25514"/>
                </a:lnTo>
                <a:lnTo>
                  <a:pt x="2302764" y="29730"/>
                </a:lnTo>
                <a:lnTo>
                  <a:pt x="23476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2347607" y="87896"/>
                </a:lnTo>
                <a:lnTo>
                  <a:pt x="2302764" y="114058"/>
                </a:lnTo>
                <a:lnTo>
                  <a:pt x="2298027" y="118287"/>
                </a:lnTo>
                <a:lnTo>
                  <a:pt x="2295372" y="123799"/>
                </a:lnTo>
                <a:lnTo>
                  <a:pt x="2294991" y="129908"/>
                </a:lnTo>
                <a:lnTo>
                  <a:pt x="2297049" y="135902"/>
                </a:lnTo>
                <a:lnTo>
                  <a:pt x="2301265" y="140716"/>
                </a:lnTo>
                <a:lnTo>
                  <a:pt x="2306777" y="143395"/>
                </a:lnTo>
                <a:lnTo>
                  <a:pt x="2312886" y="143802"/>
                </a:lnTo>
                <a:lnTo>
                  <a:pt x="2318893" y="141744"/>
                </a:lnTo>
                <a:lnTo>
                  <a:pt x="2411209" y="87896"/>
                </a:lnTo>
                <a:lnTo>
                  <a:pt x="2422525" y="81305"/>
                </a:lnTo>
                <a:lnTo>
                  <a:pt x="2422525" y="1200188"/>
                </a:lnTo>
                <a:lnTo>
                  <a:pt x="2396363" y="1155331"/>
                </a:lnTo>
                <a:lnTo>
                  <a:pt x="2392134" y="1150607"/>
                </a:lnTo>
                <a:lnTo>
                  <a:pt x="2386622" y="1147953"/>
                </a:lnTo>
                <a:lnTo>
                  <a:pt x="2380513" y="1147572"/>
                </a:lnTo>
                <a:lnTo>
                  <a:pt x="2374519" y="1149616"/>
                </a:lnTo>
                <a:lnTo>
                  <a:pt x="2369705" y="1153845"/>
                </a:lnTo>
                <a:lnTo>
                  <a:pt x="2367026" y="1159357"/>
                </a:lnTo>
                <a:lnTo>
                  <a:pt x="2366619" y="1165466"/>
                </a:lnTo>
                <a:lnTo>
                  <a:pt x="2368677" y="1171460"/>
                </a:lnTo>
                <a:lnTo>
                  <a:pt x="2438527" y="1291221"/>
                </a:lnTo>
                <a:lnTo>
                  <a:pt x="2457043" y="1259471"/>
                </a:lnTo>
                <a:lnTo>
                  <a:pt x="2508377" y="1171460"/>
                </a:lnTo>
                <a:lnTo>
                  <a:pt x="2510421" y="1165466"/>
                </a:lnTo>
                <a:close/>
              </a:path>
              <a:path w="3582034" h="4106545">
                <a:moveTo>
                  <a:pt x="3581654" y="1595894"/>
                </a:moveTo>
                <a:lnTo>
                  <a:pt x="3554209" y="1579892"/>
                </a:lnTo>
                <a:lnTo>
                  <a:pt x="3461893" y="1526044"/>
                </a:lnTo>
                <a:lnTo>
                  <a:pt x="3455886" y="1524000"/>
                </a:lnTo>
                <a:lnTo>
                  <a:pt x="3449777" y="1524393"/>
                </a:lnTo>
                <a:lnTo>
                  <a:pt x="3444265" y="1527086"/>
                </a:lnTo>
                <a:lnTo>
                  <a:pt x="3440049" y="1531886"/>
                </a:lnTo>
                <a:lnTo>
                  <a:pt x="3437991" y="1537893"/>
                </a:lnTo>
                <a:lnTo>
                  <a:pt x="3438372" y="1544002"/>
                </a:lnTo>
                <a:lnTo>
                  <a:pt x="3441027" y="1549514"/>
                </a:lnTo>
                <a:lnTo>
                  <a:pt x="3445764" y="1553730"/>
                </a:lnTo>
                <a:lnTo>
                  <a:pt x="3490607" y="1579892"/>
                </a:lnTo>
                <a:lnTo>
                  <a:pt x="2743327" y="1579892"/>
                </a:lnTo>
                <a:lnTo>
                  <a:pt x="2743327" y="1611896"/>
                </a:lnTo>
                <a:lnTo>
                  <a:pt x="3032125" y="1611896"/>
                </a:lnTo>
                <a:lnTo>
                  <a:pt x="3032125" y="3943388"/>
                </a:lnTo>
                <a:lnTo>
                  <a:pt x="3005963" y="3898531"/>
                </a:lnTo>
                <a:lnTo>
                  <a:pt x="3001734" y="3893794"/>
                </a:lnTo>
                <a:lnTo>
                  <a:pt x="2996222" y="3891127"/>
                </a:lnTo>
                <a:lnTo>
                  <a:pt x="2990113" y="3890734"/>
                </a:lnTo>
                <a:lnTo>
                  <a:pt x="2984119" y="3892778"/>
                </a:lnTo>
                <a:lnTo>
                  <a:pt x="2979305" y="3897007"/>
                </a:lnTo>
                <a:lnTo>
                  <a:pt x="2976626" y="3902532"/>
                </a:lnTo>
                <a:lnTo>
                  <a:pt x="2976219" y="3908653"/>
                </a:lnTo>
                <a:lnTo>
                  <a:pt x="2978277" y="3914660"/>
                </a:lnTo>
                <a:lnTo>
                  <a:pt x="3038741" y="4018292"/>
                </a:lnTo>
                <a:lnTo>
                  <a:pt x="90995" y="4018292"/>
                </a:lnTo>
                <a:lnTo>
                  <a:pt x="135890" y="3992105"/>
                </a:lnTo>
                <a:lnTo>
                  <a:pt x="140614" y="3987889"/>
                </a:lnTo>
                <a:lnTo>
                  <a:pt x="143268" y="3982364"/>
                </a:lnTo>
                <a:lnTo>
                  <a:pt x="143649" y="3976243"/>
                </a:lnTo>
                <a:lnTo>
                  <a:pt x="141605" y="3970223"/>
                </a:lnTo>
                <a:lnTo>
                  <a:pt x="137375" y="3965486"/>
                </a:lnTo>
                <a:lnTo>
                  <a:pt x="131864" y="3962819"/>
                </a:lnTo>
                <a:lnTo>
                  <a:pt x="125755" y="3962412"/>
                </a:lnTo>
                <a:lnTo>
                  <a:pt x="119761" y="3964457"/>
                </a:lnTo>
                <a:lnTo>
                  <a:pt x="0" y="4034294"/>
                </a:lnTo>
                <a:lnTo>
                  <a:pt x="119761" y="4104119"/>
                </a:lnTo>
                <a:lnTo>
                  <a:pt x="125755" y="4106176"/>
                </a:lnTo>
                <a:lnTo>
                  <a:pt x="131864" y="4105783"/>
                </a:lnTo>
                <a:lnTo>
                  <a:pt x="137375" y="4103116"/>
                </a:lnTo>
                <a:lnTo>
                  <a:pt x="141605" y="4098366"/>
                </a:lnTo>
                <a:lnTo>
                  <a:pt x="143649" y="4092359"/>
                </a:lnTo>
                <a:lnTo>
                  <a:pt x="143268" y="4086237"/>
                </a:lnTo>
                <a:lnTo>
                  <a:pt x="140614" y="4080700"/>
                </a:lnTo>
                <a:lnTo>
                  <a:pt x="135890" y="4076471"/>
                </a:lnTo>
                <a:lnTo>
                  <a:pt x="91008" y="4050296"/>
                </a:lnTo>
                <a:lnTo>
                  <a:pt x="3048127" y="4050296"/>
                </a:lnTo>
                <a:lnTo>
                  <a:pt x="3048127" y="4034371"/>
                </a:lnTo>
                <a:lnTo>
                  <a:pt x="3066643" y="4002621"/>
                </a:lnTo>
                <a:lnTo>
                  <a:pt x="3117977" y="3914660"/>
                </a:lnTo>
                <a:lnTo>
                  <a:pt x="3120021" y="3908653"/>
                </a:lnTo>
                <a:lnTo>
                  <a:pt x="3119628" y="3902532"/>
                </a:lnTo>
                <a:lnTo>
                  <a:pt x="3116935" y="3897007"/>
                </a:lnTo>
                <a:lnTo>
                  <a:pt x="3112135" y="3892778"/>
                </a:lnTo>
                <a:lnTo>
                  <a:pt x="3106128" y="3890734"/>
                </a:lnTo>
                <a:lnTo>
                  <a:pt x="3100019" y="3891127"/>
                </a:lnTo>
                <a:lnTo>
                  <a:pt x="3094507" y="3893794"/>
                </a:lnTo>
                <a:lnTo>
                  <a:pt x="3090291" y="3898531"/>
                </a:lnTo>
                <a:lnTo>
                  <a:pt x="3064129" y="3943388"/>
                </a:lnTo>
                <a:lnTo>
                  <a:pt x="3064129" y="1611896"/>
                </a:lnTo>
                <a:lnTo>
                  <a:pt x="3490607" y="1611896"/>
                </a:lnTo>
                <a:lnTo>
                  <a:pt x="3445764" y="1638058"/>
                </a:lnTo>
                <a:lnTo>
                  <a:pt x="3441027" y="1642287"/>
                </a:lnTo>
                <a:lnTo>
                  <a:pt x="3438372" y="1647799"/>
                </a:lnTo>
                <a:lnTo>
                  <a:pt x="3437991" y="1653908"/>
                </a:lnTo>
                <a:lnTo>
                  <a:pt x="3440049" y="1659902"/>
                </a:lnTo>
                <a:lnTo>
                  <a:pt x="3444265" y="1664716"/>
                </a:lnTo>
                <a:lnTo>
                  <a:pt x="3449777" y="1667395"/>
                </a:lnTo>
                <a:lnTo>
                  <a:pt x="3455886" y="1667802"/>
                </a:lnTo>
                <a:lnTo>
                  <a:pt x="3461893" y="1665744"/>
                </a:lnTo>
                <a:lnTo>
                  <a:pt x="3554209" y="1611896"/>
                </a:lnTo>
                <a:lnTo>
                  <a:pt x="358165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7" name="object 2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508760"/>
            <a:ext cx="8534527" cy="3689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1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5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645" y="1542034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2854" y="3353561"/>
            <a:ext cx="6849745" cy="2510790"/>
          </a:xfrm>
          <a:custGeom>
            <a:avLst/>
            <a:gdLst/>
            <a:ahLst/>
            <a:cxnLst/>
            <a:rect l="l" t="t" r="r" b="b"/>
            <a:pathLst>
              <a:path w="6849745" h="2510790">
                <a:moveTo>
                  <a:pt x="3119907" y="2422398"/>
                </a:moveTo>
                <a:lnTo>
                  <a:pt x="162775" y="2422398"/>
                </a:lnTo>
                <a:lnTo>
                  <a:pt x="207670" y="2396210"/>
                </a:lnTo>
                <a:lnTo>
                  <a:pt x="212394" y="2391994"/>
                </a:lnTo>
                <a:lnTo>
                  <a:pt x="215049" y="2386469"/>
                </a:lnTo>
                <a:lnTo>
                  <a:pt x="215430" y="2380348"/>
                </a:lnTo>
                <a:lnTo>
                  <a:pt x="213385" y="2374328"/>
                </a:lnTo>
                <a:lnTo>
                  <a:pt x="209156" y="2369591"/>
                </a:lnTo>
                <a:lnTo>
                  <a:pt x="203644" y="2366924"/>
                </a:lnTo>
                <a:lnTo>
                  <a:pt x="197535" y="2366518"/>
                </a:lnTo>
                <a:lnTo>
                  <a:pt x="191528" y="2368562"/>
                </a:lnTo>
                <a:lnTo>
                  <a:pt x="87909" y="2429002"/>
                </a:lnTo>
                <a:lnTo>
                  <a:pt x="87909" y="395719"/>
                </a:lnTo>
                <a:lnTo>
                  <a:pt x="114071" y="440563"/>
                </a:lnTo>
                <a:lnTo>
                  <a:pt x="118287" y="445300"/>
                </a:lnTo>
                <a:lnTo>
                  <a:pt x="123799" y="447954"/>
                </a:lnTo>
                <a:lnTo>
                  <a:pt x="129908" y="448335"/>
                </a:lnTo>
                <a:lnTo>
                  <a:pt x="135915" y="446278"/>
                </a:lnTo>
                <a:lnTo>
                  <a:pt x="140716" y="442061"/>
                </a:lnTo>
                <a:lnTo>
                  <a:pt x="143408" y="436549"/>
                </a:lnTo>
                <a:lnTo>
                  <a:pt x="143802" y="430441"/>
                </a:lnTo>
                <a:lnTo>
                  <a:pt x="141757" y="424434"/>
                </a:lnTo>
                <a:lnTo>
                  <a:pt x="90424" y="336423"/>
                </a:lnTo>
                <a:lnTo>
                  <a:pt x="71907" y="304673"/>
                </a:lnTo>
                <a:lnTo>
                  <a:pt x="2057" y="424434"/>
                </a:lnTo>
                <a:lnTo>
                  <a:pt x="0" y="430441"/>
                </a:lnTo>
                <a:lnTo>
                  <a:pt x="393" y="436549"/>
                </a:lnTo>
                <a:lnTo>
                  <a:pt x="3086" y="442061"/>
                </a:lnTo>
                <a:lnTo>
                  <a:pt x="7899" y="446278"/>
                </a:lnTo>
                <a:lnTo>
                  <a:pt x="13893" y="448335"/>
                </a:lnTo>
                <a:lnTo>
                  <a:pt x="20002" y="447954"/>
                </a:lnTo>
                <a:lnTo>
                  <a:pt x="25514" y="445300"/>
                </a:lnTo>
                <a:lnTo>
                  <a:pt x="29743" y="440563"/>
                </a:lnTo>
                <a:lnTo>
                  <a:pt x="55905" y="395719"/>
                </a:lnTo>
                <a:lnTo>
                  <a:pt x="55905" y="2438400"/>
                </a:lnTo>
                <a:lnTo>
                  <a:pt x="71780" y="2438400"/>
                </a:lnTo>
                <a:lnTo>
                  <a:pt x="191528" y="2508224"/>
                </a:lnTo>
                <a:lnTo>
                  <a:pt x="197535" y="2510282"/>
                </a:lnTo>
                <a:lnTo>
                  <a:pt x="203644" y="2509888"/>
                </a:lnTo>
                <a:lnTo>
                  <a:pt x="209156" y="2507221"/>
                </a:lnTo>
                <a:lnTo>
                  <a:pt x="213385" y="2502471"/>
                </a:lnTo>
                <a:lnTo>
                  <a:pt x="215430" y="2496464"/>
                </a:lnTo>
                <a:lnTo>
                  <a:pt x="215049" y="2490343"/>
                </a:lnTo>
                <a:lnTo>
                  <a:pt x="212394" y="2484805"/>
                </a:lnTo>
                <a:lnTo>
                  <a:pt x="207670" y="2480576"/>
                </a:lnTo>
                <a:lnTo>
                  <a:pt x="162788" y="2454402"/>
                </a:lnTo>
                <a:lnTo>
                  <a:pt x="3119907" y="2454402"/>
                </a:lnTo>
                <a:lnTo>
                  <a:pt x="3119907" y="2422398"/>
                </a:lnTo>
                <a:close/>
              </a:path>
              <a:path w="6849745" h="2510790">
                <a:moveTo>
                  <a:pt x="6849402" y="2312759"/>
                </a:moveTo>
                <a:lnTo>
                  <a:pt x="6849008" y="2306637"/>
                </a:lnTo>
                <a:lnTo>
                  <a:pt x="6846316" y="2301113"/>
                </a:lnTo>
                <a:lnTo>
                  <a:pt x="6841515" y="2296884"/>
                </a:lnTo>
                <a:lnTo>
                  <a:pt x="6835508" y="2294839"/>
                </a:lnTo>
                <a:lnTo>
                  <a:pt x="6829399" y="2295233"/>
                </a:lnTo>
                <a:lnTo>
                  <a:pt x="6823888" y="2297900"/>
                </a:lnTo>
                <a:lnTo>
                  <a:pt x="6819671" y="2302637"/>
                </a:lnTo>
                <a:lnTo>
                  <a:pt x="6793509" y="2347493"/>
                </a:lnTo>
                <a:lnTo>
                  <a:pt x="6793509" y="0"/>
                </a:lnTo>
                <a:lnTo>
                  <a:pt x="6761505" y="0"/>
                </a:lnTo>
                <a:lnTo>
                  <a:pt x="6761505" y="2347493"/>
                </a:lnTo>
                <a:lnTo>
                  <a:pt x="6735343" y="2302637"/>
                </a:lnTo>
                <a:lnTo>
                  <a:pt x="6731114" y="2297900"/>
                </a:lnTo>
                <a:lnTo>
                  <a:pt x="6725602" y="2295233"/>
                </a:lnTo>
                <a:lnTo>
                  <a:pt x="6719494" y="2294839"/>
                </a:lnTo>
                <a:lnTo>
                  <a:pt x="6713499" y="2296884"/>
                </a:lnTo>
                <a:lnTo>
                  <a:pt x="6708686" y="2301113"/>
                </a:lnTo>
                <a:lnTo>
                  <a:pt x="6706006" y="2306637"/>
                </a:lnTo>
                <a:lnTo>
                  <a:pt x="6705600" y="2312759"/>
                </a:lnTo>
                <a:lnTo>
                  <a:pt x="6707657" y="2318766"/>
                </a:lnTo>
                <a:lnTo>
                  <a:pt x="6768122" y="2422398"/>
                </a:lnTo>
                <a:lnTo>
                  <a:pt x="3820376" y="2422398"/>
                </a:lnTo>
                <a:lnTo>
                  <a:pt x="3865270" y="2396210"/>
                </a:lnTo>
                <a:lnTo>
                  <a:pt x="3869994" y="2391994"/>
                </a:lnTo>
                <a:lnTo>
                  <a:pt x="3872649" y="2386469"/>
                </a:lnTo>
                <a:lnTo>
                  <a:pt x="3873030" y="2380348"/>
                </a:lnTo>
                <a:lnTo>
                  <a:pt x="3870985" y="2374328"/>
                </a:lnTo>
                <a:lnTo>
                  <a:pt x="3866756" y="2369591"/>
                </a:lnTo>
                <a:lnTo>
                  <a:pt x="3861244" y="2366924"/>
                </a:lnTo>
                <a:lnTo>
                  <a:pt x="3855135" y="2366518"/>
                </a:lnTo>
                <a:lnTo>
                  <a:pt x="3849141" y="2368562"/>
                </a:lnTo>
                <a:lnTo>
                  <a:pt x="3729380" y="2438400"/>
                </a:lnTo>
                <a:lnTo>
                  <a:pt x="3849141" y="2508224"/>
                </a:lnTo>
                <a:lnTo>
                  <a:pt x="3855135" y="2510282"/>
                </a:lnTo>
                <a:lnTo>
                  <a:pt x="3861244" y="2509888"/>
                </a:lnTo>
                <a:lnTo>
                  <a:pt x="3866756" y="2507221"/>
                </a:lnTo>
                <a:lnTo>
                  <a:pt x="3870985" y="2502471"/>
                </a:lnTo>
                <a:lnTo>
                  <a:pt x="3873030" y="2496464"/>
                </a:lnTo>
                <a:lnTo>
                  <a:pt x="3872649" y="2490343"/>
                </a:lnTo>
                <a:lnTo>
                  <a:pt x="3869994" y="2484805"/>
                </a:lnTo>
                <a:lnTo>
                  <a:pt x="3865270" y="2480576"/>
                </a:lnTo>
                <a:lnTo>
                  <a:pt x="3820388" y="2454402"/>
                </a:lnTo>
                <a:lnTo>
                  <a:pt x="6777507" y="2454402"/>
                </a:lnTo>
                <a:lnTo>
                  <a:pt x="6777507" y="2438476"/>
                </a:lnTo>
                <a:lnTo>
                  <a:pt x="6796024" y="2406726"/>
                </a:lnTo>
                <a:lnTo>
                  <a:pt x="6847357" y="2318766"/>
                </a:lnTo>
                <a:lnTo>
                  <a:pt x="6849402" y="2312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1631950"/>
            <a:ext cx="2077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283208"/>
            <a:ext cx="8534527" cy="391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94303" y="3066415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2645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5" y="1542034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2854" y="3353561"/>
            <a:ext cx="6849745" cy="2510790"/>
          </a:xfrm>
          <a:custGeom>
            <a:avLst/>
            <a:gdLst/>
            <a:ahLst/>
            <a:cxnLst/>
            <a:rect l="l" t="t" r="r" b="b"/>
            <a:pathLst>
              <a:path w="6849745" h="2510790">
                <a:moveTo>
                  <a:pt x="3119907" y="2422398"/>
                </a:moveTo>
                <a:lnTo>
                  <a:pt x="162775" y="2422398"/>
                </a:lnTo>
                <a:lnTo>
                  <a:pt x="207670" y="2396210"/>
                </a:lnTo>
                <a:lnTo>
                  <a:pt x="212394" y="2391994"/>
                </a:lnTo>
                <a:lnTo>
                  <a:pt x="215049" y="2386469"/>
                </a:lnTo>
                <a:lnTo>
                  <a:pt x="215430" y="2380348"/>
                </a:lnTo>
                <a:lnTo>
                  <a:pt x="213385" y="2374328"/>
                </a:lnTo>
                <a:lnTo>
                  <a:pt x="209156" y="2369591"/>
                </a:lnTo>
                <a:lnTo>
                  <a:pt x="203644" y="2366924"/>
                </a:lnTo>
                <a:lnTo>
                  <a:pt x="197535" y="2366518"/>
                </a:lnTo>
                <a:lnTo>
                  <a:pt x="191528" y="2368562"/>
                </a:lnTo>
                <a:lnTo>
                  <a:pt x="87909" y="2429002"/>
                </a:lnTo>
                <a:lnTo>
                  <a:pt x="87909" y="395719"/>
                </a:lnTo>
                <a:lnTo>
                  <a:pt x="114071" y="440563"/>
                </a:lnTo>
                <a:lnTo>
                  <a:pt x="118287" y="445300"/>
                </a:lnTo>
                <a:lnTo>
                  <a:pt x="123799" y="447954"/>
                </a:lnTo>
                <a:lnTo>
                  <a:pt x="129908" y="448335"/>
                </a:lnTo>
                <a:lnTo>
                  <a:pt x="135915" y="446278"/>
                </a:lnTo>
                <a:lnTo>
                  <a:pt x="140716" y="442061"/>
                </a:lnTo>
                <a:lnTo>
                  <a:pt x="143408" y="436549"/>
                </a:lnTo>
                <a:lnTo>
                  <a:pt x="143802" y="430441"/>
                </a:lnTo>
                <a:lnTo>
                  <a:pt x="141757" y="424434"/>
                </a:lnTo>
                <a:lnTo>
                  <a:pt x="90424" y="336423"/>
                </a:lnTo>
                <a:lnTo>
                  <a:pt x="71907" y="304673"/>
                </a:lnTo>
                <a:lnTo>
                  <a:pt x="2057" y="424434"/>
                </a:lnTo>
                <a:lnTo>
                  <a:pt x="0" y="430441"/>
                </a:lnTo>
                <a:lnTo>
                  <a:pt x="393" y="436549"/>
                </a:lnTo>
                <a:lnTo>
                  <a:pt x="3086" y="442061"/>
                </a:lnTo>
                <a:lnTo>
                  <a:pt x="7899" y="446278"/>
                </a:lnTo>
                <a:lnTo>
                  <a:pt x="13893" y="448335"/>
                </a:lnTo>
                <a:lnTo>
                  <a:pt x="20002" y="447954"/>
                </a:lnTo>
                <a:lnTo>
                  <a:pt x="25514" y="445300"/>
                </a:lnTo>
                <a:lnTo>
                  <a:pt x="29743" y="440563"/>
                </a:lnTo>
                <a:lnTo>
                  <a:pt x="55905" y="395719"/>
                </a:lnTo>
                <a:lnTo>
                  <a:pt x="55905" y="2438400"/>
                </a:lnTo>
                <a:lnTo>
                  <a:pt x="71780" y="2438400"/>
                </a:lnTo>
                <a:lnTo>
                  <a:pt x="191528" y="2508224"/>
                </a:lnTo>
                <a:lnTo>
                  <a:pt x="197535" y="2510282"/>
                </a:lnTo>
                <a:lnTo>
                  <a:pt x="203644" y="2509888"/>
                </a:lnTo>
                <a:lnTo>
                  <a:pt x="209156" y="2507221"/>
                </a:lnTo>
                <a:lnTo>
                  <a:pt x="213385" y="2502471"/>
                </a:lnTo>
                <a:lnTo>
                  <a:pt x="215430" y="2496464"/>
                </a:lnTo>
                <a:lnTo>
                  <a:pt x="215049" y="2490343"/>
                </a:lnTo>
                <a:lnTo>
                  <a:pt x="212394" y="2484805"/>
                </a:lnTo>
                <a:lnTo>
                  <a:pt x="207670" y="2480576"/>
                </a:lnTo>
                <a:lnTo>
                  <a:pt x="162788" y="2454402"/>
                </a:lnTo>
                <a:lnTo>
                  <a:pt x="3119907" y="2454402"/>
                </a:lnTo>
                <a:lnTo>
                  <a:pt x="3119907" y="2422398"/>
                </a:lnTo>
                <a:close/>
              </a:path>
              <a:path w="6849745" h="2510790">
                <a:moveTo>
                  <a:pt x="6849402" y="2312759"/>
                </a:moveTo>
                <a:lnTo>
                  <a:pt x="6849008" y="2306637"/>
                </a:lnTo>
                <a:lnTo>
                  <a:pt x="6846316" y="2301113"/>
                </a:lnTo>
                <a:lnTo>
                  <a:pt x="6841515" y="2296884"/>
                </a:lnTo>
                <a:lnTo>
                  <a:pt x="6835508" y="2294839"/>
                </a:lnTo>
                <a:lnTo>
                  <a:pt x="6829399" y="2295233"/>
                </a:lnTo>
                <a:lnTo>
                  <a:pt x="6823888" y="2297900"/>
                </a:lnTo>
                <a:lnTo>
                  <a:pt x="6819671" y="2302637"/>
                </a:lnTo>
                <a:lnTo>
                  <a:pt x="6793509" y="2347493"/>
                </a:lnTo>
                <a:lnTo>
                  <a:pt x="6793509" y="0"/>
                </a:lnTo>
                <a:lnTo>
                  <a:pt x="6761505" y="0"/>
                </a:lnTo>
                <a:lnTo>
                  <a:pt x="6761505" y="2347493"/>
                </a:lnTo>
                <a:lnTo>
                  <a:pt x="6735343" y="2302637"/>
                </a:lnTo>
                <a:lnTo>
                  <a:pt x="6731114" y="2297900"/>
                </a:lnTo>
                <a:lnTo>
                  <a:pt x="6725602" y="2295233"/>
                </a:lnTo>
                <a:lnTo>
                  <a:pt x="6719494" y="2294839"/>
                </a:lnTo>
                <a:lnTo>
                  <a:pt x="6713499" y="2296884"/>
                </a:lnTo>
                <a:lnTo>
                  <a:pt x="6708686" y="2301113"/>
                </a:lnTo>
                <a:lnTo>
                  <a:pt x="6706006" y="2306637"/>
                </a:lnTo>
                <a:lnTo>
                  <a:pt x="6705600" y="2312759"/>
                </a:lnTo>
                <a:lnTo>
                  <a:pt x="6707657" y="2318766"/>
                </a:lnTo>
                <a:lnTo>
                  <a:pt x="6768122" y="2422398"/>
                </a:lnTo>
                <a:lnTo>
                  <a:pt x="3820376" y="2422398"/>
                </a:lnTo>
                <a:lnTo>
                  <a:pt x="3865270" y="2396210"/>
                </a:lnTo>
                <a:lnTo>
                  <a:pt x="3869994" y="2391994"/>
                </a:lnTo>
                <a:lnTo>
                  <a:pt x="3872649" y="2386469"/>
                </a:lnTo>
                <a:lnTo>
                  <a:pt x="3873030" y="2380348"/>
                </a:lnTo>
                <a:lnTo>
                  <a:pt x="3870985" y="2374328"/>
                </a:lnTo>
                <a:lnTo>
                  <a:pt x="3866756" y="2369591"/>
                </a:lnTo>
                <a:lnTo>
                  <a:pt x="3861244" y="2366924"/>
                </a:lnTo>
                <a:lnTo>
                  <a:pt x="3855135" y="2366518"/>
                </a:lnTo>
                <a:lnTo>
                  <a:pt x="3849141" y="2368562"/>
                </a:lnTo>
                <a:lnTo>
                  <a:pt x="3729380" y="2438400"/>
                </a:lnTo>
                <a:lnTo>
                  <a:pt x="3849141" y="2508224"/>
                </a:lnTo>
                <a:lnTo>
                  <a:pt x="3855135" y="2510282"/>
                </a:lnTo>
                <a:lnTo>
                  <a:pt x="3861244" y="2509888"/>
                </a:lnTo>
                <a:lnTo>
                  <a:pt x="3866756" y="2507221"/>
                </a:lnTo>
                <a:lnTo>
                  <a:pt x="3870985" y="2502471"/>
                </a:lnTo>
                <a:lnTo>
                  <a:pt x="3873030" y="2496464"/>
                </a:lnTo>
                <a:lnTo>
                  <a:pt x="3872649" y="2490343"/>
                </a:lnTo>
                <a:lnTo>
                  <a:pt x="3869994" y="2484805"/>
                </a:lnTo>
                <a:lnTo>
                  <a:pt x="3865270" y="2480576"/>
                </a:lnTo>
                <a:lnTo>
                  <a:pt x="3820388" y="2454402"/>
                </a:lnTo>
                <a:lnTo>
                  <a:pt x="6777507" y="2454402"/>
                </a:lnTo>
                <a:lnTo>
                  <a:pt x="6777507" y="2438476"/>
                </a:lnTo>
                <a:lnTo>
                  <a:pt x="6796024" y="2406726"/>
                </a:lnTo>
                <a:lnTo>
                  <a:pt x="6847357" y="2318766"/>
                </a:lnTo>
                <a:lnTo>
                  <a:pt x="6849402" y="2312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1631950"/>
            <a:ext cx="2272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3016" y="2654807"/>
            <a:ext cx="3619500" cy="2616835"/>
            <a:chOff x="2033016" y="2654807"/>
            <a:chExt cx="3619500" cy="2616835"/>
          </a:xfrm>
        </p:grpSpPr>
        <p:sp>
          <p:nvSpPr>
            <p:cNvPr id="3" name="object 3"/>
            <p:cNvSpPr/>
            <p:nvPr/>
          </p:nvSpPr>
          <p:spPr>
            <a:xfrm>
              <a:off x="2045970" y="2667761"/>
              <a:ext cx="3594100" cy="2590800"/>
            </a:xfrm>
            <a:custGeom>
              <a:avLst/>
              <a:gdLst/>
              <a:ahLst/>
              <a:cxnLst/>
              <a:rect l="l" t="t" r="r" b="b"/>
              <a:pathLst>
                <a:path w="3594100" h="2590800">
                  <a:moveTo>
                    <a:pt x="3161792" y="0"/>
                  </a:moveTo>
                  <a:lnTo>
                    <a:pt x="431800" y="0"/>
                  </a:ln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0" y="2159000"/>
                  </a:lnTo>
                  <a:lnTo>
                    <a:pt x="2533" y="2206054"/>
                  </a:lnTo>
                  <a:lnTo>
                    <a:pt x="9958" y="2251640"/>
                  </a:lnTo>
                  <a:lnTo>
                    <a:pt x="22010" y="2295493"/>
                  </a:lnTo>
                  <a:lnTo>
                    <a:pt x="38427" y="2337351"/>
                  </a:lnTo>
                  <a:lnTo>
                    <a:pt x="58946" y="2376950"/>
                  </a:lnTo>
                  <a:lnTo>
                    <a:pt x="83303" y="2414028"/>
                  </a:lnTo>
                  <a:lnTo>
                    <a:pt x="111235" y="2448320"/>
                  </a:lnTo>
                  <a:lnTo>
                    <a:pt x="142479" y="2479564"/>
                  </a:lnTo>
                  <a:lnTo>
                    <a:pt x="176771" y="2507496"/>
                  </a:lnTo>
                  <a:lnTo>
                    <a:pt x="213849" y="2531853"/>
                  </a:lnTo>
                  <a:lnTo>
                    <a:pt x="253448" y="2552372"/>
                  </a:lnTo>
                  <a:lnTo>
                    <a:pt x="295306" y="2568789"/>
                  </a:lnTo>
                  <a:lnTo>
                    <a:pt x="339159" y="2580841"/>
                  </a:lnTo>
                  <a:lnTo>
                    <a:pt x="384745" y="2588266"/>
                  </a:lnTo>
                  <a:lnTo>
                    <a:pt x="431800" y="2590800"/>
                  </a:lnTo>
                  <a:lnTo>
                    <a:pt x="3161792" y="2590800"/>
                  </a:lnTo>
                  <a:lnTo>
                    <a:pt x="3208846" y="2588266"/>
                  </a:lnTo>
                  <a:lnTo>
                    <a:pt x="3254432" y="2580841"/>
                  </a:lnTo>
                  <a:lnTo>
                    <a:pt x="3298285" y="2568789"/>
                  </a:lnTo>
                  <a:lnTo>
                    <a:pt x="3340143" y="2552372"/>
                  </a:lnTo>
                  <a:lnTo>
                    <a:pt x="3379742" y="2531853"/>
                  </a:lnTo>
                  <a:lnTo>
                    <a:pt x="3416820" y="2507496"/>
                  </a:lnTo>
                  <a:lnTo>
                    <a:pt x="3451112" y="2479564"/>
                  </a:lnTo>
                  <a:lnTo>
                    <a:pt x="3482356" y="2448320"/>
                  </a:lnTo>
                  <a:lnTo>
                    <a:pt x="3510288" y="2414028"/>
                  </a:lnTo>
                  <a:lnTo>
                    <a:pt x="3534645" y="2376950"/>
                  </a:lnTo>
                  <a:lnTo>
                    <a:pt x="3555164" y="2337351"/>
                  </a:lnTo>
                  <a:lnTo>
                    <a:pt x="3571581" y="2295493"/>
                  </a:lnTo>
                  <a:lnTo>
                    <a:pt x="3583633" y="2251640"/>
                  </a:lnTo>
                  <a:lnTo>
                    <a:pt x="3591058" y="2206054"/>
                  </a:lnTo>
                  <a:lnTo>
                    <a:pt x="3593592" y="2159000"/>
                  </a:lnTo>
                  <a:lnTo>
                    <a:pt x="3593592" y="431800"/>
                  </a:lnTo>
                  <a:lnTo>
                    <a:pt x="3591058" y="384745"/>
                  </a:lnTo>
                  <a:lnTo>
                    <a:pt x="3583633" y="339159"/>
                  </a:lnTo>
                  <a:lnTo>
                    <a:pt x="3571581" y="295306"/>
                  </a:lnTo>
                  <a:lnTo>
                    <a:pt x="3555164" y="253448"/>
                  </a:lnTo>
                  <a:lnTo>
                    <a:pt x="3534645" y="213849"/>
                  </a:lnTo>
                  <a:lnTo>
                    <a:pt x="3510288" y="176771"/>
                  </a:lnTo>
                  <a:lnTo>
                    <a:pt x="3482356" y="142479"/>
                  </a:lnTo>
                  <a:lnTo>
                    <a:pt x="3451112" y="111235"/>
                  </a:lnTo>
                  <a:lnTo>
                    <a:pt x="3416820" y="83303"/>
                  </a:lnTo>
                  <a:lnTo>
                    <a:pt x="3379742" y="58946"/>
                  </a:lnTo>
                  <a:lnTo>
                    <a:pt x="3340143" y="38427"/>
                  </a:lnTo>
                  <a:lnTo>
                    <a:pt x="3298285" y="22010"/>
                  </a:lnTo>
                  <a:lnTo>
                    <a:pt x="3254432" y="9958"/>
                  </a:lnTo>
                  <a:lnTo>
                    <a:pt x="3208846" y="2533"/>
                  </a:lnTo>
                  <a:lnTo>
                    <a:pt x="31617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5970" y="2667761"/>
              <a:ext cx="3594100" cy="2590800"/>
            </a:xfrm>
            <a:custGeom>
              <a:avLst/>
              <a:gdLst/>
              <a:ahLst/>
              <a:cxnLst/>
              <a:rect l="l" t="t" r="r" b="b"/>
              <a:pathLst>
                <a:path w="3594100" h="2590800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3161792" y="0"/>
                  </a:lnTo>
                  <a:lnTo>
                    <a:pt x="3208846" y="2533"/>
                  </a:lnTo>
                  <a:lnTo>
                    <a:pt x="3254432" y="9958"/>
                  </a:lnTo>
                  <a:lnTo>
                    <a:pt x="3298285" y="22010"/>
                  </a:lnTo>
                  <a:lnTo>
                    <a:pt x="3340143" y="38427"/>
                  </a:lnTo>
                  <a:lnTo>
                    <a:pt x="3379742" y="58946"/>
                  </a:lnTo>
                  <a:lnTo>
                    <a:pt x="3416820" y="83303"/>
                  </a:lnTo>
                  <a:lnTo>
                    <a:pt x="3451112" y="111235"/>
                  </a:lnTo>
                  <a:lnTo>
                    <a:pt x="3482356" y="142479"/>
                  </a:lnTo>
                  <a:lnTo>
                    <a:pt x="3510288" y="176771"/>
                  </a:lnTo>
                  <a:lnTo>
                    <a:pt x="3534645" y="213849"/>
                  </a:lnTo>
                  <a:lnTo>
                    <a:pt x="3555164" y="253448"/>
                  </a:lnTo>
                  <a:lnTo>
                    <a:pt x="3571581" y="295306"/>
                  </a:lnTo>
                  <a:lnTo>
                    <a:pt x="3583633" y="339159"/>
                  </a:lnTo>
                  <a:lnTo>
                    <a:pt x="3591058" y="384745"/>
                  </a:lnTo>
                  <a:lnTo>
                    <a:pt x="3593592" y="431800"/>
                  </a:lnTo>
                  <a:lnTo>
                    <a:pt x="3593592" y="2159000"/>
                  </a:lnTo>
                  <a:lnTo>
                    <a:pt x="3591058" y="2206054"/>
                  </a:lnTo>
                  <a:lnTo>
                    <a:pt x="3583633" y="2251640"/>
                  </a:lnTo>
                  <a:lnTo>
                    <a:pt x="3571581" y="2295493"/>
                  </a:lnTo>
                  <a:lnTo>
                    <a:pt x="3555164" y="2337351"/>
                  </a:lnTo>
                  <a:lnTo>
                    <a:pt x="3534645" y="2376950"/>
                  </a:lnTo>
                  <a:lnTo>
                    <a:pt x="3510288" y="2414028"/>
                  </a:lnTo>
                  <a:lnTo>
                    <a:pt x="3482356" y="2448320"/>
                  </a:lnTo>
                  <a:lnTo>
                    <a:pt x="3451112" y="2479564"/>
                  </a:lnTo>
                  <a:lnTo>
                    <a:pt x="3416820" y="2507496"/>
                  </a:lnTo>
                  <a:lnTo>
                    <a:pt x="3379742" y="2531853"/>
                  </a:lnTo>
                  <a:lnTo>
                    <a:pt x="3340143" y="2552372"/>
                  </a:lnTo>
                  <a:lnTo>
                    <a:pt x="3298285" y="2568789"/>
                  </a:lnTo>
                  <a:lnTo>
                    <a:pt x="3254432" y="2580841"/>
                  </a:lnTo>
                  <a:lnTo>
                    <a:pt x="3208846" y="2588266"/>
                  </a:lnTo>
                  <a:lnTo>
                    <a:pt x="3161792" y="2590800"/>
                  </a:lnTo>
                  <a:lnTo>
                    <a:pt x="431800" y="2590800"/>
                  </a:lnTo>
                  <a:lnTo>
                    <a:pt x="384745" y="2588266"/>
                  </a:lnTo>
                  <a:lnTo>
                    <a:pt x="339159" y="2580841"/>
                  </a:lnTo>
                  <a:lnTo>
                    <a:pt x="295306" y="2568789"/>
                  </a:lnTo>
                  <a:lnTo>
                    <a:pt x="253448" y="2552372"/>
                  </a:lnTo>
                  <a:lnTo>
                    <a:pt x="213849" y="2531853"/>
                  </a:lnTo>
                  <a:lnTo>
                    <a:pt x="176771" y="2507496"/>
                  </a:lnTo>
                  <a:lnTo>
                    <a:pt x="142479" y="2479564"/>
                  </a:lnTo>
                  <a:lnTo>
                    <a:pt x="111235" y="2448320"/>
                  </a:lnTo>
                  <a:lnTo>
                    <a:pt x="83303" y="2414028"/>
                  </a:lnTo>
                  <a:lnTo>
                    <a:pt x="58946" y="2376950"/>
                  </a:lnTo>
                  <a:lnTo>
                    <a:pt x="38427" y="2337351"/>
                  </a:lnTo>
                  <a:lnTo>
                    <a:pt x="22010" y="2295493"/>
                  </a:lnTo>
                  <a:lnTo>
                    <a:pt x="9958" y="2251640"/>
                  </a:lnTo>
                  <a:lnTo>
                    <a:pt x="2533" y="2206054"/>
                  </a:lnTo>
                  <a:lnTo>
                    <a:pt x="0" y="2159000"/>
                  </a:lnTo>
                  <a:lnTo>
                    <a:pt x="0" y="431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8288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961" y="3048761"/>
            <a:ext cx="1752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G3+G4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035" y="3281667"/>
            <a:ext cx="1829435" cy="1668145"/>
          </a:xfrm>
          <a:custGeom>
            <a:avLst/>
            <a:gdLst/>
            <a:ahLst/>
            <a:cxnLst/>
            <a:rect l="l" t="t" r="r" b="b"/>
            <a:pathLst>
              <a:path w="1829435" h="1668145">
                <a:moveTo>
                  <a:pt x="1829054" y="71894"/>
                </a:moveTo>
                <a:lnTo>
                  <a:pt x="1801609" y="55892"/>
                </a:lnTo>
                <a:lnTo>
                  <a:pt x="1709293" y="2044"/>
                </a:lnTo>
                <a:lnTo>
                  <a:pt x="1703285" y="0"/>
                </a:lnTo>
                <a:lnTo>
                  <a:pt x="1697177" y="393"/>
                </a:lnTo>
                <a:lnTo>
                  <a:pt x="1691665" y="3086"/>
                </a:lnTo>
                <a:lnTo>
                  <a:pt x="1687449" y="7886"/>
                </a:lnTo>
                <a:lnTo>
                  <a:pt x="1685391" y="13893"/>
                </a:lnTo>
                <a:lnTo>
                  <a:pt x="1685772" y="20002"/>
                </a:lnTo>
                <a:lnTo>
                  <a:pt x="1688426" y="25514"/>
                </a:lnTo>
                <a:lnTo>
                  <a:pt x="1693164" y="29730"/>
                </a:lnTo>
                <a:lnTo>
                  <a:pt x="1738007" y="55892"/>
                </a:lnTo>
                <a:lnTo>
                  <a:pt x="1219327" y="55892"/>
                </a:lnTo>
                <a:lnTo>
                  <a:pt x="1219327" y="87896"/>
                </a:lnTo>
                <a:lnTo>
                  <a:pt x="1508125" y="87896"/>
                </a:lnTo>
                <a:lnTo>
                  <a:pt x="1508125" y="1504988"/>
                </a:lnTo>
                <a:lnTo>
                  <a:pt x="1481963" y="1460131"/>
                </a:lnTo>
                <a:lnTo>
                  <a:pt x="1477733" y="1455407"/>
                </a:lnTo>
                <a:lnTo>
                  <a:pt x="1472222" y="1452753"/>
                </a:lnTo>
                <a:lnTo>
                  <a:pt x="1466113" y="1452372"/>
                </a:lnTo>
                <a:lnTo>
                  <a:pt x="1460119" y="1454416"/>
                </a:lnTo>
                <a:lnTo>
                  <a:pt x="1455305" y="1458645"/>
                </a:lnTo>
                <a:lnTo>
                  <a:pt x="1452626" y="1464157"/>
                </a:lnTo>
                <a:lnTo>
                  <a:pt x="1452219" y="1470266"/>
                </a:lnTo>
                <a:lnTo>
                  <a:pt x="1454277" y="1476260"/>
                </a:lnTo>
                <a:lnTo>
                  <a:pt x="15147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524127" y="1611896"/>
                </a:lnTo>
                <a:lnTo>
                  <a:pt x="1524127" y="1596021"/>
                </a:lnTo>
                <a:lnTo>
                  <a:pt x="1542707" y="1564144"/>
                </a:lnTo>
                <a:lnTo>
                  <a:pt x="1593977" y="1476260"/>
                </a:lnTo>
                <a:lnTo>
                  <a:pt x="1596021" y="1470266"/>
                </a:lnTo>
                <a:lnTo>
                  <a:pt x="1595628" y="1464157"/>
                </a:lnTo>
                <a:lnTo>
                  <a:pt x="1592935" y="1458645"/>
                </a:lnTo>
                <a:lnTo>
                  <a:pt x="1588135" y="1454416"/>
                </a:lnTo>
                <a:lnTo>
                  <a:pt x="1582127" y="1452372"/>
                </a:lnTo>
                <a:lnTo>
                  <a:pt x="1576019" y="1452753"/>
                </a:lnTo>
                <a:lnTo>
                  <a:pt x="1570507" y="1455407"/>
                </a:lnTo>
                <a:lnTo>
                  <a:pt x="1566291" y="1460131"/>
                </a:lnTo>
                <a:lnTo>
                  <a:pt x="1540129" y="1504988"/>
                </a:lnTo>
                <a:lnTo>
                  <a:pt x="1540129" y="87896"/>
                </a:lnTo>
                <a:lnTo>
                  <a:pt x="1738007" y="87896"/>
                </a:lnTo>
                <a:lnTo>
                  <a:pt x="1693164" y="114058"/>
                </a:lnTo>
                <a:lnTo>
                  <a:pt x="1688426" y="118287"/>
                </a:lnTo>
                <a:lnTo>
                  <a:pt x="1685772" y="123799"/>
                </a:lnTo>
                <a:lnTo>
                  <a:pt x="1685391" y="129908"/>
                </a:lnTo>
                <a:lnTo>
                  <a:pt x="1687449" y="135902"/>
                </a:lnTo>
                <a:lnTo>
                  <a:pt x="1691665" y="140716"/>
                </a:lnTo>
                <a:lnTo>
                  <a:pt x="1697177" y="143395"/>
                </a:lnTo>
                <a:lnTo>
                  <a:pt x="1703285" y="143802"/>
                </a:lnTo>
                <a:lnTo>
                  <a:pt x="1709293" y="141744"/>
                </a:lnTo>
                <a:lnTo>
                  <a:pt x="1801609" y="87896"/>
                </a:lnTo>
                <a:lnTo>
                  <a:pt x="18290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5" y="3281667"/>
            <a:ext cx="3582035" cy="2582545"/>
          </a:xfrm>
          <a:custGeom>
            <a:avLst/>
            <a:gdLst/>
            <a:ahLst/>
            <a:cxnLst/>
            <a:rect l="l" t="t" r="r" b="b"/>
            <a:pathLst>
              <a:path w="3582034" h="2582545">
                <a:moveTo>
                  <a:pt x="3581654" y="71894"/>
                </a:moveTo>
                <a:lnTo>
                  <a:pt x="3554209" y="55892"/>
                </a:lnTo>
                <a:lnTo>
                  <a:pt x="3461893" y="2044"/>
                </a:lnTo>
                <a:lnTo>
                  <a:pt x="3455886" y="0"/>
                </a:lnTo>
                <a:lnTo>
                  <a:pt x="3449777" y="393"/>
                </a:lnTo>
                <a:lnTo>
                  <a:pt x="3444265" y="3086"/>
                </a:lnTo>
                <a:lnTo>
                  <a:pt x="3440049" y="7886"/>
                </a:lnTo>
                <a:lnTo>
                  <a:pt x="3437991" y="13893"/>
                </a:lnTo>
                <a:lnTo>
                  <a:pt x="3438372" y="20002"/>
                </a:lnTo>
                <a:lnTo>
                  <a:pt x="3441027" y="25514"/>
                </a:lnTo>
                <a:lnTo>
                  <a:pt x="3445764" y="29730"/>
                </a:lnTo>
                <a:lnTo>
                  <a:pt x="3490607" y="55892"/>
                </a:lnTo>
                <a:lnTo>
                  <a:pt x="2362327" y="55892"/>
                </a:lnTo>
                <a:lnTo>
                  <a:pt x="2362327" y="87896"/>
                </a:lnTo>
                <a:lnTo>
                  <a:pt x="3032125" y="87896"/>
                </a:lnTo>
                <a:lnTo>
                  <a:pt x="3032125" y="2419388"/>
                </a:lnTo>
                <a:lnTo>
                  <a:pt x="3005963" y="2374531"/>
                </a:lnTo>
                <a:lnTo>
                  <a:pt x="3001734" y="2369794"/>
                </a:lnTo>
                <a:lnTo>
                  <a:pt x="2996222" y="2367127"/>
                </a:lnTo>
                <a:lnTo>
                  <a:pt x="2990113" y="2366734"/>
                </a:lnTo>
                <a:lnTo>
                  <a:pt x="2984119" y="2368778"/>
                </a:lnTo>
                <a:lnTo>
                  <a:pt x="2979305" y="2373007"/>
                </a:lnTo>
                <a:lnTo>
                  <a:pt x="2976626" y="2378532"/>
                </a:lnTo>
                <a:lnTo>
                  <a:pt x="2976219" y="2384653"/>
                </a:lnTo>
                <a:lnTo>
                  <a:pt x="2978277" y="2390660"/>
                </a:lnTo>
                <a:lnTo>
                  <a:pt x="3038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048127" y="2526296"/>
                </a:lnTo>
                <a:lnTo>
                  <a:pt x="3048127" y="2510371"/>
                </a:lnTo>
                <a:lnTo>
                  <a:pt x="3066643" y="2478621"/>
                </a:lnTo>
                <a:lnTo>
                  <a:pt x="3117977" y="2390660"/>
                </a:lnTo>
                <a:lnTo>
                  <a:pt x="3120021" y="2384653"/>
                </a:lnTo>
                <a:lnTo>
                  <a:pt x="3119628" y="2378532"/>
                </a:lnTo>
                <a:lnTo>
                  <a:pt x="3116935" y="2373007"/>
                </a:lnTo>
                <a:lnTo>
                  <a:pt x="3112135" y="2368778"/>
                </a:lnTo>
                <a:lnTo>
                  <a:pt x="3106128" y="2366734"/>
                </a:lnTo>
                <a:lnTo>
                  <a:pt x="3100019" y="2367127"/>
                </a:lnTo>
                <a:lnTo>
                  <a:pt x="3094507" y="2369794"/>
                </a:lnTo>
                <a:lnTo>
                  <a:pt x="3090291" y="2374531"/>
                </a:lnTo>
                <a:lnTo>
                  <a:pt x="3064129" y="2419388"/>
                </a:lnTo>
                <a:lnTo>
                  <a:pt x="3064129" y="87896"/>
                </a:lnTo>
                <a:lnTo>
                  <a:pt x="3490607" y="87896"/>
                </a:lnTo>
                <a:lnTo>
                  <a:pt x="3445764" y="114058"/>
                </a:lnTo>
                <a:lnTo>
                  <a:pt x="3441027" y="118287"/>
                </a:lnTo>
                <a:lnTo>
                  <a:pt x="3438372" y="123799"/>
                </a:lnTo>
                <a:lnTo>
                  <a:pt x="3437991" y="129908"/>
                </a:lnTo>
                <a:lnTo>
                  <a:pt x="3440049" y="135902"/>
                </a:lnTo>
                <a:lnTo>
                  <a:pt x="3444265" y="140716"/>
                </a:lnTo>
                <a:lnTo>
                  <a:pt x="3449777" y="143395"/>
                </a:lnTo>
                <a:lnTo>
                  <a:pt x="3455886" y="143802"/>
                </a:lnTo>
                <a:lnTo>
                  <a:pt x="3461893" y="141744"/>
                </a:lnTo>
                <a:lnTo>
                  <a:pt x="3554209" y="87896"/>
                </a:lnTo>
                <a:lnTo>
                  <a:pt x="3581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1250950"/>
            <a:ext cx="3827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9007" y="2121407"/>
            <a:ext cx="5893435" cy="2616835"/>
            <a:chOff x="1969007" y="2121407"/>
            <a:chExt cx="5893435" cy="2616835"/>
          </a:xfrm>
        </p:grpSpPr>
        <p:sp>
          <p:nvSpPr>
            <p:cNvPr id="3" name="object 3"/>
            <p:cNvSpPr/>
            <p:nvPr/>
          </p:nvSpPr>
          <p:spPr>
            <a:xfrm>
              <a:off x="1981961" y="2134361"/>
              <a:ext cx="5867400" cy="2590800"/>
            </a:xfrm>
            <a:custGeom>
              <a:avLst/>
              <a:gdLst/>
              <a:ahLst/>
              <a:cxnLst/>
              <a:rect l="l" t="t" r="r" b="b"/>
              <a:pathLst>
                <a:path w="5867400" h="2590800">
                  <a:moveTo>
                    <a:pt x="5435599" y="0"/>
                  </a:moveTo>
                  <a:lnTo>
                    <a:pt x="431800" y="0"/>
                  </a:ln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0" y="2159000"/>
                  </a:lnTo>
                  <a:lnTo>
                    <a:pt x="2533" y="2206054"/>
                  </a:lnTo>
                  <a:lnTo>
                    <a:pt x="9958" y="2251640"/>
                  </a:lnTo>
                  <a:lnTo>
                    <a:pt x="22010" y="2295493"/>
                  </a:lnTo>
                  <a:lnTo>
                    <a:pt x="38427" y="2337351"/>
                  </a:lnTo>
                  <a:lnTo>
                    <a:pt x="58946" y="2376950"/>
                  </a:lnTo>
                  <a:lnTo>
                    <a:pt x="83303" y="2414028"/>
                  </a:lnTo>
                  <a:lnTo>
                    <a:pt x="111235" y="2448320"/>
                  </a:lnTo>
                  <a:lnTo>
                    <a:pt x="142479" y="2479564"/>
                  </a:lnTo>
                  <a:lnTo>
                    <a:pt x="176771" y="2507496"/>
                  </a:lnTo>
                  <a:lnTo>
                    <a:pt x="213849" y="2531853"/>
                  </a:lnTo>
                  <a:lnTo>
                    <a:pt x="253448" y="2552372"/>
                  </a:lnTo>
                  <a:lnTo>
                    <a:pt x="295306" y="2568789"/>
                  </a:lnTo>
                  <a:lnTo>
                    <a:pt x="339159" y="2580841"/>
                  </a:lnTo>
                  <a:lnTo>
                    <a:pt x="384745" y="2588266"/>
                  </a:lnTo>
                  <a:lnTo>
                    <a:pt x="431800" y="2590800"/>
                  </a:lnTo>
                  <a:lnTo>
                    <a:pt x="5435599" y="2590800"/>
                  </a:lnTo>
                  <a:lnTo>
                    <a:pt x="5482654" y="2588266"/>
                  </a:lnTo>
                  <a:lnTo>
                    <a:pt x="5528240" y="2580841"/>
                  </a:lnTo>
                  <a:lnTo>
                    <a:pt x="5572093" y="2568789"/>
                  </a:lnTo>
                  <a:lnTo>
                    <a:pt x="5613951" y="2552372"/>
                  </a:lnTo>
                  <a:lnTo>
                    <a:pt x="5653550" y="2531853"/>
                  </a:lnTo>
                  <a:lnTo>
                    <a:pt x="5690628" y="2507496"/>
                  </a:lnTo>
                  <a:lnTo>
                    <a:pt x="5724920" y="2479564"/>
                  </a:lnTo>
                  <a:lnTo>
                    <a:pt x="5756164" y="2448320"/>
                  </a:lnTo>
                  <a:lnTo>
                    <a:pt x="5784096" y="2414028"/>
                  </a:lnTo>
                  <a:lnTo>
                    <a:pt x="5808453" y="2376950"/>
                  </a:lnTo>
                  <a:lnTo>
                    <a:pt x="5828972" y="2337351"/>
                  </a:lnTo>
                  <a:lnTo>
                    <a:pt x="5845389" y="2295493"/>
                  </a:lnTo>
                  <a:lnTo>
                    <a:pt x="5857441" y="2251640"/>
                  </a:lnTo>
                  <a:lnTo>
                    <a:pt x="5864866" y="2206054"/>
                  </a:lnTo>
                  <a:lnTo>
                    <a:pt x="5867399" y="2159000"/>
                  </a:lnTo>
                  <a:lnTo>
                    <a:pt x="5867399" y="431800"/>
                  </a:lnTo>
                  <a:lnTo>
                    <a:pt x="5864866" y="384745"/>
                  </a:lnTo>
                  <a:lnTo>
                    <a:pt x="5857441" y="339159"/>
                  </a:lnTo>
                  <a:lnTo>
                    <a:pt x="5845389" y="295306"/>
                  </a:lnTo>
                  <a:lnTo>
                    <a:pt x="5828972" y="253448"/>
                  </a:lnTo>
                  <a:lnTo>
                    <a:pt x="5808453" y="213849"/>
                  </a:lnTo>
                  <a:lnTo>
                    <a:pt x="5784096" y="176771"/>
                  </a:lnTo>
                  <a:lnTo>
                    <a:pt x="5756164" y="142479"/>
                  </a:lnTo>
                  <a:lnTo>
                    <a:pt x="5724920" y="111235"/>
                  </a:lnTo>
                  <a:lnTo>
                    <a:pt x="5690628" y="83303"/>
                  </a:lnTo>
                  <a:lnTo>
                    <a:pt x="5653550" y="58946"/>
                  </a:lnTo>
                  <a:lnTo>
                    <a:pt x="5613951" y="38427"/>
                  </a:lnTo>
                  <a:lnTo>
                    <a:pt x="5572093" y="22010"/>
                  </a:lnTo>
                  <a:lnTo>
                    <a:pt x="5528240" y="9958"/>
                  </a:lnTo>
                  <a:lnTo>
                    <a:pt x="5482654" y="2533"/>
                  </a:lnTo>
                  <a:lnTo>
                    <a:pt x="54355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961" y="2134361"/>
              <a:ext cx="5867400" cy="2590800"/>
            </a:xfrm>
            <a:custGeom>
              <a:avLst/>
              <a:gdLst/>
              <a:ahLst/>
              <a:cxnLst/>
              <a:rect l="l" t="t" r="r" b="b"/>
              <a:pathLst>
                <a:path w="5867400" h="2590800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5435599" y="0"/>
                  </a:lnTo>
                  <a:lnTo>
                    <a:pt x="5482654" y="2533"/>
                  </a:lnTo>
                  <a:lnTo>
                    <a:pt x="5528240" y="9958"/>
                  </a:lnTo>
                  <a:lnTo>
                    <a:pt x="5572093" y="22010"/>
                  </a:lnTo>
                  <a:lnTo>
                    <a:pt x="5613951" y="38427"/>
                  </a:lnTo>
                  <a:lnTo>
                    <a:pt x="5653550" y="58946"/>
                  </a:lnTo>
                  <a:lnTo>
                    <a:pt x="5690628" y="83303"/>
                  </a:lnTo>
                  <a:lnTo>
                    <a:pt x="5724920" y="111235"/>
                  </a:lnTo>
                  <a:lnTo>
                    <a:pt x="5756164" y="142479"/>
                  </a:lnTo>
                  <a:lnTo>
                    <a:pt x="5784096" y="176771"/>
                  </a:lnTo>
                  <a:lnTo>
                    <a:pt x="5808453" y="213849"/>
                  </a:lnTo>
                  <a:lnTo>
                    <a:pt x="5828972" y="253448"/>
                  </a:lnTo>
                  <a:lnTo>
                    <a:pt x="5845389" y="295306"/>
                  </a:lnTo>
                  <a:lnTo>
                    <a:pt x="5857441" y="339159"/>
                  </a:lnTo>
                  <a:lnTo>
                    <a:pt x="5864866" y="384745"/>
                  </a:lnTo>
                  <a:lnTo>
                    <a:pt x="5867399" y="431800"/>
                  </a:lnTo>
                  <a:lnTo>
                    <a:pt x="5867399" y="2159000"/>
                  </a:lnTo>
                  <a:lnTo>
                    <a:pt x="5864866" y="2206054"/>
                  </a:lnTo>
                  <a:lnTo>
                    <a:pt x="5857441" y="2251640"/>
                  </a:lnTo>
                  <a:lnTo>
                    <a:pt x="5845389" y="2295493"/>
                  </a:lnTo>
                  <a:lnTo>
                    <a:pt x="5828972" y="2337351"/>
                  </a:lnTo>
                  <a:lnTo>
                    <a:pt x="5808453" y="2376950"/>
                  </a:lnTo>
                  <a:lnTo>
                    <a:pt x="5784096" y="2414028"/>
                  </a:lnTo>
                  <a:lnTo>
                    <a:pt x="5756164" y="2448320"/>
                  </a:lnTo>
                  <a:lnTo>
                    <a:pt x="5724920" y="2479564"/>
                  </a:lnTo>
                  <a:lnTo>
                    <a:pt x="5690628" y="2507496"/>
                  </a:lnTo>
                  <a:lnTo>
                    <a:pt x="5653550" y="2531853"/>
                  </a:lnTo>
                  <a:lnTo>
                    <a:pt x="5613951" y="2552372"/>
                  </a:lnTo>
                  <a:lnTo>
                    <a:pt x="5572093" y="2568789"/>
                  </a:lnTo>
                  <a:lnTo>
                    <a:pt x="5528240" y="2580841"/>
                  </a:lnTo>
                  <a:lnTo>
                    <a:pt x="5482654" y="2588266"/>
                  </a:lnTo>
                  <a:lnTo>
                    <a:pt x="5435599" y="2590800"/>
                  </a:lnTo>
                  <a:lnTo>
                    <a:pt x="431800" y="2590800"/>
                  </a:lnTo>
                  <a:lnTo>
                    <a:pt x="384745" y="2588266"/>
                  </a:lnTo>
                  <a:lnTo>
                    <a:pt x="339159" y="2580841"/>
                  </a:lnTo>
                  <a:lnTo>
                    <a:pt x="295306" y="2568789"/>
                  </a:lnTo>
                  <a:lnTo>
                    <a:pt x="253448" y="2552372"/>
                  </a:lnTo>
                  <a:lnTo>
                    <a:pt x="213849" y="2531853"/>
                  </a:lnTo>
                  <a:lnTo>
                    <a:pt x="176771" y="2507496"/>
                  </a:lnTo>
                  <a:lnTo>
                    <a:pt x="142479" y="2479564"/>
                  </a:lnTo>
                  <a:lnTo>
                    <a:pt x="111235" y="2448320"/>
                  </a:lnTo>
                  <a:lnTo>
                    <a:pt x="83303" y="2414028"/>
                  </a:lnTo>
                  <a:lnTo>
                    <a:pt x="58946" y="2376950"/>
                  </a:lnTo>
                  <a:lnTo>
                    <a:pt x="38427" y="2337351"/>
                  </a:lnTo>
                  <a:lnTo>
                    <a:pt x="22010" y="2295493"/>
                  </a:lnTo>
                  <a:lnTo>
                    <a:pt x="9958" y="2251640"/>
                  </a:lnTo>
                  <a:lnTo>
                    <a:pt x="2533" y="2206054"/>
                  </a:lnTo>
                  <a:lnTo>
                    <a:pt x="0" y="2159000"/>
                  </a:lnTo>
                  <a:lnTo>
                    <a:pt x="0" y="431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1961" y="3048761"/>
            <a:ext cx="1752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G3+G4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3582035" cy="2582545"/>
          </a:xfrm>
          <a:custGeom>
            <a:avLst/>
            <a:gdLst/>
            <a:ahLst/>
            <a:cxnLst/>
            <a:rect l="l" t="t" r="r" b="b"/>
            <a:pathLst>
              <a:path w="3582034" h="2582545">
                <a:moveTo>
                  <a:pt x="3581654" y="71894"/>
                </a:moveTo>
                <a:lnTo>
                  <a:pt x="3554209" y="55892"/>
                </a:lnTo>
                <a:lnTo>
                  <a:pt x="3461893" y="2044"/>
                </a:lnTo>
                <a:lnTo>
                  <a:pt x="3455886" y="0"/>
                </a:lnTo>
                <a:lnTo>
                  <a:pt x="3449777" y="393"/>
                </a:lnTo>
                <a:lnTo>
                  <a:pt x="3444265" y="3086"/>
                </a:lnTo>
                <a:lnTo>
                  <a:pt x="3440049" y="7886"/>
                </a:lnTo>
                <a:lnTo>
                  <a:pt x="3437991" y="13893"/>
                </a:lnTo>
                <a:lnTo>
                  <a:pt x="3438372" y="20002"/>
                </a:lnTo>
                <a:lnTo>
                  <a:pt x="3441027" y="25514"/>
                </a:lnTo>
                <a:lnTo>
                  <a:pt x="3445764" y="29730"/>
                </a:lnTo>
                <a:lnTo>
                  <a:pt x="3490607" y="55892"/>
                </a:lnTo>
                <a:lnTo>
                  <a:pt x="2362327" y="55892"/>
                </a:lnTo>
                <a:lnTo>
                  <a:pt x="2362327" y="87896"/>
                </a:lnTo>
                <a:lnTo>
                  <a:pt x="3032125" y="87896"/>
                </a:lnTo>
                <a:lnTo>
                  <a:pt x="3032125" y="2419388"/>
                </a:lnTo>
                <a:lnTo>
                  <a:pt x="3005963" y="2374531"/>
                </a:lnTo>
                <a:lnTo>
                  <a:pt x="3001734" y="2369794"/>
                </a:lnTo>
                <a:lnTo>
                  <a:pt x="2996222" y="2367127"/>
                </a:lnTo>
                <a:lnTo>
                  <a:pt x="2990113" y="2366734"/>
                </a:lnTo>
                <a:lnTo>
                  <a:pt x="2984119" y="2368778"/>
                </a:lnTo>
                <a:lnTo>
                  <a:pt x="2979305" y="2373007"/>
                </a:lnTo>
                <a:lnTo>
                  <a:pt x="2976626" y="2378532"/>
                </a:lnTo>
                <a:lnTo>
                  <a:pt x="2976219" y="2384653"/>
                </a:lnTo>
                <a:lnTo>
                  <a:pt x="2978277" y="2390660"/>
                </a:lnTo>
                <a:lnTo>
                  <a:pt x="3038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048127" y="2526296"/>
                </a:lnTo>
                <a:lnTo>
                  <a:pt x="3048127" y="2510371"/>
                </a:lnTo>
                <a:lnTo>
                  <a:pt x="3066643" y="2478621"/>
                </a:lnTo>
                <a:lnTo>
                  <a:pt x="3117977" y="2390660"/>
                </a:lnTo>
                <a:lnTo>
                  <a:pt x="3120021" y="2384653"/>
                </a:lnTo>
                <a:lnTo>
                  <a:pt x="3119628" y="2378532"/>
                </a:lnTo>
                <a:lnTo>
                  <a:pt x="3116935" y="2373007"/>
                </a:lnTo>
                <a:lnTo>
                  <a:pt x="3112135" y="2368778"/>
                </a:lnTo>
                <a:lnTo>
                  <a:pt x="3106128" y="2366734"/>
                </a:lnTo>
                <a:lnTo>
                  <a:pt x="3100019" y="2367127"/>
                </a:lnTo>
                <a:lnTo>
                  <a:pt x="3094507" y="2369794"/>
                </a:lnTo>
                <a:lnTo>
                  <a:pt x="3090291" y="2374531"/>
                </a:lnTo>
                <a:lnTo>
                  <a:pt x="3064129" y="2419388"/>
                </a:lnTo>
                <a:lnTo>
                  <a:pt x="3064129" y="87896"/>
                </a:lnTo>
                <a:lnTo>
                  <a:pt x="3490607" y="87896"/>
                </a:lnTo>
                <a:lnTo>
                  <a:pt x="3445764" y="114058"/>
                </a:lnTo>
                <a:lnTo>
                  <a:pt x="3441027" y="118287"/>
                </a:lnTo>
                <a:lnTo>
                  <a:pt x="3438372" y="123799"/>
                </a:lnTo>
                <a:lnTo>
                  <a:pt x="3437991" y="129908"/>
                </a:lnTo>
                <a:lnTo>
                  <a:pt x="3440049" y="135902"/>
                </a:lnTo>
                <a:lnTo>
                  <a:pt x="3444265" y="140716"/>
                </a:lnTo>
                <a:lnTo>
                  <a:pt x="3449777" y="143395"/>
                </a:lnTo>
                <a:lnTo>
                  <a:pt x="3455886" y="143802"/>
                </a:lnTo>
                <a:lnTo>
                  <a:pt x="3461893" y="141744"/>
                </a:lnTo>
                <a:lnTo>
                  <a:pt x="3554209" y="87896"/>
                </a:lnTo>
                <a:lnTo>
                  <a:pt x="3581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057527" y="71894"/>
                </a:moveTo>
                <a:lnTo>
                  <a:pt x="2030082" y="55892"/>
                </a:lnTo>
                <a:lnTo>
                  <a:pt x="1937766" y="2044"/>
                </a:lnTo>
                <a:lnTo>
                  <a:pt x="1931758" y="0"/>
                </a:lnTo>
                <a:lnTo>
                  <a:pt x="1925650" y="393"/>
                </a:lnTo>
                <a:lnTo>
                  <a:pt x="1920138" y="3086"/>
                </a:lnTo>
                <a:lnTo>
                  <a:pt x="1915922" y="7886"/>
                </a:lnTo>
                <a:lnTo>
                  <a:pt x="1913864" y="13893"/>
                </a:lnTo>
                <a:lnTo>
                  <a:pt x="1914245" y="20002"/>
                </a:lnTo>
                <a:lnTo>
                  <a:pt x="1916899" y="25514"/>
                </a:lnTo>
                <a:lnTo>
                  <a:pt x="1921637" y="29730"/>
                </a:lnTo>
                <a:lnTo>
                  <a:pt x="19664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66480" y="87896"/>
                </a:lnTo>
                <a:lnTo>
                  <a:pt x="1921637" y="114058"/>
                </a:lnTo>
                <a:lnTo>
                  <a:pt x="1916899" y="118287"/>
                </a:lnTo>
                <a:lnTo>
                  <a:pt x="1914245" y="123799"/>
                </a:lnTo>
                <a:lnTo>
                  <a:pt x="1913864" y="129908"/>
                </a:lnTo>
                <a:lnTo>
                  <a:pt x="1915922" y="135902"/>
                </a:lnTo>
                <a:lnTo>
                  <a:pt x="1920138" y="140716"/>
                </a:lnTo>
                <a:lnTo>
                  <a:pt x="1925650" y="143395"/>
                </a:lnTo>
                <a:lnTo>
                  <a:pt x="1931758" y="143802"/>
                </a:lnTo>
                <a:lnTo>
                  <a:pt x="1937766" y="141744"/>
                </a:lnTo>
                <a:lnTo>
                  <a:pt x="2030082" y="87896"/>
                </a:lnTo>
                <a:lnTo>
                  <a:pt x="20575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1174750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9250" y="1174750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3528" y="3499357"/>
            <a:ext cx="2337435" cy="0"/>
          </a:xfrm>
          <a:custGeom>
            <a:avLst/>
            <a:gdLst/>
            <a:ahLst/>
            <a:cxnLst/>
            <a:rect l="l" t="t" r="r" b="b"/>
            <a:pathLst>
              <a:path w="2337435">
                <a:moveTo>
                  <a:pt x="0" y="0"/>
                </a:moveTo>
                <a:lnTo>
                  <a:pt x="2337026" y="0"/>
                </a:lnTo>
              </a:path>
            </a:pathLst>
          </a:custGeom>
          <a:ln w="1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86761" y="2515361"/>
            <a:ext cx="2895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R="31750" algn="ctr">
              <a:lnSpc>
                <a:spcPct val="100000"/>
              </a:lnSpc>
            </a:pPr>
            <a:r>
              <a:rPr sz="2900" i="1" spc="440" dirty="0">
                <a:latin typeface="Times New Roman"/>
                <a:cs typeface="Times New Roman"/>
              </a:rPr>
              <a:t>G</a:t>
            </a:r>
            <a:r>
              <a:rPr sz="2900" spc="440" dirty="0">
                <a:latin typeface="Times New Roman"/>
                <a:cs typeface="Times New Roman"/>
              </a:rPr>
              <a:t>1</a:t>
            </a:r>
            <a:r>
              <a:rPr sz="2900" i="1" spc="440" dirty="0">
                <a:latin typeface="Times New Roman"/>
                <a:cs typeface="Times New Roman"/>
              </a:rPr>
              <a:t>G</a:t>
            </a:r>
            <a:r>
              <a:rPr sz="2900" spc="440" dirty="0">
                <a:latin typeface="Times New Roman"/>
                <a:cs typeface="Times New Roman"/>
              </a:rPr>
              <a:t>2</a:t>
            </a:r>
            <a:endParaRPr sz="290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  <a:spcBef>
                <a:spcPts val="635"/>
              </a:spcBef>
            </a:pPr>
            <a:r>
              <a:rPr sz="2900" spc="455" dirty="0">
                <a:latin typeface="Times New Roman"/>
                <a:cs typeface="Times New Roman"/>
              </a:rPr>
              <a:t>1</a:t>
            </a:r>
            <a:r>
              <a:rPr sz="2900" spc="-375" dirty="0">
                <a:latin typeface="Times New Roman"/>
                <a:cs typeface="Times New Roman"/>
              </a:rPr>
              <a:t> </a:t>
            </a:r>
            <a:r>
              <a:rPr sz="2900" spc="500" dirty="0">
                <a:latin typeface="Symbol"/>
                <a:cs typeface="Symbol"/>
              </a:rPr>
              <a:t>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i="1" spc="520" dirty="0">
                <a:latin typeface="Times New Roman"/>
                <a:cs typeface="Times New Roman"/>
              </a:rPr>
              <a:t>G</a:t>
            </a:r>
            <a:r>
              <a:rPr sz="2900" spc="520" dirty="0">
                <a:latin typeface="Times New Roman"/>
                <a:cs typeface="Times New Roman"/>
              </a:rPr>
              <a:t>1</a:t>
            </a:r>
            <a:r>
              <a:rPr sz="2900" i="1" spc="520" dirty="0">
                <a:latin typeface="Times New Roman"/>
                <a:cs typeface="Times New Roman"/>
              </a:rPr>
              <a:t>G</a:t>
            </a:r>
            <a:r>
              <a:rPr sz="2900" spc="520" dirty="0">
                <a:latin typeface="Times New Roman"/>
                <a:cs typeface="Times New Roman"/>
              </a:rPr>
              <a:t>2</a:t>
            </a:r>
            <a:r>
              <a:rPr sz="2900" i="1" spc="520" dirty="0">
                <a:latin typeface="Times New Roman"/>
                <a:cs typeface="Times New Roman"/>
              </a:rPr>
              <a:t>H</a:t>
            </a:r>
            <a:r>
              <a:rPr sz="2900" spc="52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7676" y="2121344"/>
            <a:ext cx="7583805" cy="4140835"/>
            <a:chOff x="967676" y="2121344"/>
            <a:chExt cx="7583805" cy="4140835"/>
          </a:xfrm>
        </p:grpSpPr>
        <p:sp>
          <p:nvSpPr>
            <p:cNvPr id="3" name="object 3"/>
            <p:cNvSpPr/>
            <p:nvPr/>
          </p:nvSpPr>
          <p:spPr>
            <a:xfrm>
              <a:off x="980693" y="2134362"/>
              <a:ext cx="7557770" cy="4114800"/>
            </a:xfrm>
            <a:custGeom>
              <a:avLst/>
              <a:gdLst/>
              <a:ahLst/>
              <a:cxnLst/>
              <a:rect l="l" t="t" r="r" b="b"/>
              <a:pathLst>
                <a:path w="7557770" h="4114800">
                  <a:moveTo>
                    <a:pt x="6871715" y="0"/>
                  </a:moveTo>
                  <a:lnTo>
                    <a:pt x="685800" y="0"/>
                  </a:ln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0" y="3429000"/>
                  </a:lnTo>
                  <a:lnTo>
                    <a:pt x="1722" y="3477976"/>
                  </a:lnTo>
                  <a:lnTo>
                    <a:pt x="6811" y="3526023"/>
                  </a:lnTo>
                  <a:lnTo>
                    <a:pt x="15151" y="3573025"/>
                  </a:lnTo>
                  <a:lnTo>
                    <a:pt x="26625" y="3618865"/>
                  </a:lnTo>
                  <a:lnTo>
                    <a:pt x="41118" y="3663428"/>
                  </a:lnTo>
                  <a:lnTo>
                    <a:pt x="58514" y="3706597"/>
                  </a:lnTo>
                  <a:lnTo>
                    <a:pt x="78696" y="3748257"/>
                  </a:lnTo>
                  <a:lnTo>
                    <a:pt x="101548" y="3788291"/>
                  </a:lnTo>
                  <a:lnTo>
                    <a:pt x="126954" y="3826583"/>
                  </a:lnTo>
                  <a:lnTo>
                    <a:pt x="154798" y="3863017"/>
                  </a:lnTo>
                  <a:lnTo>
                    <a:pt x="184964" y="3897478"/>
                  </a:lnTo>
                  <a:lnTo>
                    <a:pt x="217336" y="3929848"/>
                  </a:lnTo>
                  <a:lnTo>
                    <a:pt x="251798" y="3960013"/>
                  </a:lnTo>
                  <a:lnTo>
                    <a:pt x="288233" y="3987856"/>
                  </a:lnTo>
                  <a:lnTo>
                    <a:pt x="326525" y="4013260"/>
                  </a:lnTo>
                  <a:lnTo>
                    <a:pt x="366559" y="4036111"/>
                  </a:lnTo>
                  <a:lnTo>
                    <a:pt x="408218" y="4056291"/>
                  </a:lnTo>
                  <a:lnTo>
                    <a:pt x="451386" y="4073685"/>
                  </a:lnTo>
                  <a:lnTo>
                    <a:pt x="495947" y="4088177"/>
                  </a:lnTo>
                  <a:lnTo>
                    <a:pt x="541785" y="4099650"/>
                  </a:lnTo>
                  <a:lnTo>
                    <a:pt x="588784" y="4107989"/>
                  </a:lnTo>
                  <a:lnTo>
                    <a:pt x="636828" y="4113078"/>
                  </a:lnTo>
                  <a:lnTo>
                    <a:pt x="685800" y="4114800"/>
                  </a:lnTo>
                  <a:lnTo>
                    <a:pt x="6871715" y="4114800"/>
                  </a:lnTo>
                  <a:lnTo>
                    <a:pt x="6920687" y="4113078"/>
                  </a:lnTo>
                  <a:lnTo>
                    <a:pt x="6968731" y="4107989"/>
                  </a:lnTo>
                  <a:lnTo>
                    <a:pt x="7015730" y="4099650"/>
                  </a:lnTo>
                  <a:lnTo>
                    <a:pt x="7061568" y="4088177"/>
                  </a:lnTo>
                  <a:lnTo>
                    <a:pt x="7106129" y="4073685"/>
                  </a:lnTo>
                  <a:lnTo>
                    <a:pt x="7149297" y="4056291"/>
                  </a:lnTo>
                  <a:lnTo>
                    <a:pt x="7190956" y="4036111"/>
                  </a:lnTo>
                  <a:lnTo>
                    <a:pt x="7230990" y="4013260"/>
                  </a:lnTo>
                  <a:lnTo>
                    <a:pt x="7269282" y="3987856"/>
                  </a:lnTo>
                  <a:lnTo>
                    <a:pt x="7305717" y="3960013"/>
                  </a:lnTo>
                  <a:lnTo>
                    <a:pt x="7340179" y="3929848"/>
                  </a:lnTo>
                  <a:lnTo>
                    <a:pt x="7372551" y="3897478"/>
                  </a:lnTo>
                  <a:lnTo>
                    <a:pt x="7402717" y="3863017"/>
                  </a:lnTo>
                  <a:lnTo>
                    <a:pt x="7430561" y="3826583"/>
                  </a:lnTo>
                  <a:lnTo>
                    <a:pt x="7455967" y="3788291"/>
                  </a:lnTo>
                  <a:lnTo>
                    <a:pt x="7478819" y="3748257"/>
                  </a:lnTo>
                  <a:lnTo>
                    <a:pt x="7499001" y="3706597"/>
                  </a:lnTo>
                  <a:lnTo>
                    <a:pt x="7516397" y="3663428"/>
                  </a:lnTo>
                  <a:lnTo>
                    <a:pt x="7530890" y="3618865"/>
                  </a:lnTo>
                  <a:lnTo>
                    <a:pt x="7542364" y="3573025"/>
                  </a:lnTo>
                  <a:lnTo>
                    <a:pt x="7550704" y="3526023"/>
                  </a:lnTo>
                  <a:lnTo>
                    <a:pt x="7555793" y="3477976"/>
                  </a:lnTo>
                  <a:lnTo>
                    <a:pt x="7557515" y="3429000"/>
                  </a:lnTo>
                  <a:lnTo>
                    <a:pt x="7557515" y="685800"/>
                  </a:lnTo>
                  <a:lnTo>
                    <a:pt x="7555793" y="636828"/>
                  </a:lnTo>
                  <a:lnTo>
                    <a:pt x="7550704" y="588784"/>
                  </a:lnTo>
                  <a:lnTo>
                    <a:pt x="7542364" y="541785"/>
                  </a:lnTo>
                  <a:lnTo>
                    <a:pt x="7530890" y="495947"/>
                  </a:lnTo>
                  <a:lnTo>
                    <a:pt x="7516397" y="451386"/>
                  </a:lnTo>
                  <a:lnTo>
                    <a:pt x="7499001" y="408218"/>
                  </a:lnTo>
                  <a:lnTo>
                    <a:pt x="7478819" y="366559"/>
                  </a:lnTo>
                  <a:lnTo>
                    <a:pt x="7455967" y="326525"/>
                  </a:lnTo>
                  <a:lnTo>
                    <a:pt x="7430561" y="288233"/>
                  </a:lnTo>
                  <a:lnTo>
                    <a:pt x="7402717" y="251798"/>
                  </a:lnTo>
                  <a:lnTo>
                    <a:pt x="7372551" y="217336"/>
                  </a:lnTo>
                  <a:lnTo>
                    <a:pt x="7340179" y="184964"/>
                  </a:lnTo>
                  <a:lnTo>
                    <a:pt x="7305717" y="154798"/>
                  </a:lnTo>
                  <a:lnTo>
                    <a:pt x="7269282" y="126954"/>
                  </a:lnTo>
                  <a:lnTo>
                    <a:pt x="7230990" y="101548"/>
                  </a:lnTo>
                  <a:lnTo>
                    <a:pt x="7190956" y="78696"/>
                  </a:lnTo>
                  <a:lnTo>
                    <a:pt x="7149297" y="58514"/>
                  </a:lnTo>
                  <a:lnTo>
                    <a:pt x="7106129" y="41118"/>
                  </a:lnTo>
                  <a:lnTo>
                    <a:pt x="7061568" y="26625"/>
                  </a:lnTo>
                  <a:lnTo>
                    <a:pt x="7015730" y="15151"/>
                  </a:lnTo>
                  <a:lnTo>
                    <a:pt x="6968731" y="6811"/>
                  </a:lnTo>
                  <a:lnTo>
                    <a:pt x="6920687" y="1722"/>
                  </a:lnTo>
                  <a:lnTo>
                    <a:pt x="68717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0693" y="2134362"/>
              <a:ext cx="7557770" cy="4114800"/>
            </a:xfrm>
            <a:custGeom>
              <a:avLst/>
              <a:gdLst/>
              <a:ahLst/>
              <a:cxnLst/>
              <a:rect l="l" t="t" r="r" b="b"/>
              <a:pathLst>
                <a:path w="7557770" h="41148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6871715" y="0"/>
                  </a:lnTo>
                  <a:lnTo>
                    <a:pt x="6920687" y="1722"/>
                  </a:lnTo>
                  <a:lnTo>
                    <a:pt x="6968731" y="6811"/>
                  </a:lnTo>
                  <a:lnTo>
                    <a:pt x="7015730" y="15151"/>
                  </a:lnTo>
                  <a:lnTo>
                    <a:pt x="7061568" y="26625"/>
                  </a:lnTo>
                  <a:lnTo>
                    <a:pt x="7106129" y="41118"/>
                  </a:lnTo>
                  <a:lnTo>
                    <a:pt x="7149297" y="58514"/>
                  </a:lnTo>
                  <a:lnTo>
                    <a:pt x="7190956" y="78696"/>
                  </a:lnTo>
                  <a:lnTo>
                    <a:pt x="7230990" y="101548"/>
                  </a:lnTo>
                  <a:lnTo>
                    <a:pt x="7269282" y="126954"/>
                  </a:lnTo>
                  <a:lnTo>
                    <a:pt x="7305717" y="154798"/>
                  </a:lnTo>
                  <a:lnTo>
                    <a:pt x="7340179" y="184964"/>
                  </a:lnTo>
                  <a:lnTo>
                    <a:pt x="7372551" y="217336"/>
                  </a:lnTo>
                  <a:lnTo>
                    <a:pt x="7402717" y="251798"/>
                  </a:lnTo>
                  <a:lnTo>
                    <a:pt x="7430561" y="288233"/>
                  </a:lnTo>
                  <a:lnTo>
                    <a:pt x="7455967" y="326525"/>
                  </a:lnTo>
                  <a:lnTo>
                    <a:pt x="7478819" y="366559"/>
                  </a:lnTo>
                  <a:lnTo>
                    <a:pt x="7499001" y="408218"/>
                  </a:lnTo>
                  <a:lnTo>
                    <a:pt x="7516397" y="451386"/>
                  </a:lnTo>
                  <a:lnTo>
                    <a:pt x="7530890" y="495947"/>
                  </a:lnTo>
                  <a:lnTo>
                    <a:pt x="7542364" y="541785"/>
                  </a:lnTo>
                  <a:lnTo>
                    <a:pt x="7550704" y="588784"/>
                  </a:lnTo>
                  <a:lnTo>
                    <a:pt x="7555793" y="636828"/>
                  </a:lnTo>
                  <a:lnTo>
                    <a:pt x="7557515" y="685800"/>
                  </a:lnTo>
                  <a:lnTo>
                    <a:pt x="7557515" y="3429000"/>
                  </a:lnTo>
                  <a:lnTo>
                    <a:pt x="7555793" y="3477976"/>
                  </a:lnTo>
                  <a:lnTo>
                    <a:pt x="7550704" y="3526023"/>
                  </a:lnTo>
                  <a:lnTo>
                    <a:pt x="7542364" y="3573025"/>
                  </a:lnTo>
                  <a:lnTo>
                    <a:pt x="7530890" y="3618865"/>
                  </a:lnTo>
                  <a:lnTo>
                    <a:pt x="7516397" y="3663428"/>
                  </a:lnTo>
                  <a:lnTo>
                    <a:pt x="7499001" y="3706597"/>
                  </a:lnTo>
                  <a:lnTo>
                    <a:pt x="7478819" y="3748257"/>
                  </a:lnTo>
                  <a:lnTo>
                    <a:pt x="7455967" y="3788291"/>
                  </a:lnTo>
                  <a:lnTo>
                    <a:pt x="7430561" y="3826583"/>
                  </a:lnTo>
                  <a:lnTo>
                    <a:pt x="7402717" y="3863017"/>
                  </a:lnTo>
                  <a:lnTo>
                    <a:pt x="7372551" y="3897478"/>
                  </a:lnTo>
                  <a:lnTo>
                    <a:pt x="7340179" y="3929848"/>
                  </a:lnTo>
                  <a:lnTo>
                    <a:pt x="7305717" y="3960013"/>
                  </a:lnTo>
                  <a:lnTo>
                    <a:pt x="7269282" y="3987856"/>
                  </a:lnTo>
                  <a:lnTo>
                    <a:pt x="7230990" y="4013260"/>
                  </a:lnTo>
                  <a:lnTo>
                    <a:pt x="7190956" y="4036111"/>
                  </a:lnTo>
                  <a:lnTo>
                    <a:pt x="7149297" y="4056291"/>
                  </a:lnTo>
                  <a:lnTo>
                    <a:pt x="7106129" y="4073685"/>
                  </a:lnTo>
                  <a:lnTo>
                    <a:pt x="7061568" y="4088177"/>
                  </a:lnTo>
                  <a:lnTo>
                    <a:pt x="7015730" y="4099650"/>
                  </a:lnTo>
                  <a:lnTo>
                    <a:pt x="6968731" y="4107989"/>
                  </a:lnTo>
                  <a:lnTo>
                    <a:pt x="6920687" y="4113078"/>
                  </a:lnTo>
                  <a:lnTo>
                    <a:pt x="6871715" y="4114800"/>
                  </a:lnTo>
                  <a:lnTo>
                    <a:pt x="685800" y="4114800"/>
                  </a:lnTo>
                  <a:lnTo>
                    <a:pt x="636828" y="4113078"/>
                  </a:lnTo>
                  <a:lnTo>
                    <a:pt x="588784" y="4107989"/>
                  </a:lnTo>
                  <a:lnTo>
                    <a:pt x="541785" y="4099650"/>
                  </a:lnTo>
                  <a:lnTo>
                    <a:pt x="495947" y="4088177"/>
                  </a:lnTo>
                  <a:lnTo>
                    <a:pt x="451386" y="4073685"/>
                  </a:lnTo>
                  <a:lnTo>
                    <a:pt x="408218" y="4056291"/>
                  </a:lnTo>
                  <a:lnTo>
                    <a:pt x="366559" y="4036111"/>
                  </a:lnTo>
                  <a:lnTo>
                    <a:pt x="326525" y="4013260"/>
                  </a:lnTo>
                  <a:lnTo>
                    <a:pt x="288233" y="3987856"/>
                  </a:lnTo>
                  <a:lnTo>
                    <a:pt x="251798" y="3960013"/>
                  </a:lnTo>
                  <a:lnTo>
                    <a:pt x="217336" y="3929848"/>
                  </a:lnTo>
                  <a:lnTo>
                    <a:pt x="184964" y="3897478"/>
                  </a:lnTo>
                  <a:lnTo>
                    <a:pt x="154798" y="3863017"/>
                  </a:lnTo>
                  <a:lnTo>
                    <a:pt x="126954" y="3826583"/>
                  </a:lnTo>
                  <a:lnTo>
                    <a:pt x="101548" y="3788291"/>
                  </a:lnTo>
                  <a:lnTo>
                    <a:pt x="78696" y="3748257"/>
                  </a:lnTo>
                  <a:lnTo>
                    <a:pt x="58514" y="3706597"/>
                  </a:lnTo>
                  <a:lnTo>
                    <a:pt x="41118" y="3663428"/>
                  </a:lnTo>
                  <a:lnTo>
                    <a:pt x="26625" y="3618865"/>
                  </a:lnTo>
                  <a:lnTo>
                    <a:pt x="15151" y="3573025"/>
                  </a:lnTo>
                  <a:lnTo>
                    <a:pt x="6811" y="3526023"/>
                  </a:lnTo>
                  <a:lnTo>
                    <a:pt x="1722" y="3477976"/>
                  </a:lnTo>
                  <a:lnTo>
                    <a:pt x="0" y="342900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535035" cy="2582545"/>
          </a:xfrm>
          <a:custGeom>
            <a:avLst/>
            <a:gdLst/>
            <a:ahLst/>
            <a:cxnLst/>
            <a:rect l="l" t="t" r="r" b="b"/>
            <a:pathLst>
              <a:path w="8535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535035" h="2582545">
                <a:moveTo>
                  <a:pt x="2057527" y="71894"/>
                </a:moveTo>
                <a:lnTo>
                  <a:pt x="2030082" y="55892"/>
                </a:lnTo>
                <a:lnTo>
                  <a:pt x="1937766" y="2044"/>
                </a:lnTo>
                <a:lnTo>
                  <a:pt x="1931758" y="0"/>
                </a:lnTo>
                <a:lnTo>
                  <a:pt x="1925650" y="393"/>
                </a:lnTo>
                <a:lnTo>
                  <a:pt x="1920138" y="3086"/>
                </a:lnTo>
                <a:lnTo>
                  <a:pt x="1915922" y="7886"/>
                </a:lnTo>
                <a:lnTo>
                  <a:pt x="1913864" y="13893"/>
                </a:lnTo>
                <a:lnTo>
                  <a:pt x="1914245" y="20002"/>
                </a:lnTo>
                <a:lnTo>
                  <a:pt x="1916899" y="25514"/>
                </a:lnTo>
                <a:lnTo>
                  <a:pt x="1921637" y="29730"/>
                </a:lnTo>
                <a:lnTo>
                  <a:pt x="19664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1966480" y="87896"/>
                </a:lnTo>
                <a:lnTo>
                  <a:pt x="1921637" y="114058"/>
                </a:lnTo>
                <a:lnTo>
                  <a:pt x="1916899" y="118287"/>
                </a:lnTo>
                <a:lnTo>
                  <a:pt x="1914245" y="123799"/>
                </a:lnTo>
                <a:lnTo>
                  <a:pt x="1913864" y="129908"/>
                </a:lnTo>
                <a:lnTo>
                  <a:pt x="1915922" y="135902"/>
                </a:lnTo>
                <a:lnTo>
                  <a:pt x="1920138" y="140716"/>
                </a:lnTo>
                <a:lnTo>
                  <a:pt x="1925650" y="143395"/>
                </a:lnTo>
                <a:lnTo>
                  <a:pt x="1931758" y="143802"/>
                </a:lnTo>
                <a:lnTo>
                  <a:pt x="1937766" y="141744"/>
                </a:lnTo>
                <a:lnTo>
                  <a:pt x="2030082" y="87896"/>
                </a:lnTo>
                <a:lnTo>
                  <a:pt x="2057527" y="71894"/>
                </a:lnTo>
                <a:close/>
              </a:path>
              <a:path w="8535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535035" h="2582545">
                <a:moveTo>
                  <a:pt x="8534527" y="71894"/>
                </a:moveTo>
                <a:lnTo>
                  <a:pt x="8507082" y="55892"/>
                </a:lnTo>
                <a:lnTo>
                  <a:pt x="8414766" y="2044"/>
                </a:lnTo>
                <a:lnTo>
                  <a:pt x="8408759" y="0"/>
                </a:lnTo>
                <a:lnTo>
                  <a:pt x="8402650" y="393"/>
                </a:lnTo>
                <a:lnTo>
                  <a:pt x="8397138" y="3086"/>
                </a:lnTo>
                <a:lnTo>
                  <a:pt x="8392922" y="7886"/>
                </a:lnTo>
                <a:lnTo>
                  <a:pt x="8390864" y="13893"/>
                </a:lnTo>
                <a:lnTo>
                  <a:pt x="8391245" y="20002"/>
                </a:lnTo>
                <a:lnTo>
                  <a:pt x="8393900" y="25514"/>
                </a:lnTo>
                <a:lnTo>
                  <a:pt x="8398637" y="29730"/>
                </a:lnTo>
                <a:lnTo>
                  <a:pt x="8443481" y="55892"/>
                </a:lnTo>
                <a:lnTo>
                  <a:pt x="7315200" y="55892"/>
                </a:lnTo>
                <a:lnTo>
                  <a:pt x="7315200" y="87896"/>
                </a:lnTo>
                <a:lnTo>
                  <a:pt x="7984998" y="87896"/>
                </a:lnTo>
                <a:lnTo>
                  <a:pt x="7984998" y="2419388"/>
                </a:lnTo>
                <a:lnTo>
                  <a:pt x="7958836" y="2374531"/>
                </a:lnTo>
                <a:lnTo>
                  <a:pt x="7954607" y="2369794"/>
                </a:lnTo>
                <a:lnTo>
                  <a:pt x="7949095" y="2367127"/>
                </a:lnTo>
                <a:lnTo>
                  <a:pt x="7942986" y="2366734"/>
                </a:lnTo>
                <a:lnTo>
                  <a:pt x="7936992" y="2368778"/>
                </a:lnTo>
                <a:lnTo>
                  <a:pt x="7932179" y="2373007"/>
                </a:lnTo>
                <a:lnTo>
                  <a:pt x="7929499" y="2378532"/>
                </a:lnTo>
                <a:lnTo>
                  <a:pt x="7929092" y="2384653"/>
                </a:lnTo>
                <a:lnTo>
                  <a:pt x="7931150" y="2390660"/>
                </a:lnTo>
                <a:lnTo>
                  <a:pt x="7991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001000" y="2526296"/>
                </a:lnTo>
                <a:lnTo>
                  <a:pt x="8001000" y="2510371"/>
                </a:lnTo>
                <a:lnTo>
                  <a:pt x="8019516" y="2478621"/>
                </a:lnTo>
                <a:lnTo>
                  <a:pt x="8070850" y="2390660"/>
                </a:lnTo>
                <a:lnTo>
                  <a:pt x="8072895" y="2384653"/>
                </a:lnTo>
                <a:lnTo>
                  <a:pt x="8072501" y="2378532"/>
                </a:lnTo>
                <a:lnTo>
                  <a:pt x="8069808" y="2373007"/>
                </a:lnTo>
                <a:lnTo>
                  <a:pt x="8065008" y="2368778"/>
                </a:lnTo>
                <a:lnTo>
                  <a:pt x="8059001" y="2366734"/>
                </a:lnTo>
                <a:lnTo>
                  <a:pt x="8052892" y="2367127"/>
                </a:lnTo>
                <a:lnTo>
                  <a:pt x="8047380" y="2369794"/>
                </a:lnTo>
                <a:lnTo>
                  <a:pt x="8043164" y="2374531"/>
                </a:lnTo>
                <a:lnTo>
                  <a:pt x="8017002" y="2419388"/>
                </a:lnTo>
                <a:lnTo>
                  <a:pt x="8017002" y="87896"/>
                </a:lnTo>
                <a:lnTo>
                  <a:pt x="8443481" y="87896"/>
                </a:lnTo>
                <a:lnTo>
                  <a:pt x="8398637" y="114058"/>
                </a:lnTo>
                <a:lnTo>
                  <a:pt x="8393900" y="118287"/>
                </a:lnTo>
                <a:lnTo>
                  <a:pt x="8391245" y="123799"/>
                </a:lnTo>
                <a:lnTo>
                  <a:pt x="8390864" y="129908"/>
                </a:lnTo>
                <a:lnTo>
                  <a:pt x="8392922" y="135902"/>
                </a:lnTo>
                <a:lnTo>
                  <a:pt x="8397138" y="140716"/>
                </a:lnTo>
                <a:lnTo>
                  <a:pt x="8402650" y="143395"/>
                </a:lnTo>
                <a:lnTo>
                  <a:pt x="8408759" y="143802"/>
                </a:lnTo>
                <a:lnTo>
                  <a:pt x="8414766" y="141744"/>
                </a:lnTo>
                <a:lnTo>
                  <a:pt x="8507082" y="87896"/>
                </a:lnTo>
                <a:lnTo>
                  <a:pt x="8534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55481" y="2927730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174750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8573" y="11747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6904" y="3429073"/>
            <a:ext cx="3380104" cy="0"/>
          </a:xfrm>
          <a:custGeom>
            <a:avLst/>
            <a:gdLst/>
            <a:ahLst/>
            <a:cxnLst/>
            <a:rect l="l" t="t" r="r" b="b"/>
            <a:pathLst>
              <a:path w="3380104">
                <a:moveTo>
                  <a:pt x="0" y="0"/>
                </a:moveTo>
                <a:lnTo>
                  <a:pt x="3379930" y="0"/>
                </a:lnTo>
              </a:path>
            </a:pathLst>
          </a:custGeom>
          <a:ln w="21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6761" y="2515361"/>
            <a:ext cx="5257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1163955" marR="1159510" indent="-418465">
              <a:lnSpc>
                <a:spcPct val="117600"/>
              </a:lnSpc>
              <a:spcBef>
                <a:spcPts val="1470"/>
              </a:spcBef>
            </a:pPr>
            <a:r>
              <a:rPr sz="3600" i="1" spc="145" dirty="0">
                <a:latin typeface="Times New Roman"/>
                <a:cs typeface="Times New Roman"/>
              </a:rPr>
              <a:t>G</a:t>
            </a:r>
            <a:r>
              <a:rPr sz="3600" spc="145" dirty="0">
                <a:latin typeface="Times New Roman"/>
                <a:cs typeface="Times New Roman"/>
              </a:rPr>
              <a:t>1</a:t>
            </a:r>
            <a:r>
              <a:rPr sz="3600" i="1" spc="145" dirty="0">
                <a:latin typeface="Times New Roman"/>
                <a:cs typeface="Times New Roman"/>
              </a:rPr>
              <a:t>G</a:t>
            </a:r>
            <a:r>
              <a:rPr sz="3600" spc="145" dirty="0">
                <a:latin typeface="Times New Roman"/>
                <a:cs typeface="Times New Roman"/>
              </a:rPr>
              <a:t>2(G</a:t>
            </a:r>
            <a:r>
              <a:rPr sz="3600" spc="-434" dirty="0">
                <a:latin typeface="Times New Roman"/>
                <a:cs typeface="Times New Roman"/>
              </a:rPr>
              <a:t> </a:t>
            </a:r>
            <a:r>
              <a:rPr sz="3600" spc="204" dirty="0">
                <a:latin typeface="Times New Roman"/>
                <a:cs typeface="Times New Roman"/>
              </a:rPr>
              <a:t>3</a:t>
            </a:r>
            <a:r>
              <a:rPr sz="3600" spc="-330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Symbol"/>
                <a:cs typeface="Symbol"/>
              </a:rPr>
              <a:t>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G</a:t>
            </a:r>
            <a:r>
              <a:rPr sz="3600" spc="-310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4)  </a:t>
            </a:r>
            <a:r>
              <a:rPr sz="3600" spc="204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Symbol"/>
                <a:cs typeface="Symbol"/>
              </a:rPr>
              <a:t></a:t>
            </a:r>
            <a:r>
              <a:rPr sz="3600" spc="-225" dirty="0">
                <a:latin typeface="Times New Roman"/>
                <a:cs typeface="Times New Roman"/>
              </a:rPr>
              <a:t> </a:t>
            </a:r>
            <a:r>
              <a:rPr sz="3600" i="1" spc="215" dirty="0">
                <a:latin typeface="Times New Roman"/>
                <a:cs typeface="Times New Roman"/>
              </a:rPr>
              <a:t>G</a:t>
            </a:r>
            <a:r>
              <a:rPr sz="3600" spc="215" dirty="0">
                <a:latin typeface="Times New Roman"/>
                <a:cs typeface="Times New Roman"/>
              </a:rPr>
              <a:t>1</a:t>
            </a:r>
            <a:r>
              <a:rPr sz="3600" i="1" spc="215" dirty="0">
                <a:latin typeface="Times New Roman"/>
                <a:cs typeface="Times New Roman"/>
              </a:rPr>
              <a:t>G</a:t>
            </a:r>
            <a:r>
              <a:rPr sz="3600" spc="215" dirty="0">
                <a:latin typeface="Times New Roman"/>
                <a:cs typeface="Times New Roman"/>
              </a:rPr>
              <a:t>2</a:t>
            </a:r>
            <a:r>
              <a:rPr sz="3600" i="1" spc="215" dirty="0">
                <a:latin typeface="Times New Roman"/>
                <a:cs typeface="Times New Roman"/>
              </a:rPr>
              <a:t>H</a:t>
            </a:r>
            <a:r>
              <a:rPr sz="3600" spc="215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Diagram: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5" dirty="0"/>
              <a:t>It </a:t>
            </a:r>
            <a:r>
              <a:rPr dirty="0"/>
              <a:t>is </a:t>
            </a:r>
            <a:r>
              <a:rPr spc="-5" dirty="0"/>
              <a:t>shorthand, </a:t>
            </a:r>
            <a:r>
              <a:rPr spc="-10" dirty="0"/>
              <a:t>pictorial</a:t>
            </a:r>
            <a:r>
              <a:rPr spc="585" dirty="0"/>
              <a:t> </a:t>
            </a:r>
            <a:r>
              <a:rPr spc="-15" dirty="0"/>
              <a:t>representation</a:t>
            </a:r>
          </a:p>
          <a:p>
            <a:pPr marL="356235" marR="5080">
              <a:lnSpc>
                <a:spcPct val="200000"/>
              </a:lnSpc>
              <a:spcBef>
                <a:spcPts val="5"/>
              </a:spcBef>
            </a:pPr>
            <a:r>
              <a:rPr spc="-5" dirty="0"/>
              <a:t>of the cause </a:t>
            </a:r>
            <a:r>
              <a:rPr dirty="0"/>
              <a:t>and </a:t>
            </a:r>
            <a:r>
              <a:rPr spc="-25" dirty="0"/>
              <a:t>effect </a:t>
            </a:r>
            <a:r>
              <a:rPr spc="-10" dirty="0"/>
              <a:t>relationship between </a:t>
            </a:r>
            <a:r>
              <a:rPr spc="-5" dirty="0"/>
              <a:t>input </a:t>
            </a:r>
            <a:r>
              <a:rPr dirty="0"/>
              <a:t>and  </a:t>
            </a:r>
            <a:r>
              <a:rPr spc="-10" dirty="0"/>
              <a:t>output </a:t>
            </a:r>
            <a:r>
              <a:rPr spc="-5" dirty="0"/>
              <a:t>of a </a:t>
            </a:r>
            <a:r>
              <a:rPr spc="-20" dirty="0"/>
              <a:t>physical</a:t>
            </a:r>
            <a:r>
              <a:rPr spc="90" dirty="0"/>
              <a:t> </a:t>
            </a:r>
            <a:r>
              <a:rPr spc="-25" dirty="0"/>
              <a:t>system.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48761" y="4572761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2320"/>
              </a:spcBef>
            </a:pPr>
            <a:r>
              <a:rPr sz="3200" b="1" spc="-15" dirty="0"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4756784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4756784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2058035" cy="144145"/>
          </a:xfrm>
          <a:custGeom>
            <a:avLst/>
            <a:gdLst/>
            <a:ahLst/>
            <a:cxnLst/>
            <a:rect l="l" t="t" r="r" b="b"/>
            <a:pathLst>
              <a:path w="2058035" h="144145">
                <a:moveTo>
                  <a:pt x="1993918" y="71901"/>
                </a:moveTo>
                <a:lnTo>
                  <a:pt x="1921637" y="114065"/>
                </a:lnTo>
                <a:lnTo>
                  <a:pt x="1916904" y="118282"/>
                </a:lnTo>
                <a:lnTo>
                  <a:pt x="1914255" y="123797"/>
                </a:lnTo>
                <a:lnTo>
                  <a:pt x="1913868" y="129907"/>
                </a:lnTo>
                <a:lnTo>
                  <a:pt x="1915921" y="135909"/>
                </a:lnTo>
                <a:lnTo>
                  <a:pt x="1920138" y="140715"/>
                </a:lnTo>
                <a:lnTo>
                  <a:pt x="1925653" y="143402"/>
                </a:lnTo>
                <a:lnTo>
                  <a:pt x="1931763" y="143803"/>
                </a:lnTo>
                <a:lnTo>
                  <a:pt x="1937765" y="141751"/>
                </a:lnTo>
                <a:lnTo>
                  <a:pt x="2030090" y="87903"/>
                </a:lnTo>
                <a:lnTo>
                  <a:pt x="2025777" y="87903"/>
                </a:lnTo>
                <a:lnTo>
                  <a:pt x="2025777" y="85744"/>
                </a:lnTo>
                <a:lnTo>
                  <a:pt x="2017649" y="85744"/>
                </a:lnTo>
                <a:lnTo>
                  <a:pt x="1993918" y="71901"/>
                </a:lnTo>
                <a:close/>
              </a:path>
              <a:path w="2058035" h="144145">
                <a:moveTo>
                  <a:pt x="1966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966486" y="87903"/>
                </a:lnTo>
                <a:lnTo>
                  <a:pt x="1993918" y="71901"/>
                </a:lnTo>
                <a:lnTo>
                  <a:pt x="1966486" y="55899"/>
                </a:lnTo>
                <a:close/>
              </a:path>
              <a:path w="2058035" h="144145">
                <a:moveTo>
                  <a:pt x="2030090" y="55899"/>
                </a:moveTo>
                <a:lnTo>
                  <a:pt x="2025777" y="55899"/>
                </a:lnTo>
                <a:lnTo>
                  <a:pt x="2025777" y="87903"/>
                </a:lnTo>
                <a:lnTo>
                  <a:pt x="2030090" y="87903"/>
                </a:lnTo>
                <a:lnTo>
                  <a:pt x="2057527" y="71901"/>
                </a:lnTo>
                <a:lnTo>
                  <a:pt x="2030090" y="55899"/>
                </a:lnTo>
                <a:close/>
              </a:path>
              <a:path w="2058035" h="144145">
                <a:moveTo>
                  <a:pt x="2017649" y="58058"/>
                </a:moveTo>
                <a:lnTo>
                  <a:pt x="1993918" y="71901"/>
                </a:lnTo>
                <a:lnTo>
                  <a:pt x="2017649" y="85744"/>
                </a:lnTo>
                <a:lnTo>
                  <a:pt x="2017649" y="58058"/>
                </a:lnTo>
                <a:close/>
              </a:path>
              <a:path w="2058035" h="144145">
                <a:moveTo>
                  <a:pt x="2025777" y="58058"/>
                </a:moveTo>
                <a:lnTo>
                  <a:pt x="2017649" y="58058"/>
                </a:lnTo>
                <a:lnTo>
                  <a:pt x="2017649" y="85744"/>
                </a:lnTo>
                <a:lnTo>
                  <a:pt x="2025777" y="85744"/>
                </a:lnTo>
                <a:lnTo>
                  <a:pt x="2025777" y="58058"/>
                </a:lnTo>
                <a:close/>
              </a:path>
              <a:path w="2058035" h="144145">
                <a:moveTo>
                  <a:pt x="1931763" y="0"/>
                </a:moveTo>
                <a:lnTo>
                  <a:pt x="1925653" y="400"/>
                </a:lnTo>
                <a:lnTo>
                  <a:pt x="1920138" y="3087"/>
                </a:lnTo>
                <a:lnTo>
                  <a:pt x="1915921" y="7893"/>
                </a:lnTo>
                <a:lnTo>
                  <a:pt x="1913868" y="13896"/>
                </a:lnTo>
                <a:lnTo>
                  <a:pt x="1914255" y="20006"/>
                </a:lnTo>
                <a:lnTo>
                  <a:pt x="1916904" y="25521"/>
                </a:lnTo>
                <a:lnTo>
                  <a:pt x="1921637" y="29737"/>
                </a:lnTo>
                <a:lnTo>
                  <a:pt x="1993918" y="71901"/>
                </a:lnTo>
                <a:lnTo>
                  <a:pt x="2017649" y="58058"/>
                </a:lnTo>
                <a:lnTo>
                  <a:pt x="2025777" y="58058"/>
                </a:lnTo>
                <a:lnTo>
                  <a:pt x="2025777" y="55899"/>
                </a:lnTo>
                <a:lnTo>
                  <a:pt x="2030090" y="55899"/>
                </a:lnTo>
                <a:lnTo>
                  <a:pt x="1937765" y="2051"/>
                </a:lnTo>
                <a:lnTo>
                  <a:pt x="19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4561" y="3281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6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4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4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4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4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4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6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7753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2775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7179" y="3383100"/>
            <a:ext cx="5145405" cy="0"/>
          </a:xfrm>
          <a:custGeom>
            <a:avLst/>
            <a:gdLst/>
            <a:ahLst/>
            <a:cxnLst/>
            <a:rect l="l" t="t" r="r" b="b"/>
            <a:pathLst>
              <a:path w="5145405">
                <a:moveTo>
                  <a:pt x="0" y="0"/>
                </a:moveTo>
                <a:lnTo>
                  <a:pt x="5144888" y="0"/>
                </a:lnTo>
              </a:path>
            </a:pathLst>
          </a:custGeom>
          <a:ln w="16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761" y="2515361"/>
            <a:ext cx="5257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1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2(G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3</a:t>
            </a:r>
            <a:r>
              <a:rPr sz="2700" spc="-325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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-170" dirty="0">
                <a:latin typeface="Times New Roman"/>
                <a:cs typeface="Times New Roman"/>
              </a:rPr>
              <a:t>G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4)</a:t>
            </a:r>
            <a:endParaRPr sz="2700">
              <a:latin typeface="Times New Roman"/>
              <a:cs typeface="Times New Roman"/>
            </a:endParaRPr>
          </a:p>
          <a:p>
            <a:pPr marR="28575" algn="ctr">
              <a:lnSpc>
                <a:spcPct val="100000"/>
              </a:lnSpc>
              <a:spcBef>
                <a:spcPts val="555"/>
              </a:spcBef>
            </a:pPr>
            <a:r>
              <a:rPr sz="2700" spc="-120" dirty="0">
                <a:latin typeface="Times New Roman"/>
                <a:cs typeface="Times New Roman"/>
              </a:rPr>
              <a:t>1</a:t>
            </a:r>
            <a:r>
              <a:rPr sz="2700" spc="-44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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2</a:t>
            </a:r>
            <a:r>
              <a:rPr sz="2700" i="1" spc="-175" dirty="0">
                <a:latin typeface="Times New Roman"/>
                <a:cs typeface="Times New Roman"/>
              </a:rPr>
              <a:t>H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spc="-43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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1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2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3</a:t>
            </a:r>
            <a:r>
              <a:rPr sz="2700" i="1" spc="-200" dirty="0">
                <a:latin typeface="Times New Roman"/>
                <a:cs typeface="Times New Roman"/>
              </a:rPr>
              <a:t>H</a:t>
            </a:r>
            <a:r>
              <a:rPr sz="2700" i="1" spc="-34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2</a:t>
            </a:r>
            <a:r>
              <a:rPr sz="2700" spc="-24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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2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4</a:t>
            </a:r>
            <a:r>
              <a:rPr sz="2700" i="1" spc="-175" dirty="0">
                <a:latin typeface="Times New Roman"/>
                <a:cs typeface="Times New Roman"/>
              </a:rPr>
              <a:t>H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171" y="3370020"/>
            <a:ext cx="732790" cy="0"/>
          </a:xfrm>
          <a:custGeom>
            <a:avLst/>
            <a:gdLst/>
            <a:ahLst/>
            <a:cxnLst/>
            <a:rect l="l" t="t" r="r" b="b"/>
            <a:pathLst>
              <a:path w="732789">
                <a:moveTo>
                  <a:pt x="0" y="0"/>
                </a:moveTo>
                <a:lnTo>
                  <a:pt x="732331" y="0"/>
                </a:lnTo>
              </a:path>
            </a:pathLst>
          </a:custGeom>
          <a:ln w="2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9608" y="3370020"/>
            <a:ext cx="6330950" cy="0"/>
          </a:xfrm>
          <a:custGeom>
            <a:avLst/>
            <a:gdLst/>
            <a:ahLst/>
            <a:cxnLst/>
            <a:rect l="l" t="t" r="r" b="b"/>
            <a:pathLst>
              <a:path w="6330950">
                <a:moveTo>
                  <a:pt x="0" y="0"/>
                </a:moveTo>
                <a:lnTo>
                  <a:pt x="6330686" y="0"/>
                </a:lnTo>
              </a:path>
            </a:pathLst>
          </a:custGeom>
          <a:ln w="2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7431" y="2787487"/>
            <a:ext cx="111823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50" i="1" spc="-15" dirty="0">
                <a:latin typeface="Times New Roman"/>
                <a:cs typeface="Times New Roman"/>
              </a:rPr>
              <a:t>C</a:t>
            </a:r>
            <a:r>
              <a:rPr sz="3250" spc="-15" dirty="0">
                <a:latin typeface="Times New Roman"/>
                <a:cs typeface="Times New Roman"/>
              </a:rPr>
              <a:t>(</a:t>
            </a:r>
            <a:r>
              <a:rPr sz="3250" i="1" spc="-15" dirty="0">
                <a:latin typeface="Times New Roman"/>
                <a:cs typeface="Times New Roman"/>
              </a:rPr>
              <a:t>s</a:t>
            </a:r>
            <a:r>
              <a:rPr sz="3250" spc="-15" dirty="0">
                <a:latin typeface="Times New Roman"/>
                <a:cs typeface="Times New Roman"/>
              </a:rPr>
              <a:t>)</a:t>
            </a:r>
            <a:r>
              <a:rPr sz="3250" spc="110" dirty="0">
                <a:latin typeface="Times New Roman"/>
                <a:cs typeface="Times New Roman"/>
              </a:rPr>
              <a:t> </a:t>
            </a:r>
            <a:r>
              <a:rPr sz="4875" spc="-202" baseline="-35042" dirty="0">
                <a:latin typeface="Symbol"/>
                <a:cs typeface="Symbol"/>
              </a:rPr>
              <a:t></a:t>
            </a:r>
            <a:endParaRPr sz="4875" baseline="-35042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991" y="2787487"/>
            <a:ext cx="25463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204" dirty="0">
                <a:latin typeface="Times New Roman"/>
                <a:cs typeface="Times New Roman"/>
              </a:rPr>
              <a:t>G</a:t>
            </a:r>
            <a:r>
              <a:rPr sz="3250" spc="-204" dirty="0">
                <a:latin typeface="Times New Roman"/>
                <a:cs typeface="Times New Roman"/>
              </a:rPr>
              <a:t>1</a:t>
            </a:r>
            <a:r>
              <a:rPr sz="3250" i="1" spc="-204" dirty="0">
                <a:latin typeface="Times New Roman"/>
                <a:cs typeface="Times New Roman"/>
              </a:rPr>
              <a:t>G</a:t>
            </a:r>
            <a:r>
              <a:rPr sz="3250" spc="-204" dirty="0">
                <a:latin typeface="Times New Roman"/>
                <a:cs typeface="Times New Roman"/>
              </a:rPr>
              <a:t>2(G</a:t>
            </a:r>
            <a:r>
              <a:rPr sz="3250" spc="-455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3</a:t>
            </a:r>
            <a:r>
              <a:rPr sz="3250" spc="-37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</a:t>
            </a:r>
            <a:r>
              <a:rPr sz="3250" spc="-275" dirty="0">
                <a:latin typeface="Times New Roman"/>
                <a:cs typeface="Times New Roman"/>
              </a:rPr>
              <a:t> </a:t>
            </a:r>
            <a:r>
              <a:rPr sz="3250" spc="-180" dirty="0">
                <a:latin typeface="Times New Roman"/>
                <a:cs typeface="Times New Roman"/>
              </a:rPr>
              <a:t>G</a:t>
            </a:r>
            <a:r>
              <a:rPr sz="3250" spc="-360" dirty="0">
                <a:latin typeface="Times New Roman"/>
                <a:cs typeface="Times New Roman"/>
              </a:rPr>
              <a:t> </a:t>
            </a:r>
            <a:r>
              <a:rPr sz="3250" spc="-114" dirty="0">
                <a:latin typeface="Times New Roman"/>
                <a:cs typeface="Times New Roman"/>
              </a:rPr>
              <a:t>4)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188" y="3369839"/>
            <a:ext cx="69532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85" dirty="0">
                <a:latin typeface="Times New Roman"/>
                <a:cs typeface="Times New Roman"/>
              </a:rPr>
              <a:t>R</a:t>
            </a:r>
            <a:r>
              <a:rPr sz="3250" spc="20" dirty="0">
                <a:latin typeface="Times New Roman"/>
                <a:cs typeface="Times New Roman"/>
              </a:rPr>
              <a:t>(</a:t>
            </a:r>
            <a:r>
              <a:rPr sz="3250" i="1" spc="-15" dirty="0">
                <a:latin typeface="Times New Roman"/>
                <a:cs typeface="Times New Roman"/>
              </a:rPr>
              <a:t>s</a:t>
            </a:r>
            <a:r>
              <a:rPr sz="3250" spc="-8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8838" y="3369839"/>
            <a:ext cx="636079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125" dirty="0">
                <a:latin typeface="Times New Roman"/>
                <a:cs typeface="Times New Roman"/>
              </a:rPr>
              <a:t>1</a:t>
            </a:r>
            <a:r>
              <a:rPr sz="3250" spc="-509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</a:t>
            </a:r>
            <a:r>
              <a:rPr sz="3250" spc="-290" dirty="0">
                <a:latin typeface="Times New Roman"/>
                <a:cs typeface="Times New Roman"/>
              </a:rPr>
              <a:t> </a:t>
            </a:r>
            <a:r>
              <a:rPr sz="3250" i="1" spc="-170" dirty="0">
                <a:latin typeface="Times New Roman"/>
                <a:cs typeface="Times New Roman"/>
              </a:rPr>
              <a:t>G</a:t>
            </a:r>
            <a:r>
              <a:rPr sz="3250" spc="-170" dirty="0">
                <a:latin typeface="Times New Roman"/>
                <a:cs typeface="Times New Roman"/>
              </a:rPr>
              <a:t>1</a:t>
            </a:r>
            <a:r>
              <a:rPr sz="3250" i="1" spc="-170" dirty="0">
                <a:latin typeface="Times New Roman"/>
                <a:cs typeface="Times New Roman"/>
              </a:rPr>
              <a:t>G</a:t>
            </a:r>
            <a:r>
              <a:rPr sz="3250" spc="-170" dirty="0">
                <a:latin typeface="Times New Roman"/>
                <a:cs typeface="Times New Roman"/>
              </a:rPr>
              <a:t>2</a:t>
            </a:r>
            <a:r>
              <a:rPr sz="3250" i="1" spc="-170" dirty="0">
                <a:latin typeface="Times New Roman"/>
                <a:cs typeface="Times New Roman"/>
              </a:rPr>
              <a:t>H</a:t>
            </a:r>
            <a:r>
              <a:rPr sz="3250" spc="-170" dirty="0">
                <a:latin typeface="Times New Roman"/>
                <a:cs typeface="Times New Roman"/>
              </a:rPr>
              <a:t>1</a:t>
            </a:r>
            <a:r>
              <a:rPr sz="3250" spc="-49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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1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2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3</a:t>
            </a:r>
            <a:r>
              <a:rPr sz="3250" i="1" spc="-200" dirty="0">
                <a:latin typeface="Times New Roman"/>
                <a:cs typeface="Times New Roman"/>
              </a:rPr>
              <a:t>H</a:t>
            </a:r>
            <a:r>
              <a:rPr sz="3250" i="1" spc="-385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2</a:t>
            </a:r>
            <a:r>
              <a:rPr sz="3250" spc="-26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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1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2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4</a:t>
            </a:r>
            <a:r>
              <a:rPr sz="3250" i="1" spc="-175" dirty="0">
                <a:latin typeface="Times New Roman"/>
                <a:cs typeface="Times New Roman"/>
              </a:rPr>
              <a:t>H</a:t>
            </a:r>
            <a:r>
              <a:rPr sz="3250" i="1" spc="-390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2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2854" y="1757667"/>
            <a:ext cx="6168390" cy="4106545"/>
          </a:xfrm>
          <a:custGeom>
            <a:avLst/>
            <a:gdLst/>
            <a:ahLst/>
            <a:cxnLst/>
            <a:rect l="l" t="t" r="r" b="b"/>
            <a:pathLst>
              <a:path w="6168390" h="4106545">
                <a:moveTo>
                  <a:pt x="910234" y="1595894"/>
                </a:moveTo>
                <a:lnTo>
                  <a:pt x="882789" y="1579892"/>
                </a:lnTo>
                <a:lnTo>
                  <a:pt x="790473" y="1526044"/>
                </a:lnTo>
                <a:lnTo>
                  <a:pt x="784466" y="1524000"/>
                </a:lnTo>
                <a:lnTo>
                  <a:pt x="778357" y="1524393"/>
                </a:lnTo>
                <a:lnTo>
                  <a:pt x="772845" y="1527086"/>
                </a:lnTo>
                <a:lnTo>
                  <a:pt x="768629" y="1531886"/>
                </a:lnTo>
                <a:lnTo>
                  <a:pt x="766572" y="1537893"/>
                </a:lnTo>
                <a:lnTo>
                  <a:pt x="766953" y="1544002"/>
                </a:lnTo>
                <a:lnTo>
                  <a:pt x="769607" y="1549514"/>
                </a:lnTo>
                <a:lnTo>
                  <a:pt x="774344" y="1553730"/>
                </a:lnTo>
                <a:lnTo>
                  <a:pt x="819188" y="1579892"/>
                </a:lnTo>
                <a:lnTo>
                  <a:pt x="376707" y="1579892"/>
                </a:lnTo>
                <a:lnTo>
                  <a:pt x="376707" y="1611896"/>
                </a:lnTo>
                <a:lnTo>
                  <a:pt x="819188" y="1611896"/>
                </a:lnTo>
                <a:lnTo>
                  <a:pt x="774344" y="1638058"/>
                </a:lnTo>
                <a:lnTo>
                  <a:pt x="769607" y="1642287"/>
                </a:lnTo>
                <a:lnTo>
                  <a:pt x="766953" y="1647799"/>
                </a:lnTo>
                <a:lnTo>
                  <a:pt x="766572" y="1653908"/>
                </a:lnTo>
                <a:lnTo>
                  <a:pt x="768629" y="1659902"/>
                </a:lnTo>
                <a:lnTo>
                  <a:pt x="772845" y="1664716"/>
                </a:lnTo>
                <a:lnTo>
                  <a:pt x="778357" y="1667395"/>
                </a:lnTo>
                <a:lnTo>
                  <a:pt x="784466" y="1667802"/>
                </a:lnTo>
                <a:lnTo>
                  <a:pt x="790473" y="1665744"/>
                </a:lnTo>
                <a:lnTo>
                  <a:pt x="882789" y="1611896"/>
                </a:lnTo>
                <a:lnTo>
                  <a:pt x="910234" y="1595894"/>
                </a:lnTo>
                <a:close/>
              </a:path>
              <a:path w="6168390" h="4106545">
                <a:moveTo>
                  <a:pt x="1977034" y="1595894"/>
                </a:moveTo>
                <a:lnTo>
                  <a:pt x="1949589" y="1579892"/>
                </a:lnTo>
                <a:lnTo>
                  <a:pt x="1857273" y="1526044"/>
                </a:lnTo>
                <a:lnTo>
                  <a:pt x="1851266" y="1524000"/>
                </a:lnTo>
                <a:lnTo>
                  <a:pt x="1845157" y="1524393"/>
                </a:lnTo>
                <a:lnTo>
                  <a:pt x="1839645" y="1527086"/>
                </a:lnTo>
                <a:lnTo>
                  <a:pt x="1835429" y="1531886"/>
                </a:lnTo>
                <a:lnTo>
                  <a:pt x="1833372" y="1537893"/>
                </a:lnTo>
                <a:lnTo>
                  <a:pt x="1833753" y="1544002"/>
                </a:lnTo>
                <a:lnTo>
                  <a:pt x="1836407" y="1549514"/>
                </a:lnTo>
                <a:lnTo>
                  <a:pt x="1841144" y="1553730"/>
                </a:lnTo>
                <a:lnTo>
                  <a:pt x="1885988" y="1579892"/>
                </a:lnTo>
                <a:lnTo>
                  <a:pt x="1519707" y="1579892"/>
                </a:lnTo>
                <a:lnTo>
                  <a:pt x="1519707" y="1611896"/>
                </a:lnTo>
                <a:lnTo>
                  <a:pt x="1885988" y="1611896"/>
                </a:lnTo>
                <a:lnTo>
                  <a:pt x="1841144" y="1638058"/>
                </a:lnTo>
                <a:lnTo>
                  <a:pt x="1836407" y="1642287"/>
                </a:lnTo>
                <a:lnTo>
                  <a:pt x="1833753" y="1647799"/>
                </a:lnTo>
                <a:lnTo>
                  <a:pt x="1833372" y="1653908"/>
                </a:lnTo>
                <a:lnTo>
                  <a:pt x="1835429" y="1659902"/>
                </a:lnTo>
                <a:lnTo>
                  <a:pt x="1839645" y="1664716"/>
                </a:lnTo>
                <a:lnTo>
                  <a:pt x="1845157" y="1667395"/>
                </a:lnTo>
                <a:lnTo>
                  <a:pt x="1851266" y="1667802"/>
                </a:lnTo>
                <a:lnTo>
                  <a:pt x="1857273" y="1665744"/>
                </a:lnTo>
                <a:lnTo>
                  <a:pt x="1949589" y="1611896"/>
                </a:lnTo>
                <a:lnTo>
                  <a:pt x="1977034" y="1595894"/>
                </a:lnTo>
                <a:close/>
              </a:path>
              <a:path w="6168390" h="4106545">
                <a:moveTo>
                  <a:pt x="3119907" y="4018292"/>
                </a:move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3119907" y="4050296"/>
                </a:lnTo>
                <a:lnTo>
                  <a:pt x="3119907" y="4018292"/>
                </a:lnTo>
                <a:close/>
              </a:path>
              <a:path w="6168390" h="4106545">
                <a:moveTo>
                  <a:pt x="3119907" y="3103892"/>
                </a:moveTo>
                <a:lnTo>
                  <a:pt x="2372614" y="3103892"/>
                </a:lnTo>
                <a:lnTo>
                  <a:pt x="2417470" y="3077730"/>
                </a:lnTo>
                <a:lnTo>
                  <a:pt x="2422194" y="3073514"/>
                </a:lnTo>
                <a:lnTo>
                  <a:pt x="2424849" y="3068002"/>
                </a:lnTo>
                <a:lnTo>
                  <a:pt x="2425230" y="3061893"/>
                </a:lnTo>
                <a:lnTo>
                  <a:pt x="2423185" y="3055886"/>
                </a:lnTo>
                <a:lnTo>
                  <a:pt x="2418956" y="3051086"/>
                </a:lnTo>
                <a:lnTo>
                  <a:pt x="2413444" y="3048393"/>
                </a:lnTo>
                <a:lnTo>
                  <a:pt x="2407335" y="3048000"/>
                </a:lnTo>
                <a:lnTo>
                  <a:pt x="2401341" y="3050044"/>
                </a:lnTo>
                <a:lnTo>
                  <a:pt x="2297709" y="3110496"/>
                </a:lnTo>
                <a:lnTo>
                  <a:pt x="2297709" y="1991614"/>
                </a:lnTo>
                <a:lnTo>
                  <a:pt x="2323871" y="2036457"/>
                </a:lnTo>
                <a:lnTo>
                  <a:pt x="2328087" y="2041194"/>
                </a:lnTo>
                <a:lnTo>
                  <a:pt x="2333599" y="2043849"/>
                </a:lnTo>
                <a:lnTo>
                  <a:pt x="2339708" y="2044230"/>
                </a:lnTo>
                <a:lnTo>
                  <a:pt x="2345715" y="2042172"/>
                </a:lnTo>
                <a:lnTo>
                  <a:pt x="2350516" y="2037956"/>
                </a:lnTo>
                <a:lnTo>
                  <a:pt x="2353208" y="2032444"/>
                </a:lnTo>
                <a:lnTo>
                  <a:pt x="2353602" y="2026335"/>
                </a:lnTo>
                <a:lnTo>
                  <a:pt x="2351557" y="2020328"/>
                </a:lnTo>
                <a:lnTo>
                  <a:pt x="2300224" y="1932317"/>
                </a:lnTo>
                <a:lnTo>
                  <a:pt x="2281707" y="1900567"/>
                </a:lnTo>
                <a:lnTo>
                  <a:pt x="2211857" y="2020328"/>
                </a:lnTo>
                <a:lnTo>
                  <a:pt x="2209800" y="2026335"/>
                </a:lnTo>
                <a:lnTo>
                  <a:pt x="2210206" y="2032444"/>
                </a:lnTo>
                <a:lnTo>
                  <a:pt x="2212886" y="2037956"/>
                </a:lnTo>
                <a:lnTo>
                  <a:pt x="2217699" y="2042172"/>
                </a:lnTo>
                <a:lnTo>
                  <a:pt x="2223693" y="2044230"/>
                </a:lnTo>
                <a:lnTo>
                  <a:pt x="2229802" y="2043849"/>
                </a:lnTo>
                <a:lnTo>
                  <a:pt x="2235314" y="2041194"/>
                </a:lnTo>
                <a:lnTo>
                  <a:pt x="2239543" y="2036457"/>
                </a:lnTo>
                <a:lnTo>
                  <a:pt x="2265705" y="1991614"/>
                </a:lnTo>
                <a:lnTo>
                  <a:pt x="2265705" y="3119894"/>
                </a:lnTo>
                <a:lnTo>
                  <a:pt x="2281580" y="3119894"/>
                </a:lnTo>
                <a:lnTo>
                  <a:pt x="2401341" y="3189744"/>
                </a:lnTo>
                <a:lnTo>
                  <a:pt x="2407335" y="3191802"/>
                </a:lnTo>
                <a:lnTo>
                  <a:pt x="2413444" y="3191395"/>
                </a:lnTo>
                <a:lnTo>
                  <a:pt x="2418956" y="3188716"/>
                </a:lnTo>
                <a:lnTo>
                  <a:pt x="2423185" y="3183902"/>
                </a:lnTo>
                <a:lnTo>
                  <a:pt x="2425230" y="3177908"/>
                </a:lnTo>
                <a:lnTo>
                  <a:pt x="2424849" y="3171799"/>
                </a:lnTo>
                <a:lnTo>
                  <a:pt x="2422194" y="3166287"/>
                </a:lnTo>
                <a:lnTo>
                  <a:pt x="2417470" y="3162058"/>
                </a:lnTo>
                <a:lnTo>
                  <a:pt x="2372614" y="3135896"/>
                </a:lnTo>
                <a:lnTo>
                  <a:pt x="3119907" y="3135896"/>
                </a:lnTo>
                <a:lnTo>
                  <a:pt x="3119907" y="3103892"/>
                </a:lnTo>
                <a:close/>
              </a:path>
              <a:path w="6168390" h="4106545">
                <a:moveTo>
                  <a:pt x="3120034" y="1595894"/>
                </a:moveTo>
                <a:lnTo>
                  <a:pt x="3092589" y="1579892"/>
                </a:lnTo>
                <a:lnTo>
                  <a:pt x="3000273" y="1526044"/>
                </a:lnTo>
                <a:lnTo>
                  <a:pt x="2994266" y="1524000"/>
                </a:lnTo>
                <a:lnTo>
                  <a:pt x="2988157" y="1524393"/>
                </a:lnTo>
                <a:lnTo>
                  <a:pt x="2982645" y="1527086"/>
                </a:lnTo>
                <a:lnTo>
                  <a:pt x="2978429" y="1531886"/>
                </a:lnTo>
                <a:lnTo>
                  <a:pt x="2976372" y="1537893"/>
                </a:lnTo>
                <a:lnTo>
                  <a:pt x="2976753" y="1544002"/>
                </a:lnTo>
                <a:lnTo>
                  <a:pt x="2979407" y="1549514"/>
                </a:lnTo>
                <a:lnTo>
                  <a:pt x="2984144" y="1553730"/>
                </a:lnTo>
                <a:lnTo>
                  <a:pt x="3028988" y="1579892"/>
                </a:lnTo>
                <a:lnTo>
                  <a:pt x="2510307" y="1579892"/>
                </a:lnTo>
                <a:lnTo>
                  <a:pt x="2510307" y="1611896"/>
                </a:lnTo>
                <a:lnTo>
                  <a:pt x="3028988" y="1611896"/>
                </a:lnTo>
                <a:lnTo>
                  <a:pt x="2984144" y="1638058"/>
                </a:lnTo>
                <a:lnTo>
                  <a:pt x="2979407" y="1642287"/>
                </a:lnTo>
                <a:lnTo>
                  <a:pt x="2976753" y="1647799"/>
                </a:lnTo>
                <a:lnTo>
                  <a:pt x="2976372" y="1653908"/>
                </a:lnTo>
                <a:lnTo>
                  <a:pt x="2978429" y="1659902"/>
                </a:lnTo>
                <a:lnTo>
                  <a:pt x="2982645" y="1664716"/>
                </a:lnTo>
                <a:lnTo>
                  <a:pt x="2988157" y="1667395"/>
                </a:lnTo>
                <a:lnTo>
                  <a:pt x="2994266" y="1667802"/>
                </a:lnTo>
                <a:lnTo>
                  <a:pt x="3000273" y="1665744"/>
                </a:lnTo>
                <a:lnTo>
                  <a:pt x="3092589" y="1611896"/>
                </a:lnTo>
                <a:lnTo>
                  <a:pt x="3120034" y="1595894"/>
                </a:lnTo>
                <a:close/>
              </a:path>
              <a:path w="6168390" h="4106545">
                <a:moveTo>
                  <a:pt x="4339234" y="1595894"/>
                </a:moveTo>
                <a:lnTo>
                  <a:pt x="4311789" y="1579892"/>
                </a:lnTo>
                <a:lnTo>
                  <a:pt x="4219473" y="1526044"/>
                </a:lnTo>
                <a:lnTo>
                  <a:pt x="4213466" y="1524000"/>
                </a:lnTo>
                <a:lnTo>
                  <a:pt x="4207357" y="1524393"/>
                </a:lnTo>
                <a:lnTo>
                  <a:pt x="4201845" y="1527086"/>
                </a:lnTo>
                <a:lnTo>
                  <a:pt x="4197629" y="1531886"/>
                </a:lnTo>
                <a:lnTo>
                  <a:pt x="4195572" y="1537893"/>
                </a:lnTo>
                <a:lnTo>
                  <a:pt x="4195953" y="1544002"/>
                </a:lnTo>
                <a:lnTo>
                  <a:pt x="4198607" y="1549514"/>
                </a:lnTo>
                <a:lnTo>
                  <a:pt x="4203344" y="1553730"/>
                </a:lnTo>
                <a:lnTo>
                  <a:pt x="4248188" y="1579892"/>
                </a:lnTo>
                <a:lnTo>
                  <a:pt x="3729507" y="1579892"/>
                </a:lnTo>
                <a:lnTo>
                  <a:pt x="3729507" y="1611896"/>
                </a:lnTo>
                <a:lnTo>
                  <a:pt x="4018305" y="1611896"/>
                </a:lnTo>
                <a:lnTo>
                  <a:pt x="4018305" y="3028988"/>
                </a:lnTo>
                <a:lnTo>
                  <a:pt x="3992143" y="2984131"/>
                </a:lnTo>
                <a:lnTo>
                  <a:pt x="3987914" y="2979407"/>
                </a:lnTo>
                <a:lnTo>
                  <a:pt x="3982402" y="2976753"/>
                </a:lnTo>
                <a:lnTo>
                  <a:pt x="3976293" y="2976372"/>
                </a:lnTo>
                <a:lnTo>
                  <a:pt x="3970299" y="2978416"/>
                </a:lnTo>
                <a:lnTo>
                  <a:pt x="3965486" y="2982645"/>
                </a:lnTo>
                <a:lnTo>
                  <a:pt x="3962806" y="2988157"/>
                </a:lnTo>
                <a:lnTo>
                  <a:pt x="3962400" y="2994266"/>
                </a:lnTo>
                <a:lnTo>
                  <a:pt x="3964457" y="3000260"/>
                </a:lnTo>
                <a:lnTo>
                  <a:pt x="4024896" y="3103892"/>
                </a:lnTo>
                <a:lnTo>
                  <a:pt x="3820414" y="3103892"/>
                </a:lnTo>
                <a:lnTo>
                  <a:pt x="3865270" y="3077730"/>
                </a:lnTo>
                <a:lnTo>
                  <a:pt x="3869994" y="3073514"/>
                </a:lnTo>
                <a:lnTo>
                  <a:pt x="3872649" y="3068002"/>
                </a:lnTo>
                <a:lnTo>
                  <a:pt x="3873030" y="3061893"/>
                </a:lnTo>
                <a:lnTo>
                  <a:pt x="3870985" y="3055886"/>
                </a:lnTo>
                <a:lnTo>
                  <a:pt x="3866756" y="3051086"/>
                </a:lnTo>
                <a:lnTo>
                  <a:pt x="3861244" y="3048393"/>
                </a:lnTo>
                <a:lnTo>
                  <a:pt x="3855135" y="3048000"/>
                </a:lnTo>
                <a:lnTo>
                  <a:pt x="3849141" y="3050044"/>
                </a:lnTo>
                <a:lnTo>
                  <a:pt x="3729380" y="3119894"/>
                </a:lnTo>
                <a:lnTo>
                  <a:pt x="3849141" y="3189744"/>
                </a:lnTo>
                <a:lnTo>
                  <a:pt x="3855135" y="3191802"/>
                </a:lnTo>
                <a:lnTo>
                  <a:pt x="3861244" y="3191395"/>
                </a:lnTo>
                <a:lnTo>
                  <a:pt x="3866756" y="3188716"/>
                </a:lnTo>
                <a:lnTo>
                  <a:pt x="3870985" y="3183902"/>
                </a:lnTo>
                <a:lnTo>
                  <a:pt x="3873030" y="3177908"/>
                </a:lnTo>
                <a:lnTo>
                  <a:pt x="3872649" y="3171799"/>
                </a:lnTo>
                <a:lnTo>
                  <a:pt x="3869994" y="3166287"/>
                </a:lnTo>
                <a:lnTo>
                  <a:pt x="3865270" y="3162058"/>
                </a:lnTo>
                <a:lnTo>
                  <a:pt x="3820414" y="3135896"/>
                </a:lnTo>
                <a:lnTo>
                  <a:pt x="4034307" y="3135896"/>
                </a:lnTo>
                <a:lnTo>
                  <a:pt x="4034307" y="3120021"/>
                </a:lnTo>
                <a:lnTo>
                  <a:pt x="4052887" y="3088144"/>
                </a:lnTo>
                <a:lnTo>
                  <a:pt x="4104157" y="3000260"/>
                </a:lnTo>
                <a:lnTo>
                  <a:pt x="4106202" y="2994266"/>
                </a:lnTo>
                <a:lnTo>
                  <a:pt x="4105808" y="2988157"/>
                </a:lnTo>
                <a:lnTo>
                  <a:pt x="4103116" y="2982645"/>
                </a:lnTo>
                <a:lnTo>
                  <a:pt x="4098315" y="2978416"/>
                </a:lnTo>
                <a:lnTo>
                  <a:pt x="4092308" y="2976372"/>
                </a:lnTo>
                <a:lnTo>
                  <a:pt x="4086199" y="2976753"/>
                </a:lnTo>
                <a:lnTo>
                  <a:pt x="4080687" y="2979407"/>
                </a:lnTo>
                <a:lnTo>
                  <a:pt x="4076471" y="2984131"/>
                </a:lnTo>
                <a:lnTo>
                  <a:pt x="4050309" y="3028988"/>
                </a:lnTo>
                <a:lnTo>
                  <a:pt x="4050309" y="1611896"/>
                </a:lnTo>
                <a:lnTo>
                  <a:pt x="4248188" y="1611896"/>
                </a:lnTo>
                <a:lnTo>
                  <a:pt x="4203344" y="1638058"/>
                </a:lnTo>
                <a:lnTo>
                  <a:pt x="4198607" y="1642287"/>
                </a:lnTo>
                <a:lnTo>
                  <a:pt x="4195953" y="1647799"/>
                </a:lnTo>
                <a:lnTo>
                  <a:pt x="4195572" y="1653908"/>
                </a:lnTo>
                <a:lnTo>
                  <a:pt x="4197629" y="1659902"/>
                </a:lnTo>
                <a:lnTo>
                  <a:pt x="4201845" y="1664716"/>
                </a:lnTo>
                <a:lnTo>
                  <a:pt x="4207357" y="1667395"/>
                </a:lnTo>
                <a:lnTo>
                  <a:pt x="4213466" y="1667802"/>
                </a:lnTo>
                <a:lnTo>
                  <a:pt x="4219473" y="1665744"/>
                </a:lnTo>
                <a:lnTo>
                  <a:pt x="4311789" y="1611896"/>
                </a:lnTo>
                <a:lnTo>
                  <a:pt x="4339234" y="1595894"/>
                </a:lnTo>
                <a:close/>
              </a:path>
              <a:path w="6168390" h="4106545">
                <a:moveTo>
                  <a:pt x="5253634" y="1600720"/>
                </a:moveTo>
                <a:lnTo>
                  <a:pt x="5135016" y="1528965"/>
                </a:lnTo>
                <a:lnTo>
                  <a:pt x="5129009" y="1526819"/>
                </a:lnTo>
                <a:lnTo>
                  <a:pt x="5122888" y="1527124"/>
                </a:lnTo>
                <a:lnTo>
                  <a:pt x="5117325" y="1529727"/>
                </a:lnTo>
                <a:lnTo>
                  <a:pt x="5113045" y="1534426"/>
                </a:lnTo>
                <a:lnTo>
                  <a:pt x="5110886" y="1540383"/>
                </a:lnTo>
                <a:lnTo>
                  <a:pt x="5111178" y="1546517"/>
                </a:lnTo>
                <a:lnTo>
                  <a:pt x="5113731" y="1552092"/>
                </a:lnTo>
                <a:lnTo>
                  <a:pt x="5118366" y="1556397"/>
                </a:lnTo>
                <a:lnTo>
                  <a:pt x="5162905" y="1583283"/>
                </a:lnTo>
                <a:lnTo>
                  <a:pt x="4948961" y="1579892"/>
                </a:lnTo>
                <a:lnTo>
                  <a:pt x="4948453" y="1611896"/>
                </a:lnTo>
                <a:lnTo>
                  <a:pt x="5162359" y="1615287"/>
                </a:lnTo>
                <a:lnTo>
                  <a:pt x="5117109" y="1640725"/>
                </a:lnTo>
                <a:lnTo>
                  <a:pt x="5112270" y="1644878"/>
                </a:lnTo>
                <a:lnTo>
                  <a:pt x="5109527" y="1650365"/>
                </a:lnTo>
                <a:lnTo>
                  <a:pt x="5109045" y="1656499"/>
                </a:lnTo>
                <a:lnTo>
                  <a:pt x="5111013" y="1662569"/>
                </a:lnTo>
                <a:lnTo>
                  <a:pt x="5115153" y="1667344"/>
                </a:lnTo>
                <a:lnTo>
                  <a:pt x="5120640" y="1670100"/>
                </a:lnTo>
                <a:lnTo>
                  <a:pt x="5126774" y="1670608"/>
                </a:lnTo>
                <a:lnTo>
                  <a:pt x="5132844" y="1668665"/>
                </a:lnTo>
                <a:lnTo>
                  <a:pt x="5226088" y="1616214"/>
                </a:lnTo>
                <a:lnTo>
                  <a:pt x="5253634" y="1600720"/>
                </a:lnTo>
                <a:close/>
              </a:path>
              <a:path w="6168390" h="4106545">
                <a:moveTo>
                  <a:pt x="5630202" y="1165466"/>
                </a:moveTo>
                <a:lnTo>
                  <a:pt x="5629808" y="1159357"/>
                </a:lnTo>
                <a:lnTo>
                  <a:pt x="5627116" y="1153845"/>
                </a:lnTo>
                <a:lnTo>
                  <a:pt x="5622315" y="1149616"/>
                </a:lnTo>
                <a:lnTo>
                  <a:pt x="5616308" y="1147572"/>
                </a:lnTo>
                <a:lnTo>
                  <a:pt x="5610199" y="1147953"/>
                </a:lnTo>
                <a:lnTo>
                  <a:pt x="5604688" y="1150607"/>
                </a:lnTo>
                <a:lnTo>
                  <a:pt x="5600471" y="1155331"/>
                </a:lnTo>
                <a:lnTo>
                  <a:pt x="5574309" y="1200188"/>
                </a:lnTo>
                <a:lnTo>
                  <a:pt x="5574309" y="71894"/>
                </a:lnTo>
                <a:lnTo>
                  <a:pt x="5558434" y="71894"/>
                </a:lnTo>
                <a:lnTo>
                  <a:pt x="5530989" y="55892"/>
                </a:lnTo>
                <a:lnTo>
                  <a:pt x="5438673" y="2044"/>
                </a:lnTo>
                <a:lnTo>
                  <a:pt x="5432666" y="0"/>
                </a:lnTo>
                <a:lnTo>
                  <a:pt x="5426557" y="393"/>
                </a:lnTo>
                <a:lnTo>
                  <a:pt x="5421046" y="3086"/>
                </a:lnTo>
                <a:lnTo>
                  <a:pt x="5416829" y="7886"/>
                </a:lnTo>
                <a:lnTo>
                  <a:pt x="5414772" y="13893"/>
                </a:lnTo>
                <a:lnTo>
                  <a:pt x="5415153" y="20002"/>
                </a:lnTo>
                <a:lnTo>
                  <a:pt x="5417807" y="25514"/>
                </a:lnTo>
                <a:lnTo>
                  <a:pt x="5422544" y="29730"/>
                </a:lnTo>
                <a:lnTo>
                  <a:pt x="5467388" y="55892"/>
                </a:lnTo>
                <a:lnTo>
                  <a:pt x="2815107" y="55892"/>
                </a:lnTo>
                <a:lnTo>
                  <a:pt x="2815107" y="87896"/>
                </a:lnTo>
                <a:lnTo>
                  <a:pt x="5467388" y="87896"/>
                </a:lnTo>
                <a:lnTo>
                  <a:pt x="5422544" y="114058"/>
                </a:lnTo>
                <a:lnTo>
                  <a:pt x="5417807" y="118287"/>
                </a:lnTo>
                <a:lnTo>
                  <a:pt x="5415153" y="123799"/>
                </a:lnTo>
                <a:lnTo>
                  <a:pt x="5414772" y="129908"/>
                </a:lnTo>
                <a:lnTo>
                  <a:pt x="5416829" y="135902"/>
                </a:lnTo>
                <a:lnTo>
                  <a:pt x="5421046" y="140716"/>
                </a:lnTo>
                <a:lnTo>
                  <a:pt x="5426557" y="143395"/>
                </a:lnTo>
                <a:lnTo>
                  <a:pt x="5432666" y="143802"/>
                </a:lnTo>
                <a:lnTo>
                  <a:pt x="5438673" y="141744"/>
                </a:lnTo>
                <a:lnTo>
                  <a:pt x="5530989" y="87896"/>
                </a:lnTo>
                <a:lnTo>
                  <a:pt x="5542305" y="81305"/>
                </a:lnTo>
                <a:lnTo>
                  <a:pt x="5542305" y="1200188"/>
                </a:lnTo>
                <a:lnTo>
                  <a:pt x="5516143" y="1155331"/>
                </a:lnTo>
                <a:lnTo>
                  <a:pt x="5511914" y="1150607"/>
                </a:lnTo>
                <a:lnTo>
                  <a:pt x="5506390" y="1147953"/>
                </a:lnTo>
                <a:lnTo>
                  <a:pt x="5500243" y="1147572"/>
                </a:lnTo>
                <a:lnTo>
                  <a:pt x="5494172" y="1149616"/>
                </a:lnTo>
                <a:lnTo>
                  <a:pt x="5489435" y="1153845"/>
                </a:lnTo>
                <a:lnTo>
                  <a:pt x="5486781" y="1159357"/>
                </a:lnTo>
                <a:lnTo>
                  <a:pt x="5486400" y="1165466"/>
                </a:lnTo>
                <a:lnTo>
                  <a:pt x="5488457" y="1171460"/>
                </a:lnTo>
                <a:lnTo>
                  <a:pt x="5558307" y="1291221"/>
                </a:lnTo>
                <a:lnTo>
                  <a:pt x="5576824" y="1259471"/>
                </a:lnTo>
                <a:lnTo>
                  <a:pt x="5628157" y="1171460"/>
                </a:lnTo>
                <a:lnTo>
                  <a:pt x="5630202" y="1165466"/>
                </a:lnTo>
                <a:close/>
              </a:path>
              <a:path w="6168390" h="4106545">
                <a:moveTo>
                  <a:pt x="6168034" y="1595894"/>
                </a:moveTo>
                <a:lnTo>
                  <a:pt x="6140589" y="1579892"/>
                </a:lnTo>
                <a:lnTo>
                  <a:pt x="6048273" y="1526044"/>
                </a:lnTo>
                <a:lnTo>
                  <a:pt x="6042266" y="1524000"/>
                </a:lnTo>
                <a:lnTo>
                  <a:pt x="6036157" y="1524393"/>
                </a:lnTo>
                <a:lnTo>
                  <a:pt x="6030646" y="1527086"/>
                </a:lnTo>
                <a:lnTo>
                  <a:pt x="6026429" y="1531886"/>
                </a:lnTo>
                <a:lnTo>
                  <a:pt x="6024372" y="1537893"/>
                </a:lnTo>
                <a:lnTo>
                  <a:pt x="6024753" y="1544002"/>
                </a:lnTo>
                <a:lnTo>
                  <a:pt x="6027407" y="1549514"/>
                </a:lnTo>
                <a:lnTo>
                  <a:pt x="6032144" y="1553730"/>
                </a:lnTo>
                <a:lnTo>
                  <a:pt x="6076988" y="1579892"/>
                </a:lnTo>
                <a:lnTo>
                  <a:pt x="5863107" y="1579892"/>
                </a:lnTo>
                <a:lnTo>
                  <a:pt x="5863107" y="1611896"/>
                </a:lnTo>
                <a:lnTo>
                  <a:pt x="6076988" y="1611896"/>
                </a:lnTo>
                <a:lnTo>
                  <a:pt x="6032144" y="1638058"/>
                </a:lnTo>
                <a:lnTo>
                  <a:pt x="6027407" y="1642287"/>
                </a:lnTo>
                <a:lnTo>
                  <a:pt x="6024753" y="1647799"/>
                </a:lnTo>
                <a:lnTo>
                  <a:pt x="6024372" y="1653908"/>
                </a:lnTo>
                <a:lnTo>
                  <a:pt x="6026429" y="1659902"/>
                </a:lnTo>
                <a:lnTo>
                  <a:pt x="6030646" y="1664716"/>
                </a:lnTo>
                <a:lnTo>
                  <a:pt x="6036157" y="1667395"/>
                </a:lnTo>
                <a:lnTo>
                  <a:pt x="6042266" y="1667802"/>
                </a:lnTo>
                <a:lnTo>
                  <a:pt x="6048273" y="1665744"/>
                </a:lnTo>
                <a:lnTo>
                  <a:pt x="6140589" y="1611896"/>
                </a:lnTo>
                <a:lnTo>
                  <a:pt x="6168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24354" y="1757667"/>
            <a:ext cx="1634489" cy="1596390"/>
          </a:xfrm>
          <a:custGeom>
            <a:avLst/>
            <a:gdLst/>
            <a:ahLst/>
            <a:cxnLst/>
            <a:rect l="l" t="t" r="r" b="b"/>
            <a:pathLst>
              <a:path w="1634489" h="1596389">
                <a:moveTo>
                  <a:pt x="1634134" y="71894"/>
                </a:moveTo>
                <a:lnTo>
                  <a:pt x="1606689" y="55892"/>
                </a:lnTo>
                <a:lnTo>
                  <a:pt x="1514373" y="2044"/>
                </a:lnTo>
                <a:lnTo>
                  <a:pt x="1508366" y="0"/>
                </a:lnTo>
                <a:lnTo>
                  <a:pt x="1502257" y="393"/>
                </a:lnTo>
                <a:lnTo>
                  <a:pt x="1496745" y="3086"/>
                </a:lnTo>
                <a:lnTo>
                  <a:pt x="1492529" y="7886"/>
                </a:lnTo>
                <a:lnTo>
                  <a:pt x="1490472" y="13893"/>
                </a:lnTo>
                <a:lnTo>
                  <a:pt x="1490853" y="20002"/>
                </a:lnTo>
                <a:lnTo>
                  <a:pt x="1493507" y="25514"/>
                </a:lnTo>
                <a:lnTo>
                  <a:pt x="1498244" y="29730"/>
                </a:lnTo>
                <a:lnTo>
                  <a:pt x="1543088" y="55892"/>
                </a:lnTo>
                <a:lnTo>
                  <a:pt x="71907" y="55892"/>
                </a:lnTo>
                <a:lnTo>
                  <a:pt x="71907" y="71767"/>
                </a:lnTo>
                <a:lnTo>
                  <a:pt x="2057" y="191528"/>
                </a:lnTo>
                <a:lnTo>
                  <a:pt x="0" y="197535"/>
                </a:lnTo>
                <a:lnTo>
                  <a:pt x="406" y="203644"/>
                </a:lnTo>
                <a:lnTo>
                  <a:pt x="3086" y="209156"/>
                </a:lnTo>
                <a:lnTo>
                  <a:pt x="7899" y="213372"/>
                </a:lnTo>
                <a:lnTo>
                  <a:pt x="13893" y="215430"/>
                </a:lnTo>
                <a:lnTo>
                  <a:pt x="20002" y="215049"/>
                </a:lnTo>
                <a:lnTo>
                  <a:pt x="25514" y="212394"/>
                </a:lnTo>
                <a:lnTo>
                  <a:pt x="29743" y="207657"/>
                </a:lnTo>
                <a:lnTo>
                  <a:pt x="55905" y="162814"/>
                </a:lnTo>
                <a:lnTo>
                  <a:pt x="55905" y="1595894"/>
                </a:lnTo>
                <a:lnTo>
                  <a:pt x="87909" y="1595894"/>
                </a:lnTo>
                <a:lnTo>
                  <a:pt x="87909" y="162814"/>
                </a:lnTo>
                <a:lnTo>
                  <a:pt x="114071" y="207657"/>
                </a:lnTo>
                <a:lnTo>
                  <a:pt x="118287" y="212394"/>
                </a:lnTo>
                <a:lnTo>
                  <a:pt x="123799" y="215049"/>
                </a:lnTo>
                <a:lnTo>
                  <a:pt x="129908" y="215430"/>
                </a:lnTo>
                <a:lnTo>
                  <a:pt x="135915" y="213372"/>
                </a:lnTo>
                <a:lnTo>
                  <a:pt x="140716" y="209156"/>
                </a:lnTo>
                <a:lnTo>
                  <a:pt x="143408" y="203644"/>
                </a:lnTo>
                <a:lnTo>
                  <a:pt x="143802" y="197535"/>
                </a:lnTo>
                <a:lnTo>
                  <a:pt x="141757" y="191528"/>
                </a:lnTo>
                <a:lnTo>
                  <a:pt x="90424" y="103517"/>
                </a:lnTo>
                <a:lnTo>
                  <a:pt x="81305" y="87896"/>
                </a:lnTo>
                <a:lnTo>
                  <a:pt x="1543088" y="87896"/>
                </a:lnTo>
                <a:lnTo>
                  <a:pt x="1498244" y="114058"/>
                </a:lnTo>
                <a:lnTo>
                  <a:pt x="1493507" y="118287"/>
                </a:lnTo>
                <a:lnTo>
                  <a:pt x="1490853" y="123799"/>
                </a:lnTo>
                <a:lnTo>
                  <a:pt x="1490472" y="129908"/>
                </a:lnTo>
                <a:lnTo>
                  <a:pt x="1492529" y="135902"/>
                </a:lnTo>
                <a:lnTo>
                  <a:pt x="1496745" y="140716"/>
                </a:lnTo>
                <a:lnTo>
                  <a:pt x="1502257" y="143395"/>
                </a:lnTo>
                <a:lnTo>
                  <a:pt x="1508366" y="143802"/>
                </a:lnTo>
                <a:lnTo>
                  <a:pt x="1514373" y="141744"/>
                </a:lnTo>
                <a:lnTo>
                  <a:pt x="1606689" y="87896"/>
                </a:lnTo>
                <a:lnTo>
                  <a:pt x="16341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6016" y="2731007"/>
            <a:ext cx="2476500" cy="2540635"/>
            <a:chOff x="3176016" y="2731007"/>
            <a:chExt cx="2476500" cy="2540635"/>
          </a:xfrm>
        </p:grpSpPr>
        <p:sp>
          <p:nvSpPr>
            <p:cNvPr id="3" name="object 3"/>
            <p:cNvSpPr/>
            <p:nvPr/>
          </p:nvSpPr>
          <p:spPr>
            <a:xfrm>
              <a:off x="3188970" y="2743961"/>
              <a:ext cx="2451100" cy="2514600"/>
            </a:xfrm>
            <a:custGeom>
              <a:avLst/>
              <a:gdLst/>
              <a:ahLst/>
              <a:cxnLst/>
              <a:rect l="l" t="t" r="r" b="b"/>
              <a:pathLst>
                <a:path w="2451100" h="2514600">
                  <a:moveTo>
                    <a:pt x="2042159" y="0"/>
                  </a:moveTo>
                  <a:lnTo>
                    <a:pt x="408431" y="0"/>
                  </a:lnTo>
                  <a:lnTo>
                    <a:pt x="360803" y="2748"/>
                  </a:lnTo>
                  <a:lnTo>
                    <a:pt x="314788" y="10787"/>
                  </a:lnTo>
                  <a:lnTo>
                    <a:pt x="270692" y="23813"/>
                  </a:lnTo>
                  <a:lnTo>
                    <a:pt x="228822" y="41516"/>
                  </a:lnTo>
                  <a:lnTo>
                    <a:pt x="189484" y="63592"/>
                  </a:lnTo>
                  <a:lnTo>
                    <a:pt x="152986" y="89733"/>
                  </a:lnTo>
                  <a:lnTo>
                    <a:pt x="119634" y="119634"/>
                  </a:lnTo>
                  <a:lnTo>
                    <a:pt x="89733" y="152986"/>
                  </a:lnTo>
                  <a:lnTo>
                    <a:pt x="63592" y="189484"/>
                  </a:lnTo>
                  <a:lnTo>
                    <a:pt x="41516" y="228822"/>
                  </a:lnTo>
                  <a:lnTo>
                    <a:pt x="23813" y="270692"/>
                  </a:lnTo>
                  <a:lnTo>
                    <a:pt x="10787" y="314788"/>
                  </a:lnTo>
                  <a:lnTo>
                    <a:pt x="2748" y="360803"/>
                  </a:lnTo>
                  <a:lnTo>
                    <a:pt x="0" y="408432"/>
                  </a:lnTo>
                  <a:lnTo>
                    <a:pt x="0" y="2106168"/>
                  </a:lnTo>
                  <a:lnTo>
                    <a:pt x="2748" y="2153796"/>
                  </a:lnTo>
                  <a:lnTo>
                    <a:pt x="10787" y="2199811"/>
                  </a:lnTo>
                  <a:lnTo>
                    <a:pt x="23813" y="2243907"/>
                  </a:lnTo>
                  <a:lnTo>
                    <a:pt x="41516" y="2285777"/>
                  </a:lnTo>
                  <a:lnTo>
                    <a:pt x="63592" y="2325115"/>
                  </a:lnTo>
                  <a:lnTo>
                    <a:pt x="89733" y="2361613"/>
                  </a:lnTo>
                  <a:lnTo>
                    <a:pt x="119633" y="2394966"/>
                  </a:lnTo>
                  <a:lnTo>
                    <a:pt x="152986" y="2424866"/>
                  </a:lnTo>
                  <a:lnTo>
                    <a:pt x="189484" y="2451007"/>
                  </a:lnTo>
                  <a:lnTo>
                    <a:pt x="228822" y="2473083"/>
                  </a:lnTo>
                  <a:lnTo>
                    <a:pt x="270692" y="2490786"/>
                  </a:lnTo>
                  <a:lnTo>
                    <a:pt x="314788" y="2503812"/>
                  </a:lnTo>
                  <a:lnTo>
                    <a:pt x="360803" y="2511851"/>
                  </a:lnTo>
                  <a:lnTo>
                    <a:pt x="408431" y="2514600"/>
                  </a:lnTo>
                  <a:lnTo>
                    <a:pt x="2042159" y="2514600"/>
                  </a:lnTo>
                  <a:lnTo>
                    <a:pt x="2089788" y="2511851"/>
                  </a:lnTo>
                  <a:lnTo>
                    <a:pt x="2135803" y="2503812"/>
                  </a:lnTo>
                  <a:lnTo>
                    <a:pt x="2179899" y="2490786"/>
                  </a:lnTo>
                  <a:lnTo>
                    <a:pt x="2221769" y="2473083"/>
                  </a:lnTo>
                  <a:lnTo>
                    <a:pt x="2261107" y="2451007"/>
                  </a:lnTo>
                  <a:lnTo>
                    <a:pt x="2297605" y="2424866"/>
                  </a:lnTo>
                  <a:lnTo>
                    <a:pt x="2330958" y="2394966"/>
                  </a:lnTo>
                  <a:lnTo>
                    <a:pt x="2360858" y="2361613"/>
                  </a:lnTo>
                  <a:lnTo>
                    <a:pt x="2386999" y="2325115"/>
                  </a:lnTo>
                  <a:lnTo>
                    <a:pt x="2409075" y="2285777"/>
                  </a:lnTo>
                  <a:lnTo>
                    <a:pt x="2426778" y="2243907"/>
                  </a:lnTo>
                  <a:lnTo>
                    <a:pt x="2439804" y="2199811"/>
                  </a:lnTo>
                  <a:lnTo>
                    <a:pt x="2447843" y="2153796"/>
                  </a:lnTo>
                  <a:lnTo>
                    <a:pt x="2450592" y="2106168"/>
                  </a:lnTo>
                  <a:lnTo>
                    <a:pt x="2450592" y="408432"/>
                  </a:lnTo>
                  <a:lnTo>
                    <a:pt x="2447843" y="360803"/>
                  </a:lnTo>
                  <a:lnTo>
                    <a:pt x="2439804" y="314788"/>
                  </a:lnTo>
                  <a:lnTo>
                    <a:pt x="2426778" y="270692"/>
                  </a:lnTo>
                  <a:lnTo>
                    <a:pt x="2409075" y="228822"/>
                  </a:lnTo>
                  <a:lnTo>
                    <a:pt x="2386999" y="189484"/>
                  </a:lnTo>
                  <a:lnTo>
                    <a:pt x="2360858" y="152986"/>
                  </a:lnTo>
                  <a:lnTo>
                    <a:pt x="2330958" y="119633"/>
                  </a:lnTo>
                  <a:lnTo>
                    <a:pt x="2297605" y="89733"/>
                  </a:lnTo>
                  <a:lnTo>
                    <a:pt x="2261107" y="63592"/>
                  </a:lnTo>
                  <a:lnTo>
                    <a:pt x="2221769" y="41516"/>
                  </a:lnTo>
                  <a:lnTo>
                    <a:pt x="2179899" y="23813"/>
                  </a:lnTo>
                  <a:lnTo>
                    <a:pt x="2135803" y="10787"/>
                  </a:lnTo>
                  <a:lnTo>
                    <a:pt x="2089788" y="2748"/>
                  </a:lnTo>
                  <a:lnTo>
                    <a:pt x="20421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88970" y="2743961"/>
              <a:ext cx="2451100" cy="2514600"/>
            </a:xfrm>
            <a:custGeom>
              <a:avLst/>
              <a:gdLst/>
              <a:ahLst/>
              <a:cxnLst/>
              <a:rect l="l" t="t" r="r" b="b"/>
              <a:pathLst>
                <a:path w="2451100" h="2514600">
                  <a:moveTo>
                    <a:pt x="0" y="408432"/>
                  </a:moveTo>
                  <a:lnTo>
                    <a:pt x="2748" y="360803"/>
                  </a:lnTo>
                  <a:lnTo>
                    <a:pt x="10787" y="314788"/>
                  </a:lnTo>
                  <a:lnTo>
                    <a:pt x="23813" y="270692"/>
                  </a:lnTo>
                  <a:lnTo>
                    <a:pt x="41516" y="228822"/>
                  </a:lnTo>
                  <a:lnTo>
                    <a:pt x="63592" y="189484"/>
                  </a:lnTo>
                  <a:lnTo>
                    <a:pt x="89733" y="152986"/>
                  </a:lnTo>
                  <a:lnTo>
                    <a:pt x="119634" y="119634"/>
                  </a:lnTo>
                  <a:lnTo>
                    <a:pt x="152986" y="89733"/>
                  </a:lnTo>
                  <a:lnTo>
                    <a:pt x="189484" y="63592"/>
                  </a:lnTo>
                  <a:lnTo>
                    <a:pt x="228822" y="41516"/>
                  </a:lnTo>
                  <a:lnTo>
                    <a:pt x="270692" y="23813"/>
                  </a:lnTo>
                  <a:lnTo>
                    <a:pt x="314788" y="10787"/>
                  </a:lnTo>
                  <a:lnTo>
                    <a:pt x="360803" y="2748"/>
                  </a:lnTo>
                  <a:lnTo>
                    <a:pt x="408431" y="0"/>
                  </a:lnTo>
                  <a:lnTo>
                    <a:pt x="2042159" y="0"/>
                  </a:lnTo>
                  <a:lnTo>
                    <a:pt x="2089788" y="2748"/>
                  </a:lnTo>
                  <a:lnTo>
                    <a:pt x="2135803" y="10787"/>
                  </a:lnTo>
                  <a:lnTo>
                    <a:pt x="2179899" y="23813"/>
                  </a:lnTo>
                  <a:lnTo>
                    <a:pt x="2221769" y="41516"/>
                  </a:lnTo>
                  <a:lnTo>
                    <a:pt x="2261107" y="63592"/>
                  </a:lnTo>
                  <a:lnTo>
                    <a:pt x="2297605" y="89733"/>
                  </a:lnTo>
                  <a:lnTo>
                    <a:pt x="2330958" y="119633"/>
                  </a:lnTo>
                  <a:lnTo>
                    <a:pt x="2360858" y="152986"/>
                  </a:lnTo>
                  <a:lnTo>
                    <a:pt x="2386999" y="189484"/>
                  </a:lnTo>
                  <a:lnTo>
                    <a:pt x="2409075" y="228822"/>
                  </a:lnTo>
                  <a:lnTo>
                    <a:pt x="2426778" y="270692"/>
                  </a:lnTo>
                  <a:lnTo>
                    <a:pt x="2439804" y="314788"/>
                  </a:lnTo>
                  <a:lnTo>
                    <a:pt x="2447843" y="360803"/>
                  </a:lnTo>
                  <a:lnTo>
                    <a:pt x="2450592" y="408432"/>
                  </a:lnTo>
                  <a:lnTo>
                    <a:pt x="2450592" y="2106168"/>
                  </a:lnTo>
                  <a:lnTo>
                    <a:pt x="2447843" y="2153796"/>
                  </a:lnTo>
                  <a:lnTo>
                    <a:pt x="2439804" y="2199811"/>
                  </a:lnTo>
                  <a:lnTo>
                    <a:pt x="2426778" y="2243907"/>
                  </a:lnTo>
                  <a:lnTo>
                    <a:pt x="2409075" y="2285777"/>
                  </a:lnTo>
                  <a:lnTo>
                    <a:pt x="2386999" y="2325115"/>
                  </a:lnTo>
                  <a:lnTo>
                    <a:pt x="2360858" y="2361613"/>
                  </a:lnTo>
                  <a:lnTo>
                    <a:pt x="2330958" y="2394966"/>
                  </a:lnTo>
                  <a:lnTo>
                    <a:pt x="2297605" y="2424866"/>
                  </a:lnTo>
                  <a:lnTo>
                    <a:pt x="2261107" y="2451007"/>
                  </a:lnTo>
                  <a:lnTo>
                    <a:pt x="2221769" y="2473083"/>
                  </a:lnTo>
                  <a:lnTo>
                    <a:pt x="2179899" y="2490786"/>
                  </a:lnTo>
                  <a:lnTo>
                    <a:pt x="2135803" y="2503812"/>
                  </a:lnTo>
                  <a:lnTo>
                    <a:pt x="2089788" y="2511851"/>
                  </a:lnTo>
                  <a:lnTo>
                    <a:pt x="2042159" y="2514600"/>
                  </a:lnTo>
                  <a:lnTo>
                    <a:pt x="408431" y="2514600"/>
                  </a:lnTo>
                  <a:lnTo>
                    <a:pt x="360803" y="2511851"/>
                  </a:lnTo>
                  <a:lnTo>
                    <a:pt x="314788" y="2503812"/>
                  </a:lnTo>
                  <a:lnTo>
                    <a:pt x="270692" y="2490786"/>
                  </a:lnTo>
                  <a:lnTo>
                    <a:pt x="228822" y="2473083"/>
                  </a:lnTo>
                  <a:lnTo>
                    <a:pt x="189484" y="2451007"/>
                  </a:lnTo>
                  <a:lnTo>
                    <a:pt x="152986" y="2424866"/>
                  </a:lnTo>
                  <a:lnTo>
                    <a:pt x="119633" y="2394966"/>
                  </a:lnTo>
                  <a:lnTo>
                    <a:pt x="89733" y="2361613"/>
                  </a:lnTo>
                  <a:lnTo>
                    <a:pt x="63592" y="2325115"/>
                  </a:lnTo>
                  <a:lnTo>
                    <a:pt x="41516" y="2285777"/>
                  </a:lnTo>
                  <a:lnTo>
                    <a:pt x="23813" y="2243907"/>
                  </a:lnTo>
                  <a:lnTo>
                    <a:pt x="10787" y="2199811"/>
                  </a:lnTo>
                  <a:lnTo>
                    <a:pt x="2748" y="2153796"/>
                  </a:lnTo>
                  <a:lnTo>
                    <a:pt x="0" y="2106168"/>
                  </a:lnTo>
                  <a:lnTo>
                    <a:pt x="0" y="40843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54" y="1757667"/>
            <a:ext cx="6168390" cy="4106545"/>
          </a:xfrm>
          <a:custGeom>
            <a:avLst/>
            <a:gdLst/>
            <a:ahLst/>
            <a:cxnLst/>
            <a:rect l="l" t="t" r="r" b="b"/>
            <a:pathLst>
              <a:path w="6168390" h="4106545">
                <a:moveTo>
                  <a:pt x="910234" y="1595894"/>
                </a:moveTo>
                <a:lnTo>
                  <a:pt x="882789" y="1579892"/>
                </a:lnTo>
                <a:lnTo>
                  <a:pt x="790473" y="1526044"/>
                </a:lnTo>
                <a:lnTo>
                  <a:pt x="784466" y="1524000"/>
                </a:lnTo>
                <a:lnTo>
                  <a:pt x="778357" y="1524393"/>
                </a:lnTo>
                <a:lnTo>
                  <a:pt x="772845" y="1527086"/>
                </a:lnTo>
                <a:lnTo>
                  <a:pt x="768629" y="1531886"/>
                </a:lnTo>
                <a:lnTo>
                  <a:pt x="766572" y="1537893"/>
                </a:lnTo>
                <a:lnTo>
                  <a:pt x="766953" y="1544002"/>
                </a:lnTo>
                <a:lnTo>
                  <a:pt x="769607" y="1549514"/>
                </a:lnTo>
                <a:lnTo>
                  <a:pt x="774344" y="1553730"/>
                </a:lnTo>
                <a:lnTo>
                  <a:pt x="819188" y="1579892"/>
                </a:lnTo>
                <a:lnTo>
                  <a:pt x="376707" y="1579892"/>
                </a:lnTo>
                <a:lnTo>
                  <a:pt x="376707" y="1611896"/>
                </a:lnTo>
                <a:lnTo>
                  <a:pt x="819188" y="1611896"/>
                </a:lnTo>
                <a:lnTo>
                  <a:pt x="774344" y="1638058"/>
                </a:lnTo>
                <a:lnTo>
                  <a:pt x="769607" y="1642287"/>
                </a:lnTo>
                <a:lnTo>
                  <a:pt x="766953" y="1647799"/>
                </a:lnTo>
                <a:lnTo>
                  <a:pt x="766572" y="1653908"/>
                </a:lnTo>
                <a:lnTo>
                  <a:pt x="768629" y="1659902"/>
                </a:lnTo>
                <a:lnTo>
                  <a:pt x="772845" y="1664716"/>
                </a:lnTo>
                <a:lnTo>
                  <a:pt x="778357" y="1667395"/>
                </a:lnTo>
                <a:lnTo>
                  <a:pt x="784466" y="1667802"/>
                </a:lnTo>
                <a:lnTo>
                  <a:pt x="790473" y="1665744"/>
                </a:lnTo>
                <a:lnTo>
                  <a:pt x="882789" y="1611896"/>
                </a:lnTo>
                <a:lnTo>
                  <a:pt x="910234" y="1595894"/>
                </a:lnTo>
                <a:close/>
              </a:path>
              <a:path w="6168390" h="4106545">
                <a:moveTo>
                  <a:pt x="1977034" y="1595894"/>
                </a:moveTo>
                <a:lnTo>
                  <a:pt x="1949589" y="1579892"/>
                </a:lnTo>
                <a:lnTo>
                  <a:pt x="1857273" y="1526044"/>
                </a:lnTo>
                <a:lnTo>
                  <a:pt x="1851266" y="1524000"/>
                </a:lnTo>
                <a:lnTo>
                  <a:pt x="1845157" y="1524393"/>
                </a:lnTo>
                <a:lnTo>
                  <a:pt x="1839645" y="1527086"/>
                </a:lnTo>
                <a:lnTo>
                  <a:pt x="1835429" y="1531886"/>
                </a:lnTo>
                <a:lnTo>
                  <a:pt x="1833372" y="1537893"/>
                </a:lnTo>
                <a:lnTo>
                  <a:pt x="1833753" y="1544002"/>
                </a:lnTo>
                <a:lnTo>
                  <a:pt x="1836407" y="1549514"/>
                </a:lnTo>
                <a:lnTo>
                  <a:pt x="1841144" y="1553730"/>
                </a:lnTo>
                <a:lnTo>
                  <a:pt x="1885988" y="1579892"/>
                </a:lnTo>
                <a:lnTo>
                  <a:pt x="1519707" y="1579892"/>
                </a:lnTo>
                <a:lnTo>
                  <a:pt x="1519707" y="1611896"/>
                </a:lnTo>
                <a:lnTo>
                  <a:pt x="1885988" y="1611896"/>
                </a:lnTo>
                <a:lnTo>
                  <a:pt x="1841144" y="1638058"/>
                </a:lnTo>
                <a:lnTo>
                  <a:pt x="1836407" y="1642287"/>
                </a:lnTo>
                <a:lnTo>
                  <a:pt x="1833753" y="1647799"/>
                </a:lnTo>
                <a:lnTo>
                  <a:pt x="1833372" y="1653908"/>
                </a:lnTo>
                <a:lnTo>
                  <a:pt x="1835429" y="1659902"/>
                </a:lnTo>
                <a:lnTo>
                  <a:pt x="1839645" y="1664716"/>
                </a:lnTo>
                <a:lnTo>
                  <a:pt x="1845157" y="1667395"/>
                </a:lnTo>
                <a:lnTo>
                  <a:pt x="1851266" y="1667802"/>
                </a:lnTo>
                <a:lnTo>
                  <a:pt x="1857273" y="1665744"/>
                </a:lnTo>
                <a:lnTo>
                  <a:pt x="1949589" y="1611896"/>
                </a:lnTo>
                <a:lnTo>
                  <a:pt x="1977034" y="1595894"/>
                </a:lnTo>
                <a:close/>
              </a:path>
              <a:path w="6168390" h="4106545">
                <a:moveTo>
                  <a:pt x="3119907" y="4018292"/>
                </a:move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3119907" y="4050296"/>
                </a:lnTo>
                <a:lnTo>
                  <a:pt x="3119907" y="4018292"/>
                </a:lnTo>
                <a:close/>
              </a:path>
              <a:path w="6168390" h="4106545">
                <a:moveTo>
                  <a:pt x="3119907" y="3103892"/>
                </a:moveTo>
                <a:lnTo>
                  <a:pt x="2372614" y="3103892"/>
                </a:lnTo>
                <a:lnTo>
                  <a:pt x="2417470" y="3077730"/>
                </a:lnTo>
                <a:lnTo>
                  <a:pt x="2422194" y="3073514"/>
                </a:lnTo>
                <a:lnTo>
                  <a:pt x="2424849" y="3068002"/>
                </a:lnTo>
                <a:lnTo>
                  <a:pt x="2425230" y="3061893"/>
                </a:lnTo>
                <a:lnTo>
                  <a:pt x="2423185" y="3055886"/>
                </a:lnTo>
                <a:lnTo>
                  <a:pt x="2418956" y="3051086"/>
                </a:lnTo>
                <a:lnTo>
                  <a:pt x="2413444" y="3048393"/>
                </a:lnTo>
                <a:lnTo>
                  <a:pt x="2407335" y="3048000"/>
                </a:lnTo>
                <a:lnTo>
                  <a:pt x="2401341" y="3050044"/>
                </a:lnTo>
                <a:lnTo>
                  <a:pt x="2297709" y="3110496"/>
                </a:lnTo>
                <a:lnTo>
                  <a:pt x="2297709" y="1991614"/>
                </a:lnTo>
                <a:lnTo>
                  <a:pt x="2323871" y="2036457"/>
                </a:lnTo>
                <a:lnTo>
                  <a:pt x="2328087" y="2041194"/>
                </a:lnTo>
                <a:lnTo>
                  <a:pt x="2333599" y="2043849"/>
                </a:lnTo>
                <a:lnTo>
                  <a:pt x="2339708" y="2044230"/>
                </a:lnTo>
                <a:lnTo>
                  <a:pt x="2345715" y="2042172"/>
                </a:lnTo>
                <a:lnTo>
                  <a:pt x="2350516" y="2037956"/>
                </a:lnTo>
                <a:lnTo>
                  <a:pt x="2353208" y="2032444"/>
                </a:lnTo>
                <a:lnTo>
                  <a:pt x="2353602" y="2026335"/>
                </a:lnTo>
                <a:lnTo>
                  <a:pt x="2351557" y="2020328"/>
                </a:lnTo>
                <a:lnTo>
                  <a:pt x="2300224" y="1932317"/>
                </a:lnTo>
                <a:lnTo>
                  <a:pt x="2281707" y="1900567"/>
                </a:lnTo>
                <a:lnTo>
                  <a:pt x="2211857" y="2020328"/>
                </a:lnTo>
                <a:lnTo>
                  <a:pt x="2209800" y="2026335"/>
                </a:lnTo>
                <a:lnTo>
                  <a:pt x="2210206" y="2032444"/>
                </a:lnTo>
                <a:lnTo>
                  <a:pt x="2212886" y="2037956"/>
                </a:lnTo>
                <a:lnTo>
                  <a:pt x="2217699" y="2042172"/>
                </a:lnTo>
                <a:lnTo>
                  <a:pt x="2223693" y="2044230"/>
                </a:lnTo>
                <a:lnTo>
                  <a:pt x="2229802" y="2043849"/>
                </a:lnTo>
                <a:lnTo>
                  <a:pt x="2235314" y="2041194"/>
                </a:lnTo>
                <a:lnTo>
                  <a:pt x="2239543" y="2036457"/>
                </a:lnTo>
                <a:lnTo>
                  <a:pt x="2265705" y="1991614"/>
                </a:lnTo>
                <a:lnTo>
                  <a:pt x="2265705" y="3119894"/>
                </a:lnTo>
                <a:lnTo>
                  <a:pt x="2281580" y="3119894"/>
                </a:lnTo>
                <a:lnTo>
                  <a:pt x="2401341" y="3189744"/>
                </a:lnTo>
                <a:lnTo>
                  <a:pt x="2407335" y="3191802"/>
                </a:lnTo>
                <a:lnTo>
                  <a:pt x="2413444" y="3191395"/>
                </a:lnTo>
                <a:lnTo>
                  <a:pt x="2418956" y="3188716"/>
                </a:lnTo>
                <a:lnTo>
                  <a:pt x="2423185" y="3183902"/>
                </a:lnTo>
                <a:lnTo>
                  <a:pt x="2425230" y="3177908"/>
                </a:lnTo>
                <a:lnTo>
                  <a:pt x="2424849" y="3171799"/>
                </a:lnTo>
                <a:lnTo>
                  <a:pt x="2422194" y="3166287"/>
                </a:lnTo>
                <a:lnTo>
                  <a:pt x="2417470" y="3162058"/>
                </a:lnTo>
                <a:lnTo>
                  <a:pt x="2372614" y="3135896"/>
                </a:lnTo>
                <a:lnTo>
                  <a:pt x="3119907" y="3135896"/>
                </a:lnTo>
                <a:lnTo>
                  <a:pt x="3119907" y="3103892"/>
                </a:lnTo>
                <a:close/>
              </a:path>
              <a:path w="6168390" h="4106545">
                <a:moveTo>
                  <a:pt x="3120034" y="1595894"/>
                </a:moveTo>
                <a:lnTo>
                  <a:pt x="3092589" y="1579892"/>
                </a:lnTo>
                <a:lnTo>
                  <a:pt x="3000273" y="1526044"/>
                </a:lnTo>
                <a:lnTo>
                  <a:pt x="2994266" y="1524000"/>
                </a:lnTo>
                <a:lnTo>
                  <a:pt x="2988157" y="1524393"/>
                </a:lnTo>
                <a:lnTo>
                  <a:pt x="2982645" y="1527086"/>
                </a:lnTo>
                <a:lnTo>
                  <a:pt x="2978429" y="1531886"/>
                </a:lnTo>
                <a:lnTo>
                  <a:pt x="2976372" y="1537893"/>
                </a:lnTo>
                <a:lnTo>
                  <a:pt x="2976753" y="1544002"/>
                </a:lnTo>
                <a:lnTo>
                  <a:pt x="2979407" y="1549514"/>
                </a:lnTo>
                <a:lnTo>
                  <a:pt x="2984144" y="1553730"/>
                </a:lnTo>
                <a:lnTo>
                  <a:pt x="3028988" y="1579892"/>
                </a:lnTo>
                <a:lnTo>
                  <a:pt x="2586507" y="1579892"/>
                </a:lnTo>
                <a:lnTo>
                  <a:pt x="2586507" y="1611896"/>
                </a:lnTo>
                <a:lnTo>
                  <a:pt x="3028988" y="1611896"/>
                </a:lnTo>
                <a:lnTo>
                  <a:pt x="2984144" y="1638058"/>
                </a:lnTo>
                <a:lnTo>
                  <a:pt x="2979407" y="1642287"/>
                </a:lnTo>
                <a:lnTo>
                  <a:pt x="2976753" y="1647799"/>
                </a:lnTo>
                <a:lnTo>
                  <a:pt x="2976372" y="1653908"/>
                </a:lnTo>
                <a:lnTo>
                  <a:pt x="2978429" y="1659902"/>
                </a:lnTo>
                <a:lnTo>
                  <a:pt x="2982645" y="1664716"/>
                </a:lnTo>
                <a:lnTo>
                  <a:pt x="2988157" y="1667395"/>
                </a:lnTo>
                <a:lnTo>
                  <a:pt x="2994266" y="1667802"/>
                </a:lnTo>
                <a:lnTo>
                  <a:pt x="3000273" y="1665744"/>
                </a:lnTo>
                <a:lnTo>
                  <a:pt x="3092589" y="1611896"/>
                </a:lnTo>
                <a:lnTo>
                  <a:pt x="3120034" y="1595894"/>
                </a:lnTo>
                <a:close/>
              </a:path>
              <a:path w="6168390" h="4106545">
                <a:moveTo>
                  <a:pt x="4339234" y="1595894"/>
                </a:moveTo>
                <a:lnTo>
                  <a:pt x="4311789" y="1579892"/>
                </a:lnTo>
                <a:lnTo>
                  <a:pt x="4219473" y="1526044"/>
                </a:lnTo>
                <a:lnTo>
                  <a:pt x="4213466" y="1524000"/>
                </a:lnTo>
                <a:lnTo>
                  <a:pt x="4207357" y="1524393"/>
                </a:lnTo>
                <a:lnTo>
                  <a:pt x="4201845" y="1527086"/>
                </a:lnTo>
                <a:lnTo>
                  <a:pt x="4197629" y="1531886"/>
                </a:lnTo>
                <a:lnTo>
                  <a:pt x="4195572" y="1537893"/>
                </a:lnTo>
                <a:lnTo>
                  <a:pt x="4195953" y="1544002"/>
                </a:lnTo>
                <a:lnTo>
                  <a:pt x="4198607" y="1549514"/>
                </a:lnTo>
                <a:lnTo>
                  <a:pt x="4203344" y="1553730"/>
                </a:lnTo>
                <a:lnTo>
                  <a:pt x="4248188" y="1579892"/>
                </a:lnTo>
                <a:lnTo>
                  <a:pt x="3729507" y="1579892"/>
                </a:lnTo>
                <a:lnTo>
                  <a:pt x="3729507" y="1611896"/>
                </a:lnTo>
                <a:lnTo>
                  <a:pt x="4018305" y="1611896"/>
                </a:lnTo>
                <a:lnTo>
                  <a:pt x="4018305" y="3028988"/>
                </a:lnTo>
                <a:lnTo>
                  <a:pt x="3992143" y="2984131"/>
                </a:lnTo>
                <a:lnTo>
                  <a:pt x="3987914" y="2979407"/>
                </a:lnTo>
                <a:lnTo>
                  <a:pt x="3982402" y="2976753"/>
                </a:lnTo>
                <a:lnTo>
                  <a:pt x="3976293" y="2976372"/>
                </a:lnTo>
                <a:lnTo>
                  <a:pt x="3970299" y="2978416"/>
                </a:lnTo>
                <a:lnTo>
                  <a:pt x="3965486" y="2982645"/>
                </a:lnTo>
                <a:lnTo>
                  <a:pt x="3962806" y="2988157"/>
                </a:lnTo>
                <a:lnTo>
                  <a:pt x="3962400" y="2994266"/>
                </a:lnTo>
                <a:lnTo>
                  <a:pt x="3964457" y="3000260"/>
                </a:lnTo>
                <a:lnTo>
                  <a:pt x="4024896" y="3103892"/>
                </a:lnTo>
                <a:lnTo>
                  <a:pt x="3820414" y="3103892"/>
                </a:lnTo>
                <a:lnTo>
                  <a:pt x="3865270" y="3077730"/>
                </a:lnTo>
                <a:lnTo>
                  <a:pt x="3869994" y="3073514"/>
                </a:lnTo>
                <a:lnTo>
                  <a:pt x="3872649" y="3068002"/>
                </a:lnTo>
                <a:lnTo>
                  <a:pt x="3873030" y="3061893"/>
                </a:lnTo>
                <a:lnTo>
                  <a:pt x="3870985" y="3055886"/>
                </a:lnTo>
                <a:lnTo>
                  <a:pt x="3866756" y="3051086"/>
                </a:lnTo>
                <a:lnTo>
                  <a:pt x="3861244" y="3048393"/>
                </a:lnTo>
                <a:lnTo>
                  <a:pt x="3855135" y="3048000"/>
                </a:lnTo>
                <a:lnTo>
                  <a:pt x="3849141" y="3050044"/>
                </a:lnTo>
                <a:lnTo>
                  <a:pt x="3729380" y="3119894"/>
                </a:lnTo>
                <a:lnTo>
                  <a:pt x="3849141" y="3189744"/>
                </a:lnTo>
                <a:lnTo>
                  <a:pt x="3855135" y="3191802"/>
                </a:lnTo>
                <a:lnTo>
                  <a:pt x="3861244" y="3191395"/>
                </a:lnTo>
                <a:lnTo>
                  <a:pt x="3866756" y="3188716"/>
                </a:lnTo>
                <a:lnTo>
                  <a:pt x="3870985" y="3183902"/>
                </a:lnTo>
                <a:lnTo>
                  <a:pt x="3873030" y="3177908"/>
                </a:lnTo>
                <a:lnTo>
                  <a:pt x="3872649" y="3171799"/>
                </a:lnTo>
                <a:lnTo>
                  <a:pt x="3869994" y="3166287"/>
                </a:lnTo>
                <a:lnTo>
                  <a:pt x="3865270" y="3162058"/>
                </a:lnTo>
                <a:lnTo>
                  <a:pt x="3820414" y="3135896"/>
                </a:lnTo>
                <a:lnTo>
                  <a:pt x="4034307" y="3135896"/>
                </a:lnTo>
                <a:lnTo>
                  <a:pt x="4034307" y="3120021"/>
                </a:lnTo>
                <a:lnTo>
                  <a:pt x="4052887" y="3088144"/>
                </a:lnTo>
                <a:lnTo>
                  <a:pt x="4104157" y="3000260"/>
                </a:lnTo>
                <a:lnTo>
                  <a:pt x="4106202" y="2994266"/>
                </a:lnTo>
                <a:lnTo>
                  <a:pt x="4105808" y="2988157"/>
                </a:lnTo>
                <a:lnTo>
                  <a:pt x="4103116" y="2982645"/>
                </a:lnTo>
                <a:lnTo>
                  <a:pt x="4098315" y="2978416"/>
                </a:lnTo>
                <a:lnTo>
                  <a:pt x="4092308" y="2976372"/>
                </a:lnTo>
                <a:lnTo>
                  <a:pt x="4086199" y="2976753"/>
                </a:lnTo>
                <a:lnTo>
                  <a:pt x="4080687" y="2979407"/>
                </a:lnTo>
                <a:lnTo>
                  <a:pt x="4076471" y="2984131"/>
                </a:lnTo>
                <a:lnTo>
                  <a:pt x="4050309" y="3028988"/>
                </a:lnTo>
                <a:lnTo>
                  <a:pt x="4050309" y="1611896"/>
                </a:lnTo>
                <a:lnTo>
                  <a:pt x="4248188" y="1611896"/>
                </a:lnTo>
                <a:lnTo>
                  <a:pt x="4203344" y="1638058"/>
                </a:lnTo>
                <a:lnTo>
                  <a:pt x="4198607" y="1642287"/>
                </a:lnTo>
                <a:lnTo>
                  <a:pt x="4195953" y="1647799"/>
                </a:lnTo>
                <a:lnTo>
                  <a:pt x="4195572" y="1653908"/>
                </a:lnTo>
                <a:lnTo>
                  <a:pt x="4197629" y="1659902"/>
                </a:lnTo>
                <a:lnTo>
                  <a:pt x="4201845" y="1664716"/>
                </a:lnTo>
                <a:lnTo>
                  <a:pt x="4207357" y="1667395"/>
                </a:lnTo>
                <a:lnTo>
                  <a:pt x="4213466" y="1667802"/>
                </a:lnTo>
                <a:lnTo>
                  <a:pt x="4219473" y="1665744"/>
                </a:lnTo>
                <a:lnTo>
                  <a:pt x="4311789" y="1611896"/>
                </a:lnTo>
                <a:lnTo>
                  <a:pt x="4339234" y="1595894"/>
                </a:lnTo>
                <a:close/>
              </a:path>
              <a:path w="6168390" h="4106545">
                <a:moveTo>
                  <a:pt x="5253634" y="1600720"/>
                </a:moveTo>
                <a:lnTo>
                  <a:pt x="5135016" y="1528965"/>
                </a:lnTo>
                <a:lnTo>
                  <a:pt x="5129009" y="1526819"/>
                </a:lnTo>
                <a:lnTo>
                  <a:pt x="5122888" y="1527124"/>
                </a:lnTo>
                <a:lnTo>
                  <a:pt x="5117325" y="1529727"/>
                </a:lnTo>
                <a:lnTo>
                  <a:pt x="5113045" y="1534426"/>
                </a:lnTo>
                <a:lnTo>
                  <a:pt x="5110886" y="1540383"/>
                </a:lnTo>
                <a:lnTo>
                  <a:pt x="5111178" y="1546517"/>
                </a:lnTo>
                <a:lnTo>
                  <a:pt x="5113731" y="1552092"/>
                </a:lnTo>
                <a:lnTo>
                  <a:pt x="5118366" y="1556397"/>
                </a:lnTo>
                <a:lnTo>
                  <a:pt x="5162905" y="1583283"/>
                </a:lnTo>
                <a:lnTo>
                  <a:pt x="4948961" y="1579892"/>
                </a:lnTo>
                <a:lnTo>
                  <a:pt x="4948453" y="1611896"/>
                </a:lnTo>
                <a:lnTo>
                  <a:pt x="5162359" y="1615287"/>
                </a:lnTo>
                <a:lnTo>
                  <a:pt x="5117109" y="1640725"/>
                </a:lnTo>
                <a:lnTo>
                  <a:pt x="5112270" y="1644878"/>
                </a:lnTo>
                <a:lnTo>
                  <a:pt x="5109527" y="1650365"/>
                </a:lnTo>
                <a:lnTo>
                  <a:pt x="5109045" y="1656499"/>
                </a:lnTo>
                <a:lnTo>
                  <a:pt x="5111013" y="1662569"/>
                </a:lnTo>
                <a:lnTo>
                  <a:pt x="5115153" y="1667344"/>
                </a:lnTo>
                <a:lnTo>
                  <a:pt x="5120640" y="1670100"/>
                </a:lnTo>
                <a:lnTo>
                  <a:pt x="5126774" y="1670608"/>
                </a:lnTo>
                <a:lnTo>
                  <a:pt x="5132844" y="1668665"/>
                </a:lnTo>
                <a:lnTo>
                  <a:pt x="5226088" y="1616214"/>
                </a:lnTo>
                <a:lnTo>
                  <a:pt x="5253634" y="1600720"/>
                </a:lnTo>
                <a:close/>
              </a:path>
              <a:path w="6168390" h="4106545">
                <a:moveTo>
                  <a:pt x="5630202" y="1165466"/>
                </a:moveTo>
                <a:lnTo>
                  <a:pt x="5629808" y="1159357"/>
                </a:lnTo>
                <a:lnTo>
                  <a:pt x="5627116" y="1153845"/>
                </a:lnTo>
                <a:lnTo>
                  <a:pt x="5622315" y="1149616"/>
                </a:lnTo>
                <a:lnTo>
                  <a:pt x="5616308" y="1147572"/>
                </a:lnTo>
                <a:lnTo>
                  <a:pt x="5610199" y="1147953"/>
                </a:lnTo>
                <a:lnTo>
                  <a:pt x="5604688" y="1150607"/>
                </a:lnTo>
                <a:lnTo>
                  <a:pt x="5600471" y="1155331"/>
                </a:lnTo>
                <a:lnTo>
                  <a:pt x="5574309" y="1200188"/>
                </a:lnTo>
                <a:lnTo>
                  <a:pt x="5574309" y="71894"/>
                </a:lnTo>
                <a:lnTo>
                  <a:pt x="5558434" y="71894"/>
                </a:lnTo>
                <a:lnTo>
                  <a:pt x="5530989" y="55892"/>
                </a:lnTo>
                <a:lnTo>
                  <a:pt x="5438673" y="2044"/>
                </a:lnTo>
                <a:lnTo>
                  <a:pt x="5432666" y="0"/>
                </a:lnTo>
                <a:lnTo>
                  <a:pt x="5426557" y="393"/>
                </a:lnTo>
                <a:lnTo>
                  <a:pt x="5421046" y="3086"/>
                </a:lnTo>
                <a:lnTo>
                  <a:pt x="5416829" y="7886"/>
                </a:lnTo>
                <a:lnTo>
                  <a:pt x="5414772" y="13893"/>
                </a:lnTo>
                <a:lnTo>
                  <a:pt x="5415153" y="20002"/>
                </a:lnTo>
                <a:lnTo>
                  <a:pt x="5417807" y="25514"/>
                </a:lnTo>
                <a:lnTo>
                  <a:pt x="5422544" y="29730"/>
                </a:lnTo>
                <a:lnTo>
                  <a:pt x="5467388" y="55892"/>
                </a:lnTo>
                <a:lnTo>
                  <a:pt x="2815107" y="55892"/>
                </a:lnTo>
                <a:lnTo>
                  <a:pt x="2815107" y="87896"/>
                </a:lnTo>
                <a:lnTo>
                  <a:pt x="5467388" y="87896"/>
                </a:lnTo>
                <a:lnTo>
                  <a:pt x="5422544" y="114058"/>
                </a:lnTo>
                <a:lnTo>
                  <a:pt x="5417807" y="118287"/>
                </a:lnTo>
                <a:lnTo>
                  <a:pt x="5415153" y="123799"/>
                </a:lnTo>
                <a:lnTo>
                  <a:pt x="5414772" y="129908"/>
                </a:lnTo>
                <a:lnTo>
                  <a:pt x="5416829" y="135902"/>
                </a:lnTo>
                <a:lnTo>
                  <a:pt x="5421046" y="140716"/>
                </a:lnTo>
                <a:lnTo>
                  <a:pt x="5426557" y="143395"/>
                </a:lnTo>
                <a:lnTo>
                  <a:pt x="5432666" y="143802"/>
                </a:lnTo>
                <a:lnTo>
                  <a:pt x="5438673" y="141744"/>
                </a:lnTo>
                <a:lnTo>
                  <a:pt x="5530989" y="87896"/>
                </a:lnTo>
                <a:lnTo>
                  <a:pt x="5542305" y="81305"/>
                </a:lnTo>
                <a:lnTo>
                  <a:pt x="5542305" y="1200188"/>
                </a:lnTo>
                <a:lnTo>
                  <a:pt x="5516143" y="1155331"/>
                </a:lnTo>
                <a:lnTo>
                  <a:pt x="5511914" y="1150607"/>
                </a:lnTo>
                <a:lnTo>
                  <a:pt x="5506390" y="1147953"/>
                </a:lnTo>
                <a:lnTo>
                  <a:pt x="5500243" y="1147572"/>
                </a:lnTo>
                <a:lnTo>
                  <a:pt x="5494172" y="1149616"/>
                </a:lnTo>
                <a:lnTo>
                  <a:pt x="5489435" y="1153845"/>
                </a:lnTo>
                <a:lnTo>
                  <a:pt x="5486781" y="1159357"/>
                </a:lnTo>
                <a:lnTo>
                  <a:pt x="5486400" y="1165466"/>
                </a:lnTo>
                <a:lnTo>
                  <a:pt x="5488457" y="1171460"/>
                </a:lnTo>
                <a:lnTo>
                  <a:pt x="5558307" y="1291221"/>
                </a:lnTo>
                <a:lnTo>
                  <a:pt x="5576824" y="1259471"/>
                </a:lnTo>
                <a:lnTo>
                  <a:pt x="5628157" y="1171460"/>
                </a:lnTo>
                <a:lnTo>
                  <a:pt x="5630202" y="1165466"/>
                </a:lnTo>
                <a:close/>
              </a:path>
              <a:path w="6168390" h="4106545">
                <a:moveTo>
                  <a:pt x="6168034" y="1595894"/>
                </a:moveTo>
                <a:lnTo>
                  <a:pt x="6140589" y="1579892"/>
                </a:lnTo>
                <a:lnTo>
                  <a:pt x="6048273" y="1526044"/>
                </a:lnTo>
                <a:lnTo>
                  <a:pt x="6042266" y="1524000"/>
                </a:lnTo>
                <a:lnTo>
                  <a:pt x="6036157" y="1524393"/>
                </a:lnTo>
                <a:lnTo>
                  <a:pt x="6030646" y="1527086"/>
                </a:lnTo>
                <a:lnTo>
                  <a:pt x="6026429" y="1531886"/>
                </a:lnTo>
                <a:lnTo>
                  <a:pt x="6024372" y="1537893"/>
                </a:lnTo>
                <a:lnTo>
                  <a:pt x="6024753" y="1544002"/>
                </a:lnTo>
                <a:lnTo>
                  <a:pt x="6027407" y="1549514"/>
                </a:lnTo>
                <a:lnTo>
                  <a:pt x="6032144" y="1553730"/>
                </a:lnTo>
                <a:lnTo>
                  <a:pt x="6076988" y="1579892"/>
                </a:lnTo>
                <a:lnTo>
                  <a:pt x="5863107" y="1579892"/>
                </a:lnTo>
                <a:lnTo>
                  <a:pt x="5863107" y="1611896"/>
                </a:lnTo>
                <a:lnTo>
                  <a:pt x="6076988" y="1611896"/>
                </a:lnTo>
                <a:lnTo>
                  <a:pt x="6032144" y="1638058"/>
                </a:lnTo>
                <a:lnTo>
                  <a:pt x="6027407" y="1642287"/>
                </a:lnTo>
                <a:lnTo>
                  <a:pt x="6024753" y="1647799"/>
                </a:lnTo>
                <a:lnTo>
                  <a:pt x="6024372" y="1653908"/>
                </a:lnTo>
                <a:lnTo>
                  <a:pt x="6026429" y="1659902"/>
                </a:lnTo>
                <a:lnTo>
                  <a:pt x="6030646" y="1664716"/>
                </a:lnTo>
                <a:lnTo>
                  <a:pt x="6036157" y="1667395"/>
                </a:lnTo>
                <a:lnTo>
                  <a:pt x="6042266" y="1667802"/>
                </a:lnTo>
                <a:lnTo>
                  <a:pt x="6048273" y="1665744"/>
                </a:lnTo>
                <a:lnTo>
                  <a:pt x="6140589" y="1611896"/>
                </a:lnTo>
                <a:lnTo>
                  <a:pt x="6168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24354" y="1757667"/>
            <a:ext cx="1634489" cy="1596390"/>
          </a:xfrm>
          <a:custGeom>
            <a:avLst/>
            <a:gdLst/>
            <a:ahLst/>
            <a:cxnLst/>
            <a:rect l="l" t="t" r="r" b="b"/>
            <a:pathLst>
              <a:path w="1634489" h="1596389">
                <a:moveTo>
                  <a:pt x="1634134" y="71894"/>
                </a:moveTo>
                <a:lnTo>
                  <a:pt x="1606689" y="55892"/>
                </a:lnTo>
                <a:lnTo>
                  <a:pt x="1514373" y="2044"/>
                </a:lnTo>
                <a:lnTo>
                  <a:pt x="1508366" y="0"/>
                </a:lnTo>
                <a:lnTo>
                  <a:pt x="1502257" y="393"/>
                </a:lnTo>
                <a:lnTo>
                  <a:pt x="1496745" y="3086"/>
                </a:lnTo>
                <a:lnTo>
                  <a:pt x="1492529" y="7886"/>
                </a:lnTo>
                <a:lnTo>
                  <a:pt x="1490472" y="13893"/>
                </a:lnTo>
                <a:lnTo>
                  <a:pt x="1490853" y="20002"/>
                </a:lnTo>
                <a:lnTo>
                  <a:pt x="1493507" y="25514"/>
                </a:lnTo>
                <a:lnTo>
                  <a:pt x="1498244" y="29730"/>
                </a:lnTo>
                <a:lnTo>
                  <a:pt x="1543088" y="55892"/>
                </a:lnTo>
                <a:lnTo>
                  <a:pt x="71907" y="55892"/>
                </a:lnTo>
                <a:lnTo>
                  <a:pt x="71907" y="71767"/>
                </a:lnTo>
                <a:lnTo>
                  <a:pt x="2057" y="191528"/>
                </a:lnTo>
                <a:lnTo>
                  <a:pt x="0" y="197535"/>
                </a:lnTo>
                <a:lnTo>
                  <a:pt x="406" y="203644"/>
                </a:lnTo>
                <a:lnTo>
                  <a:pt x="3086" y="209156"/>
                </a:lnTo>
                <a:lnTo>
                  <a:pt x="7899" y="213372"/>
                </a:lnTo>
                <a:lnTo>
                  <a:pt x="13893" y="215430"/>
                </a:lnTo>
                <a:lnTo>
                  <a:pt x="20002" y="215049"/>
                </a:lnTo>
                <a:lnTo>
                  <a:pt x="25514" y="212394"/>
                </a:lnTo>
                <a:lnTo>
                  <a:pt x="29743" y="207657"/>
                </a:lnTo>
                <a:lnTo>
                  <a:pt x="55905" y="162814"/>
                </a:lnTo>
                <a:lnTo>
                  <a:pt x="55905" y="1595894"/>
                </a:lnTo>
                <a:lnTo>
                  <a:pt x="87909" y="1595894"/>
                </a:lnTo>
                <a:lnTo>
                  <a:pt x="87909" y="162814"/>
                </a:lnTo>
                <a:lnTo>
                  <a:pt x="114071" y="207657"/>
                </a:lnTo>
                <a:lnTo>
                  <a:pt x="118287" y="212394"/>
                </a:lnTo>
                <a:lnTo>
                  <a:pt x="123799" y="215049"/>
                </a:lnTo>
                <a:lnTo>
                  <a:pt x="129908" y="215430"/>
                </a:lnTo>
                <a:lnTo>
                  <a:pt x="135915" y="213372"/>
                </a:lnTo>
                <a:lnTo>
                  <a:pt x="140716" y="209156"/>
                </a:lnTo>
                <a:lnTo>
                  <a:pt x="143408" y="203644"/>
                </a:lnTo>
                <a:lnTo>
                  <a:pt x="143802" y="197535"/>
                </a:lnTo>
                <a:lnTo>
                  <a:pt x="141757" y="191528"/>
                </a:lnTo>
                <a:lnTo>
                  <a:pt x="90424" y="103517"/>
                </a:lnTo>
                <a:lnTo>
                  <a:pt x="81305" y="87896"/>
                </a:lnTo>
                <a:lnTo>
                  <a:pt x="1543088" y="87896"/>
                </a:lnTo>
                <a:lnTo>
                  <a:pt x="1498244" y="114058"/>
                </a:lnTo>
                <a:lnTo>
                  <a:pt x="1493507" y="118287"/>
                </a:lnTo>
                <a:lnTo>
                  <a:pt x="1490853" y="123799"/>
                </a:lnTo>
                <a:lnTo>
                  <a:pt x="1490472" y="129908"/>
                </a:lnTo>
                <a:lnTo>
                  <a:pt x="1492529" y="135902"/>
                </a:lnTo>
                <a:lnTo>
                  <a:pt x="1496745" y="140716"/>
                </a:lnTo>
                <a:lnTo>
                  <a:pt x="1502257" y="143395"/>
                </a:lnTo>
                <a:lnTo>
                  <a:pt x="1508366" y="143802"/>
                </a:lnTo>
                <a:lnTo>
                  <a:pt x="1514373" y="141744"/>
                </a:lnTo>
                <a:lnTo>
                  <a:pt x="1606689" y="87896"/>
                </a:lnTo>
                <a:lnTo>
                  <a:pt x="16341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6939" y="941323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8573" y="941323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58058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86658" y="36183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1427" y="2433827"/>
            <a:ext cx="4282440" cy="1914525"/>
            <a:chOff x="2281427" y="2433827"/>
            <a:chExt cx="4282440" cy="1914525"/>
          </a:xfrm>
        </p:grpSpPr>
        <p:sp>
          <p:nvSpPr>
            <p:cNvPr id="3" name="object 3"/>
            <p:cNvSpPr/>
            <p:nvPr/>
          </p:nvSpPr>
          <p:spPr>
            <a:xfrm>
              <a:off x="2285999" y="2438399"/>
              <a:ext cx="4273550" cy="1905000"/>
            </a:xfrm>
            <a:custGeom>
              <a:avLst/>
              <a:gdLst/>
              <a:ahLst/>
              <a:cxnLst/>
              <a:rect l="l" t="t" r="r" b="b"/>
              <a:pathLst>
                <a:path w="4273550" h="1905000">
                  <a:moveTo>
                    <a:pt x="3955796" y="0"/>
                  </a:moveTo>
                  <a:lnTo>
                    <a:pt x="317500" y="0"/>
                  </a:lnTo>
                  <a:lnTo>
                    <a:pt x="270573" y="3441"/>
                  </a:lnTo>
                  <a:lnTo>
                    <a:pt x="225788" y="13439"/>
                  </a:lnTo>
                  <a:lnTo>
                    <a:pt x="183634" y="29503"/>
                  </a:lnTo>
                  <a:lnTo>
                    <a:pt x="144601" y="51141"/>
                  </a:lnTo>
                  <a:lnTo>
                    <a:pt x="109181" y="77865"/>
                  </a:lnTo>
                  <a:lnTo>
                    <a:pt x="77865" y="109181"/>
                  </a:lnTo>
                  <a:lnTo>
                    <a:pt x="51141" y="144601"/>
                  </a:lnTo>
                  <a:lnTo>
                    <a:pt x="29503" y="183634"/>
                  </a:lnTo>
                  <a:lnTo>
                    <a:pt x="13439" y="225788"/>
                  </a:lnTo>
                  <a:lnTo>
                    <a:pt x="3441" y="270573"/>
                  </a:lnTo>
                  <a:lnTo>
                    <a:pt x="0" y="317500"/>
                  </a:lnTo>
                  <a:lnTo>
                    <a:pt x="0" y="1587500"/>
                  </a:lnTo>
                  <a:lnTo>
                    <a:pt x="3441" y="1634426"/>
                  </a:lnTo>
                  <a:lnTo>
                    <a:pt x="13439" y="1679211"/>
                  </a:lnTo>
                  <a:lnTo>
                    <a:pt x="29503" y="1721365"/>
                  </a:lnTo>
                  <a:lnTo>
                    <a:pt x="51141" y="1760398"/>
                  </a:lnTo>
                  <a:lnTo>
                    <a:pt x="77865" y="1795818"/>
                  </a:lnTo>
                  <a:lnTo>
                    <a:pt x="109181" y="1827134"/>
                  </a:lnTo>
                  <a:lnTo>
                    <a:pt x="144601" y="1853858"/>
                  </a:lnTo>
                  <a:lnTo>
                    <a:pt x="183634" y="1875496"/>
                  </a:lnTo>
                  <a:lnTo>
                    <a:pt x="225788" y="1891560"/>
                  </a:lnTo>
                  <a:lnTo>
                    <a:pt x="270573" y="1901558"/>
                  </a:lnTo>
                  <a:lnTo>
                    <a:pt x="317500" y="1905000"/>
                  </a:lnTo>
                  <a:lnTo>
                    <a:pt x="3955796" y="1905000"/>
                  </a:lnTo>
                  <a:lnTo>
                    <a:pt x="4002722" y="1901558"/>
                  </a:lnTo>
                  <a:lnTo>
                    <a:pt x="4047507" y="1891560"/>
                  </a:lnTo>
                  <a:lnTo>
                    <a:pt x="4089661" y="1875496"/>
                  </a:lnTo>
                  <a:lnTo>
                    <a:pt x="4128694" y="1853858"/>
                  </a:lnTo>
                  <a:lnTo>
                    <a:pt x="4164114" y="1827134"/>
                  </a:lnTo>
                  <a:lnTo>
                    <a:pt x="4195430" y="1795818"/>
                  </a:lnTo>
                  <a:lnTo>
                    <a:pt x="4222154" y="1760398"/>
                  </a:lnTo>
                  <a:lnTo>
                    <a:pt x="4243792" y="1721365"/>
                  </a:lnTo>
                  <a:lnTo>
                    <a:pt x="4259856" y="1679211"/>
                  </a:lnTo>
                  <a:lnTo>
                    <a:pt x="4269854" y="1634426"/>
                  </a:lnTo>
                  <a:lnTo>
                    <a:pt x="4273296" y="1587500"/>
                  </a:lnTo>
                  <a:lnTo>
                    <a:pt x="4273296" y="317500"/>
                  </a:lnTo>
                  <a:lnTo>
                    <a:pt x="4269854" y="270573"/>
                  </a:lnTo>
                  <a:lnTo>
                    <a:pt x="4259856" y="225788"/>
                  </a:lnTo>
                  <a:lnTo>
                    <a:pt x="4243792" y="183634"/>
                  </a:lnTo>
                  <a:lnTo>
                    <a:pt x="4222154" y="144601"/>
                  </a:lnTo>
                  <a:lnTo>
                    <a:pt x="4195430" y="109181"/>
                  </a:lnTo>
                  <a:lnTo>
                    <a:pt x="4164114" y="77865"/>
                  </a:lnTo>
                  <a:lnTo>
                    <a:pt x="4128694" y="51141"/>
                  </a:lnTo>
                  <a:lnTo>
                    <a:pt x="4089661" y="29503"/>
                  </a:lnTo>
                  <a:lnTo>
                    <a:pt x="4047507" y="13439"/>
                  </a:lnTo>
                  <a:lnTo>
                    <a:pt x="4002722" y="3441"/>
                  </a:lnTo>
                  <a:lnTo>
                    <a:pt x="39557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999" y="2438399"/>
              <a:ext cx="4273550" cy="1905000"/>
            </a:xfrm>
            <a:custGeom>
              <a:avLst/>
              <a:gdLst/>
              <a:ahLst/>
              <a:cxnLst/>
              <a:rect l="l" t="t" r="r" b="b"/>
              <a:pathLst>
                <a:path w="4273550" h="1905000">
                  <a:moveTo>
                    <a:pt x="0" y="317500"/>
                  </a:moveTo>
                  <a:lnTo>
                    <a:pt x="3441" y="270573"/>
                  </a:lnTo>
                  <a:lnTo>
                    <a:pt x="13439" y="225788"/>
                  </a:lnTo>
                  <a:lnTo>
                    <a:pt x="29503" y="183634"/>
                  </a:lnTo>
                  <a:lnTo>
                    <a:pt x="51141" y="144601"/>
                  </a:lnTo>
                  <a:lnTo>
                    <a:pt x="77865" y="109181"/>
                  </a:lnTo>
                  <a:lnTo>
                    <a:pt x="109181" y="77865"/>
                  </a:lnTo>
                  <a:lnTo>
                    <a:pt x="144601" y="51141"/>
                  </a:lnTo>
                  <a:lnTo>
                    <a:pt x="183634" y="29503"/>
                  </a:lnTo>
                  <a:lnTo>
                    <a:pt x="225788" y="13439"/>
                  </a:lnTo>
                  <a:lnTo>
                    <a:pt x="270573" y="3441"/>
                  </a:lnTo>
                  <a:lnTo>
                    <a:pt x="317500" y="0"/>
                  </a:lnTo>
                  <a:lnTo>
                    <a:pt x="3955796" y="0"/>
                  </a:lnTo>
                  <a:lnTo>
                    <a:pt x="4002722" y="3441"/>
                  </a:lnTo>
                  <a:lnTo>
                    <a:pt x="4047507" y="13439"/>
                  </a:lnTo>
                  <a:lnTo>
                    <a:pt x="4089661" y="29503"/>
                  </a:lnTo>
                  <a:lnTo>
                    <a:pt x="4128694" y="51141"/>
                  </a:lnTo>
                  <a:lnTo>
                    <a:pt x="4164114" y="77865"/>
                  </a:lnTo>
                  <a:lnTo>
                    <a:pt x="4195430" y="109181"/>
                  </a:lnTo>
                  <a:lnTo>
                    <a:pt x="4222154" y="144601"/>
                  </a:lnTo>
                  <a:lnTo>
                    <a:pt x="4243792" y="183634"/>
                  </a:lnTo>
                  <a:lnTo>
                    <a:pt x="4259856" y="225788"/>
                  </a:lnTo>
                  <a:lnTo>
                    <a:pt x="4269854" y="270573"/>
                  </a:lnTo>
                  <a:lnTo>
                    <a:pt x="4273296" y="317500"/>
                  </a:lnTo>
                  <a:lnTo>
                    <a:pt x="4273296" y="1587500"/>
                  </a:lnTo>
                  <a:lnTo>
                    <a:pt x="4269854" y="1634426"/>
                  </a:lnTo>
                  <a:lnTo>
                    <a:pt x="4259856" y="1679211"/>
                  </a:lnTo>
                  <a:lnTo>
                    <a:pt x="4243792" y="1721365"/>
                  </a:lnTo>
                  <a:lnTo>
                    <a:pt x="4222154" y="1760398"/>
                  </a:lnTo>
                  <a:lnTo>
                    <a:pt x="4195430" y="1795818"/>
                  </a:lnTo>
                  <a:lnTo>
                    <a:pt x="4164114" y="1827134"/>
                  </a:lnTo>
                  <a:lnTo>
                    <a:pt x="4128694" y="1853858"/>
                  </a:lnTo>
                  <a:lnTo>
                    <a:pt x="4089661" y="1875496"/>
                  </a:lnTo>
                  <a:lnTo>
                    <a:pt x="4047507" y="1891560"/>
                  </a:lnTo>
                  <a:lnTo>
                    <a:pt x="4002722" y="1901558"/>
                  </a:lnTo>
                  <a:lnTo>
                    <a:pt x="3955796" y="1905000"/>
                  </a:lnTo>
                  <a:lnTo>
                    <a:pt x="317500" y="1905000"/>
                  </a:lnTo>
                  <a:lnTo>
                    <a:pt x="270573" y="1901558"/>
                  </a:lnTo>
                  <a:lnTo>
                    <a:pt x="225788" y="1891560"/>
                  </a:lnTo>
                  <a:lnTo>
                    <a:pt x="183634" y="1875496"/>
                  </a:lnTo>
                  <a:lnTo>
                    <a:pt x="144601" y="1853858"/>
                  </a:lnTo>
                  <a:lnTo>
                    <a:pt x="109181" y="1827134"/>
                  </a:lnTo>
                  <a:lnTo>
                    <a:pt x="77865" y="1795818"/>
                  </a:lnTo>
                  <a:lnTo>
                    <a:pt x="51141" y="1760398"/>
                  </a:lnTo>
                  <a:lnTo>
                    <a:pt x="29503" y="1721365"/>
                  </a:lnTo>
                  <a:lnTo>
                    <a:pt x="13439" y="1679211"/>
                  </a:lnTo>
                  <a:lnTo>
                    <a:pt x="3441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2" y="1757667"/>
            <a:ext cx="5791835" cy="1670685"/>
          </a:xfrm>
          <a:custGeom>
            <a:avLst/>
            <a:gdLst/>
            <a:ahLst/>
            <a:cxnLst/>
            <a:rect l="l" t="t" r="r" b="b"/>
            <a:pathLst>
              <a:path w="5791834" h="1670685">
                <a:moveTo>
                  <a:pt x="533527" y="1595894"/>
                </a:moveTo>
                <a:lnTo>
                  <a:pt x="506082" y="1579892"/>
                </a:lnTo>
                <a:lnTo>
                  <a:pt x="413766" y="1526044"/>
                </a:lnTo>
                <a:lnTo>
                  <a:pt x="407758" y="1524000"/>
                </a:lnTo>
                <a:lnTo>
                  <a:pt x="401650" y="1524393"/>
                </a:lnTo>
                <a:lnTo>
                  <a:pt x="396138" y="1527086"/>
                </a:lnTo>
                <a:lnTo>
                  <a:pt x="391922" y="1531886"/>
                </a:lnTo>
                <a:lnTo>
                  <a:pt x="389864" y="1537893"/>
                </a:lnTo>
                <a:lnTo>
                  <a:pt x="390245" y="1544002"/>
                </a:lnTo>
                <a:lnTo>
                  <a:pt x="392899" y="1549514"/>
                </a:lnTo>
                <a:lnTo>
                  <a:pt x="397637" y="1553730"/>
                </a:lnTo>
                <a:lnTo>
                  <a:pt x="442480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442480" y="1611896"/>
                </a:lnTo>
                <a:lnTo>
                  <a:pt x="397637" y="1638058"/>
                </a:lnTo>
                <a:lnTo>
                  <a:pt x="392899" y="1642287"/>
                </a:lnTo>
                <a:lnTo>
                  <a:pt x="390245" y="1647799"/>
                </a:lnTo>
                <a:lnTo>
                  <a:pt x="389864" y="1653908"/>
                </a:lnTo>
                <a:lnTo>
                  <a:pt x="391922" y="1659902"/>
                </a:lnTo>
                <a:lnTo>
                  <a:pt x="396138" y="1664716"/>
                </a:lnTo>
                <a:lnTo>
                  <a:pt x="401650" y="1667395"/>
                </a:lnTo>
                <a:lnTo>
                  <a:pt x="407758" y="1667802"/>
                </a:lnTo>
                <a:lnTo>
                  <a:pt x="413766" y="1665744"/>
                </a:lnTo>
                <a:lnTo>
                  <a:pt x="506082" y="1611896"/>
                </a:lnTo>
                <a:lnTo>
                  <a:pt x="533527" y="1595894"/>
                </a:lnTo>
                <a:close/>
              </a:path>
              <a:path w="5791834" h="1670685">
                <a:moveTo>
                  <a:pt x="4876927" y="1600720"/>
                </a:moveTo>
                <a:lnTo>
                  <a:pt x="4758309" y="1528965"/>
                </a:lnTo>
                <a:lnTo>
                  <a:pt x="4752302" y="1526819"/>
                </a:lnTo>
                <a:lnTo>
                  <a:pt x="4746180" y="1527124"/>
                </a:lnTo>
                <a:lnTo>
                  <a:pt x="4740618" y="1529727"/>
                </a:lnTo>
                <a:lnTo>
                  <a:pt x="4736338" y="1534426"/>
                </a:lnTo>
                <a:lnTo>
                  <a:pt x="4734179" y="1540383"/>
                </a:lnTo>
                <a:lnTo>
                  <a:pt x="4734471" y="1546517"/>
                </a:lnTo>
                <a:lnTo>
                  <a:pt x="4737024" y="1552092"/>
                </a:lnTo>
                <a:lnTo>
                  <a:pt x="4741659" y="1556397"/>
                </a:lnTo>
                <a:lnTo>
                  <a:pt x="4786198" y="1583283"/>
                </a:lnTo>
                <a:lnTo>
                  <a:pt x="4572254" y="1579892"/>
                </a:lnTo>
                <a:lnTo>
                  <a:pt x="4571746" y="1611896"/>
                </a:lnTo>
                <a:lnTo>
                  <a:pt x="4785652" y="1615287"/>
                </a:lnTo>
                <a:lnTo>
                  <a:pt x="4740402" y="1640725"/>
                </a:lnTo>
                <a:lnTo>
                  <a:pt x="4735563" y="1644878"/>
                </a:lnTo>
                <a:lnTo>
                  <a:pt x="4732820" y="1650365"/>
                </a:lnTo>
                <a:lnTo>
                  <a:pt x="4732337" y="1656499"/>
                </a:lnTo>
                <a:lnTo>
                  <a:pt x="4734306" y="1662569"/>
                </a:lnTo>
                <a:lnTo>
                  <a:pt x="4738446" y="1667344"/>
                </a:lnTo>
                <a:lnTo>
                  <a:pt x="4743932" y="1670100"/>
                </a:lnTo>
                <a:lnTo>
                  <a:pt x="4750066" y="1670608"/>
                </a:lnTo>
                <a:lnTo>
                  <a:pt x="4756137" y="1668665"/>
                </a:lnTo>
                <a:lnTo>
                  <a:pt x="4849380" y="1616214"/>
                </a:lnTo>
                <a:lnTo>
                  <a:pt x="4876927" y="1600720"/>
                </a:lnTo>
                <a:close/>
              </a:path>
              <a:path w="5791834" h="1670685">
                <a:moveTo>
                  <a:pt x="5253494" y="1165466"/>
                </a:moveTo>
                <a:lnTo>
                  <a:pt x="5253101" y="1159357"/>
                </a:lnTo>
                <a:lnTo>
                  <a:pt x="5250408" y="1153845"/>
                </a:lnTo>
                <a:lnTo>
                  <a:pt x="5245608" y="1149616"/>
                </a:lnTo>
                <a:lnTo>
                  <a:pt x="5239601" y="1147572"/>
                </a:lnTo>
                <a:lnTo>
                  <a:pt x="5233492" y="1147953"/>
                </a:lnTo>
                <a:lnTo>
                  <a:pt x="5227980" y="1150607"/>
                </a:lnTo>
                <a:lnTo>
                  <a:pt x="5223764" y="1155331"/>
                </a:lnTo>
                <a:lnTo>
                  <a:pt x="5197602" y="1200188"/>
                </a:lnTo>
                <a:lnTo>
                  <a:pt x="5197602" y="71894"/>
                </a:lnTo>
                <a:lnTo>
                  <a:pt x="5181727" y="71894"/>
                </a:lnTo>
                <a:lnTo>
                  <a:pt x="5154282" y="55892"/>
                </a:lnTo>
                <a:lnTo>
                  <a:pt x="5061966" y="2044"/>
                </a:lnTo>
                <a:lnTo>
                  <a:pt x="5055959" y="0"/>
                </a:lnTo>
                <a:lnTo>
                  <a:pt x="5049850" y="393"/>
                </a:lnTo>
                <a:lnTo>
                  <a:pt x="5044338" y="3086"/>
                </a:lnTo>
                <a:lnTo>
                  <a:pt x="5040122" y="7886"/>
                </a:lnTo>
                <a:lnTo>
                  <a:pt x="5038064" y="13893"/>
                </a:lnTo>
                <a:lnTo>
                  <a:pt x="5038445" y="20002"/>
                </a:lnTo>
                <a:lnTo>
                  <a:pt x="5041100" y="25514"/>
                </a:lnTo>
                <a:lnTo>
                  <a:pt x="5045837" y="29730"/>
                </a:lnTo>
                <a:lnTo>
                  <a:pt x="5090680" y="55892"/>
                </a:lnTo>
                <a:lnTo>
                  <a:pt x="2438400" y="55892"/>
                </a:lnTo>
                <a:lnTo>
                  <a:pt x="2438400" y="87896"/>
                </a:lnTo>
                <a:lnTo>
                  <a:pt x="5090680" y="87896"/>
                </a:lnTo>
                <a:lnTo>
                  <a:pt x="5045837" y="114058"/>
                </a:lnTo>
                <a:lnTo>
                  <a:pt x="5041100" y="118287"/>
                </a:lnTo>
                <a:lnTo>
                  <a:pt x="5038445" y="123799"/>
                </a:lnTo>
                <a:lnTo>
                  <a:pt x="5038064" y="129908"/>
                </a:lnTo>
                <a:lnTo>
                  <a:pt x="5040122" y="135902"/>
                </a:lnTo>
                <a:lnTo>
                  <a:pt x="5044338" y="140716"/>
                </a:lnTo>
                <a:lnTo>
                  <a:pt x="5049850" y="143395"/>
                </a:lnTo>
                <a:lnTo>
                  <a:pt x="5055959" y="143802"/>
                </a:lnTo>
                <a:lnTo>
                  <a:pt x="5061966" y="141744"/>
                </a:lnTo>
                <a:lnTo>
                  <a:pt x="5154282" y="87896"/>
                </a:lnTo>
                <a:lnTo>
                  <a:pt x="5165598" y="81305"/>
                </a:lnTo>
                <a:lnTo>
                  <a:pt x="5165598" y="1200188"/>
                </a:lnTo>
                <a:lnTo>
                  <a:pt x="5139436" y="1155331"/>
                </a:lnTo>
                <a:lnTo>
                  <a:pt x="5135207" y="1150607"/>
                </a:lnTo>
                <a:lnTo>
                  <a:pt x="5129682" y="1147953"/>
                </a:lnTo>
                <a:lnTo>
                  <a:pt x="5123535" y="1147572"/>
                </a:lnTo>
                <a:lnTo>
                  <a:pt x="5117465" y="1149616"/>
                </a:lnTo>
                <a:lnTo>
                  <a:pt x="5112728" y="1153845"/>
                </a:lnTo>
                <a:lnTo>
                  <a:pt x="5110073" y="1159357"/>
                </a:lnTo>
                <a:lnTo>
                  <a:pt x="5109692" y="1165466"/>
                </a:lnTo>
                <a:lnTo>
                  <a:pt x="5111750" y="1171460"/>
                </a:lnTo>
                <a:lnTo>
                  <a:pt x="5181600" y="1291221"/>
                </a:lnTo>
                <a:lnTo>
                  <a:pt x="5200116" y="1259471"/>
                </a:lnTo>
                <a:lnTo>
                  <a:pt x="5251450" y="1171460"/>
                </a:lnTo>
                <a:lnTo>
                  <a:pt x="5253494" y="1165466"/>
                </a:lnTo>
                <a:close/>
              </a:path>
              <a:path w="5791834" h="1670685">
                <a:moveTo>
                  <a:pt x="5791327" y="1595894"/>
                </a:moveTo>
                <a:lnTo>
                  <a:pt x="5763882" y="1579892"/>
                </a:lnTo>
                <a:lnTo>
                  <a:pt x="5671566" y="1526044"/>
                </a:lnTo>
                <a:lnTo>
                  <a:pt x="5665559" y="1524000"/>
                </a:lnTo>
                <a:lnTo>
                  <a:pt x="5659450" y="1524393"/>
                </a:lnTo>
                <a:lnTo>
                  <a:pt x="5653938" y="1527086"/>
                </a:lnTo>
                <a:lnTo>
                  <a:pt x="5649722" y="1531886"/>
                </a:lnTo>
                <a:lnTo>
                  <a:pt x="5647664" y="1537893"/>
                </a:lnTo>
                <a:lnTo>
                  <a:pt x="5648045" y="1544002"/>
                </a:lnTo>
                <a:lnTo>
                  <a:pt x="5650700" y="1549514"/>
                </a:lnTo>
                <a:lnTo>
                  <a:pt x="5655437" y="1553730"/>
                </a:lnTo>
                <a:lnTo>
                  <a:pt x="5700280" y="1579892"/>
                </a:lnTo>
                <a:lnTo>
                  <a:pt x="5486400" y="1579892"/>
                </a:lnTo>
                <a:lnTo>
                  <a:pt x="5486400" y="1611896"/>
                </a:lnTo>
                <a:lnTo>
                  <a:pt x="5700280" y="1611896"/>
                </a:lnTo>
                <a:lnTo>
                  <a:pt x="5655437" y="1638058"/>
                </a:lnTo>
                <a:lnTo>
                  <a:pt x="5650700" y="1642287"/>
                </a:lnTo>
                <a:lnTo>
                  <a:pt x="5648045" y="1647799"/>
                </a:lnTo>
                <a:lnTo>
                  <a:pt x="5647664" y="1653908"/>
                </a:lnTo>
                <a:lnTo>
                  <a:pt x="5649722" y="1659902"/>
                </a:lnTo>
                <a:lnTo>
                  <a:pt x="5653938" y="1664716"/>
                </a:lnTo>
                <a:lnTo>
                  <a:pt x="5659450" y="1667395"/>
                </a:lnTo>
                <a:lnTo>
                  <a:pt x="5665559" y="1667802"/>
                </a:lnTo>
                <a:lnTo>
                  <a:pt x="5671566" y="1665744"/>
                </a:lnTo>
                <a:lnTo>
                  <a:pt x="5763882" y="1611896"/>
                </a:lnTo>
                <a:lnTo>
                  <a:pt x="5791327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24360" y="1757660"/>
            <a:ext cx="2934335" cy="1692275"/>
            <a:chOff x="2024360" y="1757660"/>
            <a:chExt cx="2934335" cy="1692275"/>
          </a:xfrm>
        </p:grpSpPr>
        <p:sp>
          <p:nvSpPr>
            <p:cNvPr id="24" name="object 24"/>
            <p:cNvSpPr/>
            <p:nvPr/>
          </p:nvSpPr>
          <p:spPr>
            <a:xfrm>
              <a:off x="2024354" y="1757667"/>
              <a:ext cx="1634489" cy="1596390"/>
            </a:xfrm>
            <a:custGeom>
              <a:avLst/>
              <a:gdLst/>
              <a:ahLst/>
              <a:cxnLst/>
              <a:rect l="l" t="t" r="r" b="b"/>
              <a:pathLst>
                <a:path w="1634489" h="1596389">
                  <a:moveTo>
                    <a:pt x="1634134" y="71894"/>
                  </a:moveTo>
                  <a:lnTo>
                    <a:pt x="1606689" y="55892"/>
                  </a:lnTo>
                  <a:lnTo>
                    <a:pt x="1514373" y="2044"/>
                  </a:lnTo>
                  <a:lnTo>
                    <a:pt x="1508366" y="0"/>
                  </a:lnTo>
                  <a:lnTo>
                    <a:pt x="1502257" y="393"/>
                  </a:lnTo>
                  <a:lnTo>
                    <a:pt x="1496745" y="3086"/>
                  </a:lnTo>
                  <a:lnTo>
                    <a:pt x="1492529" y="7886"/>
                  </a:lnTo>
                  <a:lnTo>
                    <a:pt x="1490472" y="13893"/>
                  </a:lnTo>
                  <a:lnTo>
                    <a:pt x="1490853" y="20002"/>
                  </a:lnTo>
                  <a:lnTo>
                    <a:pt x="1493507" y="25514"/>
                  </a:lnTo>
                  <a:lnTo>
                    <a:pt x="1498244" y="29730"/>
                  </a:lnTo>
                  <a:lnTo>
                    <a:pt x="1543088" y="55892"/>
                  </a:lnTo>
                  <a:lnTo>
                    <a:pt x="71907" y="55892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406" y="203644"/>
                  </a:lnTo>
                  <a:lnTo>
                    <a:pt x="3086" y="209156"/>
                  </a:lnTo>
                  <a:lnTo>
                    <a:pt x="7899" y="213372"/>
                  </a:lnTo>
                  <a:lnTo>
                    <a:pt x="13893" y="215430"/>
                  </a:lnTo>
                  <a:lnTo>
                    <a:pt x="20002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lnTo>
                    <a:pt x="141757" y="191528"/>
                  </a:lnTo>
                  <a:lnTo>
                    <a:pt x="90424" y="103517"/>
                  </a:lnTo>
                  <a:lnTo>
                    <a:pt x="81305" y="87896"/>
                  </a:lnTo>
                  <a:lnTo>
                    <a:pt x="1543088" y="87896"/>
                  </a:lnTo>
                  <a:lnTo>
                    <a:pt x="1498244" y="114058"/>
                  </a:lnTo>
                  <a:lnTo>
                    <a:pt x="1493507" y="118287"/>
                  </a:lnTo>
                  <a:lnTo>
                    <a:pt x="1490853" y="123799"/>
                  </a:lnTo>
                  <a:lnTo>
                    <a:pt x="1490472" y="129908"/>
                  </a:lnTo>
                  <a:lnTo>
                    <a:pt x="1492529" y="135902"/>
                  </a:lnTo>
                  <a:lnTo>
                    <a:pt x="1496745" y="140716"/>
                  </a:lnTo>
                  <a:lnTo>
                    <a:pt x="1502257" y="143395"/>
                  </a:lnTo>
                  <a:lnTo>
                    <a:pt x="1508366" y="143802"/>
                  </a:lnTo>
                  <a:lnTo>
                    <a:pt x="1514373" y="141744"/>
                  </a:lnTo>
                  <a:lnTo>
                    <a:pt x="1606689" y="87896"/>
                  </a:lnTo>
                  <a:lnTo>
                    <a:pt x="16341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8654" y="3442133"/>
              <a:ext cx="1320165" cy="0"/>
            </a:xfrm>
            <a:custGeom>
              <a:avLst/>
              <a:gdLst/>
              <a:ahLst/>
              <a:cxnLst/>
              <a:rect l="l" t="t" r="r" b="b"/>
              <a:pathLst>
                <a:path w="1320164">
                  <a:moveTo>
                    <a:pt x="0" y="0"/>
                  </a:moveTo>
                  <a:lnTo>
                    <a:pt x="1319606" y="0"/>
                  </a:lnTo>
                </a:path>
              </a:pathLst>
            </a:custGeom>
            <a:ln w="14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16939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4619" y="8699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9761" y="2743961"/>
            <a:ext cx="1752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2315"/>
              </a:spcBef>
            </a:pPr>
            <a:r>
              <a:rPr sz="2300" i="1" spc="320" dirty="0">
                <a:latin typeface="Times New Roman"/>
                <a:cs typeface="Times New Roman"/>
              </a:rPr>
              <a:t>G</a:t>
            </a:r>
            <a:r>
              <a:rPr sz="2300" spc="32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525"/>
              </a:spcBef>
            </a:pPr>
            <a:r>
              <a:rPr sz="2300" spc="195" dirty="0">
                <a:latin typeface="Times New Roman"/>
                <a:cs typeface="Times New Roman"/>
              </a:rPr>
              <a:t>1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215" dirty="0">
                <a:latin typeface="Symbol"/>
                <a:cs typeface="Symbol"/>
              </a:rPr>
              <a:t>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i="1" spc="340" dirty="0">
                <a:latin typeface="Times New Roman"/>
                <a:cs typeface="Times New Roman"/>
              </a:rPr>
              <a:t>G</a:t>
            </a:r>
            <a:r>
              <a:rPr sz="2300" spc="340" dirty="0">
                <a:latin typeface="Times New Roman"/>
                <a:cs typeface="Times New Roman"/>
              </a:rPr>
              <a:t>2</a:t>
            </a:r>
            <a:r>
              <a:rPr sz="2300" i="1" spc="340" dirty="0">
                <a:latin typeface="Times New Roman"/>
                <a:cs typeface="Times New Roman"/>
              </a:rPr>
              <a:t>H</a:t>
            </a:r>
            <a:r>
              <a:rPr sz="2300" spc="34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0427" y="1519427"/>
            <a:ext cx="5572125" cy="2905125"/>
            <a:chOff x="1900427" y="1519427"/>
            <a:chExt cx="5572125" cy="2905125"/>
          </a:xfrm>
        </p:grpSpPr>
        <p:sp>
          <p:nvSpPr>
            <p:cNvPr id="3" name="object 3"/>
            <p:cNvSpPr/>
            <p:nvPr/>
          </p:nvSpPr>
          <p:spPr>
            <a:xfrm>
              <a:off x="1904999" y="1523999"/>
              <a:ext cx="5562600" cy="2895600"/>
            </a:xfrm>
            <a:custGeom>
              <a:avLst/>
              <a:gdLst/>
              <a:ahLst/>
              <a:cxnLst/>
              <a:rect l="l" t="t" r="r" b="b"/>
              <a:pathLst>
                <a:path w="5562600" h="2895600">
                  <a:moveTo>
                    <a:pt x="5080000" y="0"/>
                  </a:moveTo>
                  <a:lnTo>
                    <a:pt x="482600" y="0"/>
                  </a:lnTo>
                  <a:lnTo>
                    <a:pt x="436116" y="2208"/>
                  </a:lnTo>
                  <a:lnTo>
                    <a:pt x="390883" y="8700"/>
                  </a:lnTo>
                  <a:lnTo>
                    <a:pt x="347104" y="19273"/>
                  </a:lnTo>
                  <a:lnTo>
                    <a:pt x="304981" y="33724"/>
                  </a:lnTo>
                  <a:lnTo>
                    <a:pt x="264716" y="51852"/>
                  </a:lnTo>
                  <a:lnTo>
                    <a:pt x="226510" y="73454"/>
                  </a:lnTo>
                  <a:lnTo>
                    <a:pt x="190567" y="98329"/>
                  </a:lnTo>
                  <a:lnTo>
                    <a:pt x="157087" y="126274"/>
                  </a:lnTo>
                  <a:lnTo>
                    <a:pt x="126274" y="157087"/>
                  </a:lnTo>
                  <a:lnTo>
                    <a:pt x="98329" y="190567"/>
                  </a:lnTo>
                  <a:lnTo>
                    <a:pt x="73454" y="226510"/>
                  </a:lnTo>
                  <a:lnTo>
                    <a:pt x="51852" y="264716"/>
                  </a:lnTo>
                  <a:lnTo>
                    <a:pt x="33724" y="304981"/>
                  </a:lnTo>
                  <a:lnTo>
                    <a:pt x="19273" y="347104"/>
                  </a:lnTo>
                  <a:lnTo>
                    <a:pt x="8700" y="390883"/>
                  </a:lnTo>
                  <a:lnTo>
                    <a:pt x="2208" y="436116"/>
                  </a:lnTo>
                  <a:lnTo>
                    <a:pt x="0" y="482600"/>
                  </a:lnTo>
                  <a:lnTo>
                    <a:pt x="0" y="2413000"/>
                  </a:lnTo>
                  <a:lnTo>
                    <a:pt x="2208" y="2459483"/>
                  </a:lnTo>
                  <a:lnTo>
                    <a:pt x="8700" y="2504716"/>
                  </a:lnTo>
                  <a:lnTo>
                    <a:pt x="19273" y="2548495"/>
                  </a:lnTo>
                  <a:lnTo>
                    <a:pt x="33724" y="2590618"/>
                  </a:lnTo>
                  <a:lnTo>
                    <a:pt x="51852" y="2630883"/>
                  </a:lnTo>
                  <a:lnTo>
                    <a:pt x="73454" y="2669089"/>
                  </a:lnTo>
                  <a:lnTo>
                    <a:pt x="98329" y="2705032"/>
                  </a:lnTo>
                  <a:lnTo>
                    <a:pt x="126274" y="2738512"/>
                  </a:lnTo>
                  <a:lnTo>
                    <a:pt x="157087" y="2769325"/>
                  </a:lnTo>
                  <a:lnTo>
                    <a:pt x="190567" y="2797270"/>
                  </a:lnTo>
                  <a:lnTo>
                    <a:pt x="226510" y="2822145"/>
                  </a:lnTo>
                  <a:lnTo>
                    <a:pt x="264716" y="2843747"/>
                  </a:lnTo>
                  <a:lnTo>
                    <a:pt x="304981" y="2861875"/>
                  </a:lnTo>
                  <a:lnTo>
                    <a:pt x="347104" y="2876326"/>
                  </a:lnTo>
                  <a:lnTo>
                    <a:pt x="390883" y="2886899"/>
                  </a:lnTo>
                  <a:lnTo>
                    <a:pt x="436116" y="2893391"/>
                  </a:lnTo>
                  <a:lnTo>
                    <a:pt x="482600" y="2895600"/>
                  </a:lnTo>
                  <a:lnTo>
                    <a:pt x="5080000" y="2895600"/>
                  </a:lnTo>
                  <a:lnTo>
                    <a:pt x="5126483" y="2893391"/>
                  </a:lnTo>
                  <a:lnTo>
                    <a:pt x="5171716" y="2886899"/>
                  </a:lnTo>
                  <a:lnTo>
                    <a:pt x="5215495" y="2876326"/>
                  </a:lnTo>
                  <a:lnTo>
                    <a:pt x="5257618" y="2861875"/>
                  </a:lnTo>
                  <a:lnTo>
                    <a:pt x="5297883" y="2843747"/>
                  </a:lnTo>
                  <a:lnTo>
                    <a:pt x="5336089" y="2822145"/>
                  </a:lnTo>
                  <a:lnTo>
                    <a:pt x="5372032" y="2797270"/>
                  </a:lnTo>
                  <a:lnTo>
                    <a:pt x="5405512" y="2769325"/>
                  </a:lnTo>
                  <a:lnTo>
                    <a:pt x="5436325" y="2738512"/>
                  </a:lnTo>
                  <a:lnTo>
                    <a:pt x="5464270" y="2705032"/>
                  </a:lnTo>
                  <a:lnTo>
                    <a:pt x="5489145" y="2669089"/>
                  </a:lnTo>
                  <a:lnTo>
                    <a:pt x="5510747" y="2630883"/>
                  </a:lnTo>
                  <a:lnTo>
                    <a:pt x="5528875" y="2590618"/>
                  </a:lnTo>
                  <a:lnTo>
                    <a:pt x="5543326" y="2548495"/>
                  </a:lnTo>
                  <a:lnTo>
                    <a:pt x="5553899" y="2504716"/>
                  </a:lnTo>
                  <a:lnTo>
                    <a:pt x="5560391" y="2459483"/>
                  </a:lnTo>
                  <a:lnTo>
                    <a:pt x="5562600" y="2413000"/>
                  </a:lnTo>
                  <a:lnTo>
                    <a:pt x="5562600" y="482600"/>
                  </a:lnTo>
                  <a:lnTo>
                    <a:pt x="5560391" y="436116"/>
                  </a:lnTo>
                  <a:lnTo>
                    <a:pt x="5553899" y="390883"/>
                  </a:lnTo>
                  <a:lnTo>
                    <a:pt x="5543326" y="347104"/>
                  </a:lnTo>
                  <a:lnTo>
                    <a:pt x="5528875" y="304981"/>
                  </a:lnTo>
                  <a:lnTo>
                    <a:pt x="5510747" y="264716"/>
                  </a:lnTo>
                  <a:lnTo>
                    <a:pt x="5489145" y="226510"/>
                  </a:lnTo>
                  <a:lnTo>
                    <a:pt x="5464270" y="190567"/>
                  </a:lnTo>
                  <a:lnTo>
                    <a:pt x="5436325" y="157087"/>
                  </a:lnTo>
                  <a:lnTo>
                    <a:pt x="5405512" y="126274"/>
                  </a:lnTo>
                  <a:lnTo>
                    <a:pt x="5372032" y="98329"/>
                  </a:lnTo>
                  <a:lnTo>
                    <a:pt x="5336089" y="73454"/>
                  </a:lnTo>
                  <a:lnTo>
                    <a:pt x="5297883" y="51852"/>
                  </a:lnTo>
                  <a:lnTo>
                    <a:pt x="5257618" y="33724"/>
                  </a:lnTo>
                  <a:lnTo>
                    <a:pt x="5215495" y="19273"/>
                  </a:lnTo>
                  <a:lnTo>
                    <a:pt x="5171716" y="8700"/>
                  </a:lnTo>
                  <a:lnTo>
                    <a:pt x="5126483" y="2208"/>
                  </a:lnTo>
                  <a:lnTo>
                    <a:pt x="5080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4999" y="1523999"/>
              <a:ext cx="5562600" cy="2895600"/>
            </a:xfrm>
            <a:custGeom>
              <a:avLst/>
              <a:gdLst/>
              <a:ahLst/>
              <a:cxnLst/>
              <a:rect l="l" t="t" r="r" b="b"/>
              <a:pathLst>
                <a:path w="5562600" h="2895600">
                  <a:moveTo>
                    <a:pt x="0" y="482600"/>
                  </a:moveTo>
                  <a:lnTo>
                    <a:pt x="2208" y="436116"/>
                  </a:lnTo>
                  <a:lnTo>
                    <a:pt x="8700" y="390883"/>
                  </a:lnTo>
                  <a:lnTo>
                    <a:pt x="19273" y="347104"/>
                  </a:lnTo>
                  <a:lnTo>
                    <a:pt x="33724" y="304981"/>
                  </a:lnTo>
                  <a:lnTo>
                    <a:pt x="51852" y="264716"/>
                  </a:lnTo>
                  <a:lnTo>
                    <a:pt x="73454" y="226510"/>
                  </a:lnTo>
                  <a:lnTo>
                    <a:pt x="98329" y="190567"/>
                  </a:lnTo>
                  <a:lnTo>
                    <a:pt x="126274" y="157087"/>
                  </a:lnTo>
                  <a:lnTo>
                    <a:pt x="157087" y="126274"/>
                  </a:lnTo>
                  <a:lnTo>
                    <a:pt x="190567" y="98329"/>
                  </a:lnTo>
                  <a:lnTo>
                    <a:pt x="226510" y="73454"/>
                  </a:lnTo>
                  <a:lnTo>
                    <a:pt x="264716" y="51852"/>
                  </a:lnTo>
                  <a:lnTo>
                    <a:pt x="304981" y="33724"/>
                  </a:lnTo>
                  <a:lnTo>
                    <a:pt x="347104" y="19273"/>
                  </a:lnTo>
                  <a:lnTo>
                    <a:pt x="390883" y="8700"/>
                  </a:lnTo>
                  <a:lnTo>
                    <a:pt x="436116" y="2208"/>
                  </a:lnTo>
                  <a:lnTo>
                    <a:pt x="482600" y="0"/>
                  </a:lnTo>
                  <a:lnTo>
                    <a:pt x="5080000" y="0"/>
                  </a:lnTo>
                  <a:lnTo>
                    <a:pt x="5126483" y="2208"/>
                  </a:lnTo>
                  <a:lnTo>
                    <a:pt x="5171716" y="8700"/>
                  </a:lnTo>
                  <a:lnTo>
                    <a:pt x="5215495" y="19273"/>
                  </a:lnTo>
                  <a:lnTo>
                    <a:pt x="5257618" y="33724"/>
                  </a:lnTo>
                  <a:lnTo>
                    <a:pt x="5297883" y="51852"/>
                  </a:lnTo>
                  <a:lnTo>
                    <a:pt x="5336089" y="73454"/>
                  </a:lnTo>
                  <a:lnTo>
                    <a:pt x="5372032" y="98329"/>
                  </a:lnTo>
                  <a:lnTo>
                    <a:pt x="5405512" y="126274"/>
                  </a:lnTo>
                  <a:lnTo>
                    <a:pt x="5436325" y="157087"/>
                  </a:lnTo>
                  <a:lnTo>
                    <a:pt x="5464270" y="190567"/>
                  </a:lnTo>
                  <a:lnTo>
                    <a:pt x="5489145" y="226510"/>
                  </a:lnTo>
                  <a:lnTo>
                    <a:pt x="5510747" y="264716"/>
                  </a:lnTo>
                  <a:lnTo>
                    <a:pt x="5528875" y="304981"/>
                  </a:lnTo>
                  <a:lnTo>
                    <a:pt x="5543326" y="347104"/>
                  </a:lnTo>
                  <a:lnTo>
                    <a:pt x="5553899" y="390883"/>
                  </a:lnTo>
                  <a:lnTo>
                    <a:pt x="5560391" y="436116"/>
                  </a:lnTo>
                  <a:lnTo>
                    <a:pt x="5562600" y="482600"/>
                  </a:lnTo>
                  <a:lnTo>
                    <a:pt x="5562600" y="2413000"/>
                  </a:lnTo>
                  <a:lnTo>
                    <a:pt x="5560391" y="2459483"/>
                  </a:lnTo>
                  <a:lnTo>
                    <a:pt x="5553899" y="2504716"/>
                  </a:lnTo>
                  <a:lnTo>
                    <a:pt x="5543326" y="2548495"/>
                  </a:lnTo>
                  <a:lnTo>
                    <a:pt x="5528875" y="2590618"/>
                  </a:lnTo>
                  <a:lnTo>
                    <a:pt x="5510747" y="2630883"/>
                  </a:lnTo>
                  <a:lnTo>
                    <a:pt x="5489145" y="2669089"/>
                  </a:lnTo>
                  <a:lnTo>
                    <a:pt x="5464270" y="2705032"/>
                  </a:lnTo>
                  <a:lnTo>
                    <a:pt x="5436325" y="2738512"/>
                  </a:lnTo>
                  <a:lnTo>
                    <a:pt x="5405512" y="2769325"/>
                  </a:lnTo>
                  <a:lnTo>
                    <a:pt x="5372032" y="2797270"/>
                  </a:lnTo>
                  <a:lnTo>
                    <a:pt x="5336089" y="2822145"/>
                  </a:lnTo>
                  <a:lnTo>
                    <a:pt x="5297883" y="2843747"/>
                  </a:lnTo>
                  <a:lnTo>
                    <a:pt x="5257618" y="2861875"/>
                  </a:lnTo>
                  <a:lnTo>
                    <a:pt x="5215495" y="2876326"/>
                  </a:lnTo>
                  <a:lnTo>
                    <a:pt x="5171716" y="2886899"/>
                  </a:lnTo>
                  <a:lnTo>
                    <a:pt x="5126483" y="2893391"/>
                  </a:lnTo>
                  <a:lnTo>
                    <a:pt x="5080000" y="2895600"/>
                  </a:lnTo>
                  <a:lnTo>
                    <a:pt x="482600" y="2895600"/>
                  </a:lnTo>
                  <a:lnTo>
                    <a:pt x="436116" y="2893391"/>
                  </a:lnTo>
                  <a:lnTo>
                    <a:pt x="390883" y="2886899"/>
                  </a:lnTo>
                  <a:lnTo>
                    <a:pt x="347104" y="2876326"/>
                  </a:lnTo>
                  <a:lnTo>
                    <a:pt x="304981" y="2861875"/>
                  </a:lnTo>
                  <a:lnTo>
                    <a:pt x="264716" y="2843747"/>
                  </a:lnTo>
                  <a:lnTo>
                    <a:pt x="226510" y="2822145"/>
                  </a:lnTo>
                  <a:lnTo>
                    <a:pt x="190567" y="2797270"/>
                  </a:lnTo>
                  <a:lnTo>
                    <a:pt x="157087" y="2769325"/>
                  </a:lnTo>
                  <a:lnTo>
                    <a:pt x="126274" y="2738512"/>
                  </a:lnTo>
                  <a:lnTo>
                    <a:pt x="98329" y="2705032"/>
                  </a:lnTo>
                  <a:lnTo>
                    <a:pt x="73454" y="2669089"/>
                  </a:lnTo>
                  <a:lnTo>
                    <a:pt x="51852" y="2630883"/>
                  </a:lnTo>
                  <a:lnTo>
                    <a:pt x="33724" y="2590618"/>
                  </a:lnTo>
                  <a:lnTo>
                    <a:pt x="19273" y="2548495"/>
                  </a:lnTo>
                  <a:lnTo>
                    <a:pt x="8700" y="2504716"/>
                  </a:lnTo>
                  <a:lnTo>
                    <a:pt x="2208" y="2459483"/>
                  </a:lnTo>
                  <a:lnTo>
                    <a:pt x="0" y="2413000"/>
                  </a:lnTo>
                  <a:lnTo>
                    <a:pt x="0" y="48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201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2"/>
                </a:lnTo>
              </a:path>
              <a:path w="609600" h="609600">
                <a:moveTo>
                  <a:pt x="88391" y="520192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361" y="3201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2"/>
                </a:lnTo>
              </a:path>
              <a:path w="609600" h="609600">
                <a:moveTo>
                  <a:pt x="88392" y="520192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6395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4340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2" y="1910067"/>
            <a:ext cx="7239634" cy="4106545"/>
          </a:xfrm>
          <a:custGeom>
            <a:avLst/>
            <a:gdLst/>
            <a:ahLst/>
            <a:cxnLst/>
            <a:rect l="l" t="t" r="r" b="b"/>
            <a:pathLst>
              <a:path w="7239634" h="4106545">
                <a:moveTo>
                  <a:pt x="914527" y="1595894"/>
                </a:moveTo>
                <a:lnTo>
                  <a:pt x="887082" y="1579892"/>
                </a:lnTo>
                <a:lnTo>
                  <a:pt x="794766" y="1526044"/>
                </a:lnTo>
                <a:lnTo>
                  <a:pt x="788758" y="1524000"/>
                </a:lnTo>
                <a:lnTo>
                  <a:pt x="782650" y="1524393"/>
                </a:lnTo>
                <a:lnTo>
                  <a:pt x="777138" y="1527086"/>
                </a:lnTo>
                <a:lnTo>
                  <a:pt x="772922" y="1531886"/>
                </a:lnTo>
                <a:lnTo>
                  <a:pt x="770864" y="1537893"/>
                </a:lnTo>
                <a:lnTo>
                  <a:pt x="771245" y="1544002"/>
                </a:lnTo>
                <a:lnTo>
                  <a:pt x="773899" y="1549514"/>
                </a:lnTo>
                <a:lnTo>
                  <a:pt x="778637" y="1553730"/>
                </a:lnTo>
                <a:lnTo>
                  <a:pt x="823480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823480" y="1611896"/>
                </a:lnTo>
                <a:lnTo>
                  <a:pt x="778637" y="1638058"/>
                </a:lnTo>
                <a:lnTo>
                  <a:pt x="773899" y="1642287"/>
                </a:lnTo>
                <a:lnTo>
                  <a:pt x="771245" y="1647799"/>
                </a:lnTo>
                <a:lnTo>
                  <a:pt x="770864" y="1653908"/>
                </a:lnTo>
                <a:lnTo>
                  <a:pt x="772922" y="1659915"/>
                </a:lnTo>
                <a:lnTo>
                  <a:pt x="777138" y="1664716"/>
                </a:lnTo>
                <a:lnTo>
                  <a:pt x="782650" y="1667395"/>
                </a:lnTo>
                <a:lnTo>
                  <a:pt x="788758" y="1667802"/>
                </a:lnTo>
                <a:lnTo>
                  <a:pt x="794766" y="1665744"/>
                </a:lnTo>
                <a:lnTo>
                  <a:pt x="887082" y="1611896"/>
                </a:lnTo>
                <a:lnTo>
                  <a:pt x="914527" y="1595894"/>
                </a:lnTo>
                <a:close/>
              </a:path>
              <a:path w="7239634" h="4106545">
                <a:moveTo>
                  <a:pt x="4876927" y="1600593"/>
                </a:moveTo>
                <a:lnTo>
                  <a:pt x="4757661" y="1529854"/>
                </a:lnTo>
                <a:lnTo>
                  <a:pt x="4751667" y="1527784"/>
                </a:lnTo>
                <a:lnTo>
                  <a:pt x="4745558" y="1528127"/>
                </a:lnTo>
                <a:lnTo>
                  <a:pt x="4740046" y="1530731"/>
                </a:lnTo>
                <a:lnTo>
                  <a:pt x="4735830" y="1535442"/>
                </a:lnTo>
                <a:lnTo>
                  <a:pt x="4733696" y="1541449"/>
                </a:lnTo>
                <a:lnTo>
                  <a:pt x="4734039" y="1547571"/>
                </a:lnTo>
                <a:lnTo>
                  <a:pt x="4736681" y="1553133"/>
                </a:lnTo>
                <a:lnTo>
                  <a:pt x="4741418" y="1557413"/>
                </a:lnTo>
                <a:lnTo>
                  <a:pt x="4786134" y="1584007"/>
                </a:lnTo>
                <a:lnTo>
                  <a:pt x="4267327" y="1579892"/>
                </a:lnTo>
                <a:lnTo>
                  <a:pt x="4267073" y="1611896"/>
                </a:lnTo>
                <a:lnTo>
                  <a:pt x="4785626" y="1615998"/>
                </a:lnTo>
                <a:lnTo>
                  <a:pt x="4740656" y="1641754"/>
                </a:lnTo>
                <a:lnTo>
                  <a:pt x="4735893" y="1645970"/>
                </a:lnTo>
                <a:lnTo>
                  <a:pt x="4733201" y="1651482"/>
                </a:lnTo>
                <a:lnTo>
                  <a:pt x="4732769" y="1657591"/>
                </a:lnTo>
                <a:lnTo>
                  <a:pt x="4734814" y="1663585"/>
                </a:lnTo>
                <a:lnTo>
                  <a:pt x="4738954" y="1668411"/>
                </a:lnTo>
                <a:lnTo>
                  <a:pt x="4744440" y="1671142"/>
                </a:lnTo>
                <a:lnTo>
                  <a:pt x="4750574" y="1671586"/>
                </a:lnTo>
                <a:lnTo>
                  <a:pt x="4756658" y="1669554"/>
                </a:lnTo>
                <a:lnTo>
                  <a:pt x="4849228" y="1616468"/>
                </a:lnTo>
                <a:lnTo>
                  <a:pt x="4876927" y="1600593"/>
                </a:lnTo>
                <a:close/>
              </a:path>
              <a:path w="7239634" h="4106545">
                <a:moveTo>
                  <a:pt x="5253494" y="1165466"/>
                </a:moveTo>
                <a:lnTo>
                  <a:pt x="5253101" y="1159357"/>
                </a:lnTo>
                <a:lnTo>
                  <a:pt x="5250408" y="1153845"/>
                </a:lnTo>
                <a:lnTo>
                  <a:pt x="5245608" y="1149616"/>
                </a:lnTo>
                <a:lnTo>
                  <a:pt x="5239601" y="1147572"/>
                </a:lnTo>
                <a:lnTo>
                  <a:pt x="5233492" y="1147953"/>
                </a:lnTo>
                <a:lnTo>
                  <a:pt x="5227980" y="1150607"/>
                </a:lnTo>
                <a:lnTo>
                  <a:pt x="5223764" y="1155331"/>
                </a:lnTo>
                <a:lnTo>
                  <a:pt x="5197602" y="1200188"/>
                </a:lnTo>
                <a:lnTo>
                  <a:pt x="5197602" y="71894"/>
                </a:lnTo>
                <a:lnTo>
                  <a:pt x="5181727" y="71894"/>
                </a:lnTo>
                <a:lnTo>
                  <a:pt x="5154282" y="55892"/>
                </a:lnTo>
                <a:lnTo>
                  <a:pt x="5061966" y="2044"/>
                </a:lnTo>
                <a:lnTo>
                  <a:pt x="5055959" y="0"/>
                </a:lnTo>
                <a:lnTo>
                  <a:pt x="5049850" y="393"/>
                </a:lnTo>
                <a:lnTo>
                  <a:pt x="5044338" y="3086"/>
                </a:lnTo>
                <a:lnTo>
                  <a:pt x="5040122" y="7886"/>
                </a:lnTo>
                <a:lnTo>
                  <a:pt x="5038064" y="13893"/>
                </a:lnTo>
                <a:lnTo>
                  <a:pt x="5038445" y="20002"/>
                </a:lnTo>
                <a:lnTo>
                  <a:pt x="5041100" y="25514"/>
                </a:lnTo>
                <a:lnTo>
                  <a:pt x="5045837" y="29730"/>
                </a:lnTo>
                <a:lnTo>
                  <a:pt x="5090680" y="55892"/>
                </a:lnTo>
                <a:lnTo>
                  <a:pt x="2438400" y="55892"/>
                </a:lnTo>
                <a:lnTo>
                  <a:pt x="2438400" y="87896"/>
                </a:lnTo>
                <a:lnTo>
                  <a:pt x="5090680" y="87896"/>
                </a:lnTo>
                <a:lnTo>
                  <a:pt x="5045837" y="114058"/>
                </a:lnTo>
                <a:lnTo>
                  <a:pt x="5041100" y="118287"/>
                </a:lnTo>
                <a:lnTo>
                  <a:pt x="5038445" y="123799"/>
                </a:lnTo>
                <a:lnTo>
                  <a:pt x="5038064" y="129908"/>
                </a:lnTo>
                <a:lnTo>
                  <a:pt x="5040122" y="135902"/>
                </a:lnTo>
                <a:lnTo>
                  <a:pt x="5044338" y="140716"/>
                </a:lnTo>
                <a:lnTo>
                  <a:pt x="5049850" y="143395"/>
                </a:lnTo>
                <a:lnTo>
                  <a:pt x="5055959" y="143802"/>
                </a:lnTo>
                <a:lnTo>
                  <a:pt x="5061966" y="141744"/>
                </a:lnTo>
                <a:lnTo>
                  <a:pt x="5154282" y="87896"/>
                </a:lnTo>
                <a:lnTo>
                  <a:pt x="5165598" y="81305"/>
                </a:lnTo>
                <a:lnTo>
                  <a:pt x="5165598" y="1200188"/>
                </a:lnTo>
                <a:lnTo>
                  <a:pt x="5139436" y="1155331"/>
                </a:lnTo>
                <a:lnTo>
                  <a:pt x="5135207" y="1150607"/>
                </a:lnTo>
                <a:lnTo>
                  <a:pt x="5129682" y="1147953"/>
                </a:lnTo>
                <a:lnTo>
                  <a:pt x="5123535" y="1147572"/>
                </a:lnTo>
                <a:lnTo>
                  <a:pt x="5117465" y="1149616"/>
                </a:lnTo>
                <a:lnTo>
                  <a:pt x="5112728" y="1153845"/>
                </a:lnTo>
                <a:lnTo>
                  <a:pt x="5110073" y="1159357"/>
                </a:lnTo>
                <a:lnTo>
                  <a:pt x="5109692" y="1165466"/>
                </a:lnTo>
                <a:lnTo>
                  <a:pt x="5111750" y="1171460"/>
                </a:lnTo>
                <a:lnTo>
                  <a:pt x="5181600" y="1291221"/>
                </a:lnTo>
                <a:lnTo>
                  <a:pt x="5200116" y="1259471"/>
                </a:lnTo>
                <a:lnTo>
                  <a:pt x="5251450" y="1171460"/>
                </a:lnTo>
                <a:lnTo>
                  <a:pt x="5253494" y="1165466"/>
                </a:lnTo>
                <a:close/>
              </a:path>
              <a:path w="7239634" h="4106545">
                <a:moveTo>
                  <a:pt x="5791327" y="1595894"/>
                </a:moveTo>
                <a:lnTo>
                  <a:pt x="5763882" y="1579892"/>
                </a:lnTo>
                <a:lnTo>
                  <a:pt x="5671566" y="1526044"/>
                </a:lnTo>
                <a:lnTo>
                  <a:pt x="5665559" y="1524000"/>
                </a:lnTo>
                <a:lnTo>
                  <a:pt x="5659450" y="1524393"/>
                </a:lnTo>
                <a:lnTo>
                  <a:pt x="5653938" y="1527086"/>
                </a:lnTo>
                <a:lnTo>
                  <a:pt x="5649722" y="1531886"/>
                </a:lnTo>
                <a:lnTo>
                  <a:pt x="5647664" y="1537893"/>
                </a:lnTo>
                <a:lnTo>
                  <a:pt x="5648045" y="1544002"/>
                </a:lnTo>
                <a:lnTo>
                  <a:pt x="5650700" y="1549514"/>
                </a:lnTo>
                <a:lnTo>
                  <a:pt x="5655437" y="1553730"/>
                </a:lnTo>
                <a:lnTo>
                  <a:pt x="5700280" y="1579892"/>
                </a:lnTo>
                <a:lnTo>
                  <a:pt x="5486400" y="1579892"/>
                </a:lnTo>
                <a:lnTo>
                  <a:pt x="5486400" y="1611896"/>
                </a:lnTo>
                <a:lnTo>
                  <a:pt x="5700280" y="1611896"/>
                </a:lnTo>
                <a:lnTo>
                  <a:pt x="5655437" y="1638058"/>
                </a:lnTo>
                <a:lnTo>
                  <a:pt x="5650700" y="1642287"/>
                </a:lnTo>
                <a:lnTo>
                  <a:pt x="5648045" y="1647799"/>
                </a:lnTo>
                <a:lnTo>
                  <a:pt x="5647664" y="1653908"/>
                </a:lnTo>
                <a:lnTo>
                  <a:pt x="5649722" y="1659915"/>
                </a:lnTo>
                <a:lnTo>
                  <a:pt x="5653938" y="1664716"/>
                </a:lnTo>
                <a:lnTo>
                  <a:pt x="5659450" y="1667395"/>
                </a:lnTo>
                <a:lnTo>
                  <a:pt x="5665559" y="1667802"/>
                </a:lnTo>
                <a:lnTo>
                  <a:pt x="5671566" y="1665744"/>
                </a:lnTo>
                <a:lnTo>
                  <a:pt x="5763882" y="1611896"/>
                </a:lnTo>
                <a:lnTo>
                  <a:pt x="5791327" y="1595894"/>
                </a:lnTo>
                <a:close/>
              </a:path>
              <a:path w="7239634" h="4106545">
                <a:moveTo>
                  <a:pt x="7239127" y="1595894"/>
                </a:moveTo>
                <a:lnTo>
                  <a:pt x="7211682" y="1579892"/>
                </a:lnTo>
                <a:lnTo>
                  <a:pt x="7119366" y="1526044"/>
                </a:lnTo>
                <a:lnTo>
                  <a:pt x="7113359" y="1524000"/>
                </a:lnTo>
                <a:lnTo>
                  <a:pt x="7107250" y="1524393"/>
                </a:lnTo>
                <a:lnTo>
                  <a:pt x="7101738" y="1527086"/>
                </a:lnTo>
                <a:lnTo>
                  <a:pt x="7097522" y="1531886"/>
                </a:lnTo>
                <a:lnTo>
                  <a:pt x="7095464" y="1537893"/>
                </a:lnTo>
                <a:lnTo>
                  <a:pt x="7095845" y="1544002"/>
                </a:lnTo>
                <a:lnTo>
                  <a:pt x="7098500" y="1549514"/>
                </a:lnTo>
                <a:lnTo>
                  <a:pt x="7103237" y="1553730"/>
                </a:lnTo>
                <a:lnTo>
                  <a:pt x="7148081" y="1579892"/>
                </a:lnTo>
                <a:lnTo>
                  <a:pt x="6400800" y="1579892"/>
                </a:lnTo>
                <a:lnTo>
                  <a:pt x="6400800" y="1611896"/>
                </a:lnTo>
                <a:lnTo>
                  <a:pt x="6613398" y="1611896"/>
                </a:lnTo>
                <a:lnTo>
                  <a:pt x="6613398" y="3943388"/>
                </a:lnTo>
                <a:lnTo>
                  <a:pt x="6587236" y="3898531"/>
                </a:lnTo>
                <a:lnTo>
                  <a:pt x="6583007" y="3893794"/>
                </a:lnTo>
                <a:lnTo>
                  <a:pt x="6577482" y="3891127"/>
                </a:lnTo>
                <a:lnTo>
                  <a:pt x="6571335" y="3890734"/>
                </a:lnTo>
                <a:lnTo>
                  <a:pt x="6565265" y="3892778"/>
                </a:lnTo>
                <a:lnTo>
                  <a:pt x="6560528" y="3897007"/>
                </a:lnTo>
                <a:lnTo>
                  <a:pt x="6557873" y="3902532"/>
                </a:lnTo>
                <a:lnTo>
                  <a:pt x="6557492" y="3908653"/>
                </a:lnTo>
                <a:lnTo>
                  <a:pt x="6559550" y="3914660"/>
                </a:lnTo>
                <a:lnTo>
                  <a:pt x="6620015" y="4018292"/>
                </a:lnTo>
                <a:lnTo>
                  <a:pt x="3443668" y="4018292"/>
                </a:lnTo>
                <a:lnTo>
                  <a:pt x="3488563" y="3992105"/>
                </a:lnTo>
                <a:lnTo>
                  <a:pt x="3493287" y="3987889"/>
                </a:lnTo>
                <a:lnTo>
                  <a:pt x="3495941" y="3982364"/>
                </a:lnTo>
                <a:lnTo>
                  <a:pt x="3496322" y="3976243"/>
                </a:lnTo>
                <a:lnTo>
                  <a:pt x="3494278" y="3970223"/>
                </a:lnTo>
                <a:lnTo>
                  <a:pt x="3490049" y="3965486"/>
                </a:lnTo>
                <a:lnTo>
                  <a:pt x="3484537" y="3962819"/>
                </a:lnTo>
                <a:lnTo>
                  <a:pt x="3478428" y="3962425"/>
                </a:lnTo>
                <a:lnTo>
                  <a:pt x="3472434" y="3964470"/>
                </a:lnTo>
                <a:lnTo>
                  <a:pt x="3352673" y="4034294"/>
                </a:lnTo>
                <a:lnTo>
                  <a:pt x="3472434" y="4104119"/>
                </a:lnTo>
                <a:lnTo>
                  <a:pt x="3478428" y="4106176"/>
                </a:lnTo>
                <a:lnTo>
                  <a:pt x="3484537" y="4105783"/>
                </a:lnTo>
                <a:lnTo>
                  <a:pt x="3490049" y="4103116"/>
                </a:lnTo>
                <a:lnTo>
                  <a:pt x="3494278" y="4098366"/>
                </a:lnTo>
                <a:lnTo>
                  <a:pt x="3496322" y="4092359"/>
                </a:lnTo>
                <a:lnTo>
                  <a:pt x="3495941" y="4086237"/>
                </a:lnTo>
                <a:lnTo>
                  <a:pt x="3493287" y="4080713"/>
                </a:lnTo>
                <a:lnTo>
                  <a:pt x="3488563" y="4076484"/>
                </a:lnTo>
                <a:lnTo>
                  <a:pt x="3443668" y="4050296"/>
                </a:lnTo>
                <a:lnTo>
                  <a:pt x="6629400" y="4050296"/>
                </a:lnTo>
                <a:lnTo>
                  <a:pt x="6629400" y="4034371"/>
                </a:lnTo>
                <a:lnTo>
                  <a:pt x="6647916" y="4002621"/>
                </a:lnTo>
                <a:lnTo>
                  <a:pt x="6699250" y="3914660"/>
                </a:lnTo>
                <a:lnTo>
                  <a:pt x="6701295" y="3908653"/>
                </a:lnTo>
                <a:lnTo>
                  <a:pt x="6700901" y="3902532"/>
                </a:lnTo>
                <a:lnTo>
                  <a:pt x="6698208" y="3897007"/>
                </a:lnTo>
                <a:lnTo>
                  <a:pt x="6693408" y="3892778"/>
                </a:lnTo>
                <a:lnTo>
                  <a:pt x="6687401" y="3890734"/>
                </a:lnTo>
                <a:lnTo>
                  <a:pt x="6681292" y="3891127"/>
                </a:lnTo>
                <a:lnTo>
                  <a:pt x="6675780" y="3893794"/>
                </a:lnTo>
                <a:lnTo>
                  <a:pt x="6671564" y="3898531"/>
                </a:lnTo>
                <a:lnTo>
                  <a:pt x="6645402" y="3943388"/>
                </a:lnTo>
                <a:lnTo>
                  <a:pt x="6645402" y="1611896"/>
                </a:lnTo>
                <a:lnTo>
                  <a:pt x="7148081" y="1611896"/>
                </a:lnTo>
                <a:lnTo>
                  <a:pt x="7103237" y="1638058"/>
                </a:lnTo>
                <a:lnTo>
                  <a:pt x="7098500" y="1642287"/>
                </a:lnTo>
                <a:lnTo>
                  <a:pt x="7095845" y="1647799"/>
                </a:lnTo>
                <a:lnTo>
                  <a:pt x="7095464" y="1653908"/>
                </a:lnTo>
                <a:lnTo>
                  <a:pt x="7097522" y="1659915"/>
                </a:lnTo>
                <a:lnTo>
                  <a:pt x="7101738" y="1664716"/>
                </a:lnTo>
                <a:lnTo>
                  <a:pt x="7107250" y="1667395"/>
                </a:lnTo>
                <a:lnTo>
                  <a:pt x="7113359" y="1667802"/>
                </a:lnTo>
                <a:lnTo>
                  <a:pt x="7119366" y="1665744"/>
                </a:lnTo>
                <a:lnTo>
                  <a:pt x="7211682" y="1611896"/>
                </a:lnTo>
                <a:lnTo>
                  <a:pt x="7239127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2854" y="38106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57"/>
                </a:lnTo>
                <a:lnTo>
                  <a:pt x="191528" y="2063902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45"/>
                </a:lnTo>
                <a:lnTo>
                  <a:pt x="207670" y="2175916"/>
                </a:lnTo>
                <a:lnTo>
                  <a:pt x="162775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79281" y="3075559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3080130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7866" y="3080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5066" y="26179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7661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761" y="3201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8361" y="167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24360" y="1910060"/>
            <a:ext cx="3153410" cy="1596390"/>
            <a:chOff x="2024360" y="1910060"/>
            <a:chExt cx="3153410" cy="1596390"/>
          </a:xfrm>
        </p:grpSpPr>
        <p:sp>
          <p:nvSpPr>
            <p:cNvPr id="19" name="object 19"/>
            <p:cNvSpPr/>
            <p:nvPr/>
          </p:nvSpPr>
          <p:spPr>
            <a:xfrm>
              <a:off x="2024354" y="1910067"/>
              <a:ext cx="1634489" cy="1596390"/>
            </a:xfrm>
            <a:custGeom>
              <a:avLst/>
              <a:gdLst/>
              <a:ahLst/>
              <a:cxnLst/>
              <a:rect l="l" t="t" r="r" b="b"/>
              <a:pathLst>
                <a:path w="1634489" h="1596389">
                  <a:moveTo>
                    <a:pt x="1634134" y="71894"/>
                  </a:moveTo>
                  <a:lnTo>
                    <a:pt x="1606689" y="55892"/>
                  </a:lnTo>
                  <a:lnTo>
                    <a:pt x="1514373" y="2044"/>
                  </a:lnTo>
                  <a:lnTo>
                    <a:pt x="1508366" y="0"/>
                  </a:lnTo>
                  <a:lnTo>
                    <a:pt x="1502257" y="393"/>
                  </a:lnTo>
                  <a:lnTo>
                    <a:pt x="1496745" y="3086"/>
                  </a:lnTo>
                  <a:lnTo>
                    <a:pt x="1492529" y="7886"/>
                  </a:lnTo>
                  <a:lnTo>
                    <a:pt x="1490472" y="13893"/>
                  </a:lnTo>
                  <a:lnTo>
                    <a:pt x="1490853" y="20002"/>
                  </a:lnTo>
                  <a:lnTo>
                    <a:pt x="1493507" y="25514"/>
                  </a:lnTo>
                  <a:lnTo>
                    <a:pt x="1498244" y="29730"/>
                  </a:lnTo>
                  <a:lnTo>
                    <a:pt x="1543088" y="55892"/>
                  </a:lnTo>
                  <a:lnTo>
                    <a:pt x="71907" y="55892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406" y="203644"/>
                  </a:lnTo>
                  <a:lnTo>
                    <a:pt x="3086" y="209156"/>
                  </a:lnTo>
                  <a:lnTo>
                    <a:pt x="7899" y="213372"/>
                  </a:lnTo>
                  <a:lnTo>
                    <a:pt x="13893" y="215430"/>
                  </a:lnTo>
                  <a:lnTo>
                    <a:pt x="20002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lnTo>
                    <a:pt x="141757" y="191528"/>
                  </a:lnTo>
                  <a:lnTo>
                    <a:pt x="90424" y="103517"/>
                  </a:lnTo>
                  <a:lnTo>
                    <a:pt x="81305" y="87896"/>
                  </a:lnTo>
                  <a:lnTo>
                    <a:pt x="1543088" y="87896"/>
                  </a:lnTo>
                  <a:lnTo>
                    <a:pt x="1498244" y="114058"/>
                  </a:lnTo>
                  <a:lnTo>
                    <a:pt x="1493507" y="118287"/>
                  </a:lnTo>
                  <a:lnTo>
                    <a:pt x="1490853" y="123799"/>
                  </a:lnTo>
                  <a:lnTo>
                    <a:pt x="1490472" y="129908"/>
                  </a:lnTo>
                  <a:lnTo>
                    <a:pt x="1492529" y="135902"/>
                  </a:lnTo>
                  <a:lnTo>
                    <a:pt x="1496745" y="140716"/>
                  </a:lnTo>
                  <a:lnTo>
                    <a:pt x="1502257" y="143395"/>
                  </a:lnTo>
                  <a:lnTo>
                    <a:pt x="1508366" y="143802"/>
                  </a:lnTo>
                  <a:lnTo>
                    <a:pt x="1514373" y="141744"/>
                  </a:lnTo>
                  <a:lnTo>
                    <a:pt x="1606689" y="87896"/>
                  </a:lnTo>
                  <a:lnTo>
                    <a:pt x="16341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2824" y="3481470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>
                  <a:moveTo>
                    <a:pt x="0" y="0"/>
                  </a:moveTo>
                  <a:lnTo>
                    <a:pt x="1494631" y="0"/>
                  </a:lnTo>
                </a:path>
              </a:pathLst>
            </a:custGeom>
            <a:ln w="16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9650" y="869950"/>
            <a:ext cx="226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3961" y="2896361"/>
            <a:ext cx="33528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115" marR="894715" indent="73025">
              <a:lnSpc>
                <a:spcPct val="118000"/>
              </a:lnSpc>
              <a:spcBef>
                <a:spcPts val="535"/>
              </a:spcBef>
            </a:pP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1</a:t>
            </a: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2</a:t>
            </a: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3  </a:t>
            </a:r>
            <a:r>
              <a:rPr sz="2550" spc="250" dirty="0">
                <a:latin typeface="Times New Roman"/>
                <a:cs typeface="Times New Roman"/>
              </a:rPr>
              <a:t>1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275" dirty="0">
                <a:latin typeface="Symbol"/>
                <a:cs typeface="Symbol"/>
              </a:rPr>
              <a:t>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i="1" spc="420" dirty="0">
                <a:latin typeface="Times New Roman"/>
                <a:cs typeface="Times New Roman"/>
              </a:rPr>
              <a:t>G</a:t>
            </a:r>
            <a:r>
              <a:rPr sz="2550" spc="420" dirty="0">
                <a:latin typeface="Times New Roman"/>
                <a:cs typeface="Times New Roman"/>
              </a:rPr>
              <a:t>2</a:t>
            </a:r>
            <a:r>
              <a:rPr sz="2550" i="1" spc="420" dirty="0">
                <a:latin typeface="Times New Roman"/>
                <a:cs typeface="Times New Roman"/>
              </a:rPr>
              <a:t>H</a:t>
            </a:r>
            <a:r>
              <a:rPr sz="2550" spc="42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1427" y="1976627"/>
            <a:ext cx="6105525" cy="2981325"/>
            <a:chOff x="2281427" y="1976627"/>
            <a:chExt cx="6105525" cy="2981325"/>
          </a:xfrm>
        </p:grpSpPr>
        <p:sp>
          <p:nvSpPr>
            <p:cNvPr id="3" name="object 3"/>
            <p:cNvSpPr/>
            <p:nvPr/>
          </p:nvSpPr>
          <p:spPr>
            <a:xfrm>
              <a:off x="2285999" y="1981199"/>
              <a:ext cx="6096000" cy="2971800"/>
            </a:xfrm>
            <a:custGeom>
              <a:avLst/>
              <a:gdLst/>
              <a:ahLst/>
              <a:cxnLst/>
              <a:rect l="l" t="t" r="r" b="b"/>
              <a:pathLst>
                <a:path w="6096000" h="2971800">
                  <a:moveTo>
                    <a:pt x="5600700" y="0"/>
                  </a:moveTo>
                  <a:lnTo>
                    <a:pt x="495300" y="0"/>
                  </a:ln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0" y="2476500"/>
                  </a:lnTo>
                  <a:lnTo>
                    <a:pt x="2267" y="2524202"/>
                  </a:lnTo>
                  <a:lnTo>
                    <a:pt x="8930" y="2570621"/>
                  </a:lnTo>
                  <a:lnTo>
                    <a:pt x="19782" y="2615550"/>
                  </a:lnTo>
                  <a:lnTo>
                    <a:pt x="34615" y="2658780"/>
                  </a:lnTo>
                  <a:lnTo>
                    <a:pt x="53222" y="2700104"/>
                  </a:lnTo>
                  <a:lnTo>
                    <a:pt x="75394" y="2739315"/>
                  </a:lnTo>
                  <a:lnTo>
                    <a:pt x="100925" y="2776205"/>
                  </a:lnTo>
                  <a:lnTo>
                    <a:pt x="129607" y="2810566"/>
                  </a:lnTo>
                  <a:lnTo>
                    <a:pt x="161233" y="2842192"/>
                  </a:lnTo>
                  <a:lnTo>
                    <a:pt x="195594" y="2870874"/>
                  </a:lnTo>
                  <a:lnTo>
                    <a:pt x="232484" y="2896405"/>
                  </a:lnTo>
                  <a:lnTo>
                    <a:pt x="271695" y="2918577"/>
                  </a:lnTo>
                  <a:lnTo>
                    <a:pt x="313019" y="2937184"/>
                  </a:lnTo>
                  <a:lnTo>
                    <a:pt x="356249" y="2952017"/>
                  </a:lnTo>
                  <a:lnTo>
                    <a:pt x="401178" y="2962869"/>
                  </a:lnTo>
                  <a:lnTo>
                    <a:pt x="447597" y="2969532"/>
                  </a:lnTo>
                  <a:lnTo>
                    <a:pt x="495300" y="2971800"/>
                  </a:lnTo>
                  <a:lnTo>
                    <a:pt x="5600700" y="2971800"/>
                  </a:lnTo>
                  <a:lnTo>
                    <a:pt x="5648402" y="2969532"/>
                  </a:lnTo>
                  <a:lnTo>
                    <a:pt x="5694821" y="2962869"/>
                  </a:lnTo>
                  <a:lnTo>
                    <a:pt x="5739750" y="2952017"/>
                  </a:lnTo>
                  <a:lnTo>
                    <a:pt x="5782980" y="2937184"/>
                  </a:lnTo>
                  <a:lnTo>
                    <a:pt x="5824304" y="2918577"/>
                  </a:lnTo>
                  <a:lnTo>
                    <a:pt x="5863515" y="2896405"/>
                  </a:lnTo>
                  <a:lnTo>
                    <a:pt x="5900405" y="2870874"/>
                  </a:lnTo>
                  <a:lnTo>
                    <a:pt x="5934766" y="2842192"/>
                  </a:lnTo>
                  <a:lnTo>
                    <a:pt x="5966392" y="2810566"/>
                  </a:lnTo>
                  <a:lnTo>
                    <a:pt x="5995074" y="2776205"/>
                  </a:lnTo>
                  <a:lnTo>
                    <a:pt x="6020605" y="2739315"/>
                  </a:lnTo>
                  <a:lnTo>
                    <a:pt x="6042777" y="2700104"/>
                  </a:lnTo>
                  <a:lnTo>
                    <a:pt x="6061384" y="2658780"/>
                  </a:lnTo>
                  <a:lnTo>
                    <a:pt x="6076217" y="2615550"/>
                  </a:lnTo>
                  <a:lnTo>
                    <a:pt x="6087069" y="2570621"/>
                  </a:lnTo>
                  <a:lnTo>
                    <a:pt x="6093732" y="2524202"/>
                  </a:lnTo>
                  <a:lnTo>
                    <a:pt x="6096000" y="2476500"/>
                  </a:lnTo>
                  <a:lnTo>
                    <a:pt x="6096000" y="495300"/>
                  </a:lnTo>
                  <a:lnTo>
                    <a:pt x="6093732" y="447597"/>
                  </a:lnTo>
                  <a:lnTo>
                    <a:pt x="6087069" y="401178"/>
                  </a:lnTo>
                  <a:lnTo>
                    <a:pt x="6076217" y="356249"/>
                  </a:lnTo>
                  <a:lnTo>
                    <a:pt x="6061384" y="313019"/>
                  </a:lnTo>
                  <a:lnTo>
                    <a:pt x="6042777" y="271695"/>
                  </a:lnTo>
                  <a:lnTo>
                    <a:pt x="6020605" y="232484"/>
                  </a:lnTo>
                  <a:lnTo>
                    <a:pt x="5995074" y="195594"/>
                  </a:lnTo>
                  <a:lnTo>
                    <a:pt x="5966392" y="161233"/>
                  </a:lnTo>
                  <a:lnTo>
                    <a:pt x="5934766" y="129607"/>
                  </a:lnTo>
                  <a:lnTo>
                    <a:pt x="5900405" y="100925"/>
                  </a:lnTo>
                  <a:lnTo>
                    <a:pt x="5863515" y="75394"/>
                  </a:lnTo>
                  <a:lnTo>
                    <a:pt x="5824304" y="53222"/>
                  </a:lnTo>
                  <a:lnTo>
                    <a:pt x="5782980" y="34615"/>
                  </a:lnTo>
                  <a:lnTo>
                    <a:pt x="5739750" y="19782"/>
                  </a:lnTo>
                  <a:lnTo>
                    <a:pt x="5694821" y="8930"/>
                  </a:lnTo>
                  <a:lnTo>
                    <a:pt x="5648402" y="2267"/>
                  </a:lnTo>
                  <a:lnTo>
                    <a:pt x="5600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999" y="1981199"/>
              <a:ext cx="6096000" cy="2971800"/>
            </a:xfrm>
            <a:custGeom>
              <a:avLst/>
              <a:gdLst/>
              <a:ahLst/>
              <a:cxnLst/>
              <a:rect l="l" t="t" r="r" b="b"/>
              <a:pathLst>
                <a:path w="6096000" h="2971800">
                  <a:moveTo>
                    <a:pt x="0" y="495300"/>
                  </a:moveTo>
                  <a:lnTo>
                    <a:pt x="2267" y="447597"/>
                  </a:lnTo>
                  <a:lnTo>
                    <a:pt x="8930" y="401178"/>
                  </a:lnTo>
                  <a:lnTo>
                    <a:pt x="19782" y="356249"/>
                  </a:lnTo>
                  <a:lnTo>
                    <a:pt x="34615" y="313019"/>
                  </a:lnTo>
                  <a:lnTo>
                    <a:pt x="53222" y="271695"/>
                  </a:lnTo>
                  <a:lnTo>
                    <a:pt x="75394" y="232484"/>
                  </a:lnTo>
                  <a:lnTo>
                    <a:pt x="100925" y="195594"/>
                  </a:lnTo>
                  <a:lnTo>
                    <a:pt x="129607" y="161233"/>
                  </a:lnTo>
                  <a:lnTo>
                    <a:pt x="161233" y="129607"/>
                  </a:lnTo>
                  <a:lnTo>
                    <a:pt x="195594" y="100925"/>
                  </a:lnTo>
                  <a:lnTo>
                    <a:pt x="232484" y="75394"/>
                  </a:lnTo>
                  <a:lnTo>
                    <a:pt x="271695" y="53222"/>
                  </a:lnTo>
                  <a:lnTo>
                    <a:pt x="313019" y="34615"/>
                  </a:lnTo>
                  <a:lnTo>
                    <a:pt x="356249" y="19782"/>
                  </a:lnTo>
                  <a:lnTo>
                    <a:pt x="401178" y="8930"/>
                  </a:lnTo>
                  <a:lnTo>
                    <a:pt x="447597" y="2267"/>
                  </a:lnTo>
                  <a:lnTo>
                    <a:pt x="495300" y="0"/>
                  </a:lnTo>
                  <a:lnTo>
                    <a:pt x="5600700" y="0"/>
                  </a:lnTo>
                  <a:lnTo>
                    <a:pt x="5648402" y="2267"/>
                  </a:lnTo>
                  <a:lnTo>
                    <a:pt x="5694821" y="8930"/>
                  </a:lnTo>
                  <a:lnTo>
                    <a:pt x="5739750" y="19782"/>
                  </a:lnTo>
                  <a:lnTo>
                    <a:pt x="5782980" y="34615"/>
                  </a:lnTo>
                  <a:lnTo>
                    <a:pt x="5824304" y="53222"/>
                  </a:lnTo>
                  <a:lnTo>
                    <a:pt x="5863515" y="75394"/>
                  </a:lnTo>
                  <a:lnTo>
                    <a:pt x="5900405" y="100925"/>
                  </a:lnTo>
                  <a:lnTo>
                    <a:pt x="5934766" y="129607"/>
                  </a:lnTo>
                  <a:lnTo>
                    <a:pt x="5966392" y="161233"/>
                  </a:lnTo>
                  <a:lnTo>
                    <a:pt x="5995074" y="195594"/>
                  </a:lnTo>
                  <a:lnTo>
                    <a:pt x="6020605" y="232484"/>
                  </a:lnTo>
                  <a:lnTo>
                    <a:pt x="6042777" y="271695"/>
                  </a:lnTo>
                  <a:lnTo>
                    <a:pt x="6061384" y="313019"/>
                  </a:lnTo>
                  <a:lnTo>
                    <a:pt x="6076217" y="356249"/>
                  </a:lnTo>
                  <a:lnTo>
                    <a:pt x="6087069" y="401178"/>
                  </a:lnTo>
                  <a:lnTo>
                    <a:pt x="6093732" y="447597"/>
                  </a:lnTo>
                  <a:lnTo>
                    <a:pt x="6096000" y="495300"/>
                  </a:lnTo>
                  <a:lnTo>
                    <a:pt x="6096000" y="2476500"/>
                  </a:lnTo>
                  <a:lnTo>
                    <a:pt x="6093732" y="2524202"/>
                  </a:lnTo>
                  <a:lnTo>
                    <a:pt x="6087069" y="2570621"/>
                  </a:lnTo>
                  <a:lnTo>
                    <a:pt x="6076217" y="2615550"/>
                  </a:lnTo>
                  <a:lnTo>
                    <a:pt x="6061384" y="2658780"/>
                  </a:lnTo>
                  <a:lnTo>
                    <a:pt x="6042777" y="2700104"/>
                  </a:lnTo>
                  <a:lnTo>
                    <a:pt x="6020605" y="2739315"/>
                  </a:lnTo>
                  <a:lnTo>
                    <a:pt x="5995074" y="2776205"/>
                  </a:lnTo>
                  <a:lnTo>
                    <a:pt x="5966392" y="2810566"/>
                  </a:lnTo>
                  <a:lnTo>
                    <a:pt x="5934766" y="2842192"/>
                  </a:lnTo>
                  <a:lnTo>
                    <a:pt x="5900405" y="2870874"/>
                  </a:lnTo>
                  <a:lnTo>
                    <a:pt x="5863515" y="2896405"/>
                  </a:lnTo>
                  <a:lnTo>
                    <a:pt x="5824304" y="2918577"/>
                  </a:lnTo>
                  <a:lnTo>
                    <a:pt x="5782980" y="2937184"/>
                  </a:lnTo>
                  <a:lnTo>
                    <a:pt x="5739750" y="2952017"/>
                  </a:lnTo>
                  <a:lnTo>
                    <a:pt x="5694821" y="2962869"/>
                  </a:lnTo>
                  <a:lnTo>
                    <a:pt x="5648402" y="2969532"/>
                  </a:lnTo>
                  <a:lnTo>
                    <a:pt x="5600700" y="2971800"/>
                  </a:lnTo>
                  <a:lnTo>
                    <a:pt x="495300" y="2971800"/>
                  </a:lnTo>
                  <a:lnTo>
                    <a:pt x="447597" y="2969532"/>
                  </a:lnTo>
                  <a:lnTo>
                    <a:pt x="401178" y="2962869"/>
                  </a:lnTo>
                  <a:lnTo>
                    <a:pt x="356249" y="2952017"/>
                  </a:lnTo>
                  <a:lnTo>
                    <a:pt x="313019" y="2937184"/>
                  </a:lnTo>
                  <a:lnTo>
                    <a:pt x="271695" y="2918577"/>
                  </a:lnTo>
                  <a:lnTo>
                    <a:pt x="232484" y="2896405"/>
                  </a:lnTo>
                  <a:lnTo>
                    <a:pt x="195594" y="2870874"/>
                  </a:lnTo>
                  <a:lnTo>
                    <a:pt x="161233" y="2842192"/>
                  </a:lnTo>
                  <a:lnTo>
                    <a:pt x="129607" y="2810566"/>
                  </a:lnTo>
                  <a:lnTo>
                    <a:pt x="100925" y="2776205"/>
                  </a:lnTo>
                  <a:lnTo>
                    <a:pt x="75394" y="2739315"/>
                  </a:lnTo>
                  <a:lnTo>
                    <a:pt x="53222" y="2700104"/>
                  </a:lnTo>
                  <a:lnTo>
                    <a:pt x="34615" y="2658780"/>
                  </a:lnTo>
                  <a:lnTo>
                    <a:pt x="19782" y="2615550"/>
                  </a:lnTo>
                  <a:lnTo>
                    <a:pt x="8930" y="2570621"/>
                  </a:lnTo>
                  <a:lnTo>
                    <a:pt x="2267" y="2524202"/>
                  </a:lnTo>
                  <a:lnTo>
                    <a:pt x="0" y="247650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514727" y="71894"/>
                </a:moveTo>
                <a:lnTo>
                  <a:pt x="2487282" y="55892"/>
                </a:lnTo>
                <a:lnTo>
                  <a:pt x="2394966" y="2044"/>
                </a:lnTo>
                <a:lnTo>
                  <a:pt x="2388959" y="0"/>
                </a:lnTo>
                <a:lnTo>
                  <a:pt x="2382850" y="393"/>
                </a:lnTo>
                <a:lnTo>
                  <a:pt x="2377338" y="3086"/>
                </a:lnTo>
                <a:lnTo>
                  <a:pt x="2373122" y="7886"/>
                </a:lnTo>
                <a:lnTo>
                  <a:pt x="2371064" y="13893"/>
                </a:lnTo>
                <a:lnTo>
                  <a:pt x="2371445" y="20002"/>
                </a:lnTo>
                <a:lnTo>
                  <a:pt x="2374100" y="25514"/>
                </a:lnTo>
                <a:lnTo>
                  <a:pt x="2378837" y="29730"/>
                </a:lnTo>
                <a:lnTo>
                  <a:pt x="2423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423680" y="87896"/>
                </a:lnTo>
                <a:lnTo>
                  <a:pt x="2378837" y="114058"/>
                </a:lnTo>
                <a:lnTo>
                  <a:pt x="2374100" y="118287"/>
                </a:lnTo>
                <a:lnTo>
                  <a:pt x="2371445" y="123799"/>
                </a:lnTo>
                <a:lnTo>
                  <a:pt x="2371064" y="129908"/>
                </a:lnTo>
                <a:lnTo>
                  <a:pt x="2373122" y="135902"/>
                </a:lnTo>
                <a:lnTo>
                  <a:pt x="2377338" y="140716"/>
                </a:lnTo>
                <a:lnTo>
                  <a:pt x="2382850" y="143395"/>
                </a:lnTo>
                <a:lnTo>
                  <a:pt x="2388959" y="143802"/>
                </a:lnTo>
                <a:lnTo>
                  <a:pt x="2394966" y="141744"/>
                </a:lnTo>
                <a:lnTo>
                  <a:pt x="2487282" y="87896"/>
                </a:lnTo>
                <a:lnTo>
                  <a:pt x="25147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7391527" y="71894"/>
                </a:moveTo>
                <a:lnTo>
                  <a:pt x="7364082" y="55892"/>
                </a:lnTo>
                <a:lnTo>
                  <a:pt x="7271766" y="2044"/>
                </a:lnTo>
                <a:lnTo>
                  <a:pt x="7265759" y="0"/>
                </a:lnTo>
                <a:lnTo>
                  <a:pt x="7259650" y="393"/>
                </a:lnTo>
                <a:lnTo>
                  <a:pt x="7254138" y="3086"/>
                </a:lnTo>
                <a:lnTo>
                  <a:pt x="7249922" y="7886"/>
                </a:lnTo>
                <a:lnTo>
                  <a:pt x="7247864" y="13893"/>
                </a:lnTo>
                <a:lnTo>
                  <a:pt x="7248245" y="20002"/>
                </a:lnTo>
                <a:lnTo>
                  <a:pt x="7250900" y="25514"/>
                </a:lnTo>
                <a:lnTo>
                  <a:pt x="7255637" y="29730"/>
                </a:lnTo>
                <a:lnTo>
                  <a:pt x="7300481" y="55892"/>
                </a:lnTo>
                <a:lnTo>
                  <a:pt x="5867400" y="55892"/>
                </a:lnTo>
                <a:lnTo>
                  <a:pt x="5867400" y="87896"/>
                </a:lnTo>
                <a:lnTo>
                  <a:pt x="7300481" y="87896"/>
                </a:lnTo>
                <a:lnTo>
                  <a:pt x="7255637" y="114058"/>
                </a:lnTo>
                <a:lnTo>
                  <a:pt x="7250900" y="118287"/>
                </a:lnTo>
                <a:lnTo>
                  <a:pt x="7248245" y="123799"/>
                </a:lnTo>
                <a:lnTo>
                  <a:pt x="7247864" y="129908"/>
                </a:lnTo>
                <a:lnTo>
                  <a:pt x="7249922" y="135902"/>
                </a:lnTo>
                <a:lnTo>
                  <a:pt x="7254138" y="140716"/>
                </a:lnTo>
                <a:lnTo>
                  <a:pt x="7259650" y="143395"/>
                </a:lnTo>
                <a:lnTo>
                  <a:pt x="7265759" y="143802"/>
                </a:lnTo>
                <a:lnTo>
                  <a:pt x="7271766" y="141744"/>
                </a:lnTo>
                <a:lnTo>
                  <a:pt x="7364082" y="87896"/>
                </a:lnTo>
                <a:lnTo>
                  <a:pt x="7391527" y="71894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8001000" y="55892"/>
                </a:lnTo>
                <a:lnTo>
                  <a:pt x="8001000" y="87896"/>
                </a:lnTo>
                <a:lnTo>
                  <a:pt x="8213598" y="87896"/>
                </a:lnTo>
                <a:lnTo>
                  <a:pt x="8213598" y="2419388"/>
                </a:lnTo>
                <a:lnTo>
                  <a:pt x="8187436" y="2374531"/>
                </a:lnTo>
                <a:lnTo>
                  <a:pt x="8183207" y="2369794"/>
                </a:lnTo>
                <a:lnTo>
                  <a:pt x="8177682" y="2367127"/>
                </a:lnTo>
                <a:lnTo>
                  <a:pt x="8171535" y="2366734"/>
                </a:lnTo>
                <a:lnTo>
                  <a:pt x="8165465" y="2368778"/>
                </a:lnTo>
                <a:lnTo>
                  <a:pt x="8160728" y="2373007"/>
                </a:lnTo>
                <a:lnTo>
                  <a:pt x="8158073" y="2378532"/>
                </a:lnTo>
                <a:lnTo>
                  <a:pt x="8157692" y="2384653"/>
                </a:lnTo>
                <a:lnTo>
                  <a:pt x="8159750" y="2390660"/>
                </a:lnTo>
                <a:lnTo>
                  <a:pt x="82202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229600" y="2526296"/>
                </a:lnTo>
                <a:lnTo>
                  <a:pt x="8229600" y="2510371"/>
                </a:lnTo>
                <a:lnTo>
                  <a:pt x="8248116" y="2478621"/>
                </a:lnTo>
                <a:lnTo>
                  <a:pt x="8299450" y="2390660"/>
                </a:lnTo>
                <a:lnTo>
                  <a:pt x="8301495" y="2384653"/>
                </a:lnTo>
                <a:lnTo>
                  <a:pt x="8301101" y="2378532"/>
                </a:lnTo>
                <a:lnTo>
                  <a:pt x="8298408" y="2373007"/>
                </a:lnTo>
                <a:lnTo>
                  <a:pt x="8293608" y="2368778"/>
                </a:lnTo>
                <a:lnTo>
                  <a:pt x="8287601" y="2366734"/>
                </a:lnTo>
                <a:lnTo>
                  <a:pt x="8281492" y="2367127"/>
                </a:lnTo>
                <a:lnTo>
                  <a:pt x="8275980" y="2369794"/>
                </a:lnTo>
                <a:lnTo>
                  <a:pt x="8271764" y="2374531"/>
                </a:lnTo>
                <a:lnTo>
                  <a:pt x="8245602" y="2419388"/>
                </a:lnTo>
                <a:lnTo>
                  <a:pt x="82456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1098550"/>
            <a:ext cx="3949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	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27960" y="2423160"/>
            <a:ext cx="3385185" cy="1861185"/>
            <a:chOff x="2727960" y="2423160"/>
            <a:chExt cx="3385185" cy="1861185"/>
          </a:xfrm>
        </p:grpSpPr>
        <p:sp>
          <p:nvSpPr>
            <p:cNvPr id="14" name="object 14"/>
            <p:cNvSpPr/>
            <p:nvPr/>
          </p:nvSpPr>
          <p:spPr>
            <a:xfrm>
              <a:off x="2743962" y="2439162"/>
              <a:ext cx="3352800" cy="1828800"/>
            </a:xfrm>
            <a:custGeom>
              <a:avLst/>
              <a:gdLst/>
              <a:ahLst/>
              <a:cxnLst/>
              <a:rect l="l" t="t" r="r" b="b"/>
              <a:pathLst>
                <a:path w="3352800" h="1828800">
                  <a:moveTo>
                    <a:pt x="0" y="1828800"/>
                  </a:moveTo>
                  <a:lnTo>
                    <a:pt x="3352800" y="18288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8520" y="3274990"/>
              <a:ext cx="1900555" cy="0"/>
            </a:xfrm>
            <a:custGeom>
              <a:avLst/>
              <a:gdLst/>
              <a:ahLst/>
              <a:cxnLst/>
              <a:rect l="l" t="t" r="r" b="b"/>
              <a:pathLst>
                <a:path w="1900554">
                  <a:moveTo>
                    <a:pt x="0" y="0"/>
                  </a:moveTo>
                  <a:lnTo>
                    <a:pt x="1900268" y="0"/>
                  </a:lnTo>
                </a:path>
              </a:pathLst>
            </a:custGeom>
            <a:ln w="19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52854" y="2712198"/>
            <a:ext cx="300228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1184275" algn="l"/>
              </a:tabLst>
            </a:pPr>
            <a:r>
              <a:rPr sz="4725" i="1" spc="780" baseline="-35273" dirty="0">
                <a:latin typeface="Times New Roman"/>
                <a:cs typeface="Times New Roman"/>
              </a:rPr>
              <a:t>G</a:t>
            </a:r>
            <a:r>
              <a:rPr sz="4725" spc="780" baseline="-35273" dirty="0">
                <a:latin typeface="Times New Roman"/>
                <a:cs typeface="Times New Roman"/>
              </a:rPr>
              <a:t>5</a:t>
            </a:r>
            <a:r>
              <a:rPr sz="4725" spc="-217" baseline="-35273" dirty="0">
                <a:latin typeface="Times New Roman"/>
                <a:cs typeface="Times New Roman"/>
              </a:rPr>
              <a:t> </a:t>
            </a:r>
            <a:r>
              <a:rPr sz="4725" spc="652" baseline="-35273" dirty="0">
                <a:latin typeface="Symbol"/>
                <a:cs typeface="Symbol"/>
              </a:rPr>
              <a:t></a:t>
            </a:r>
            <a:r>
              <a:rPr sz="4725" spc="652" baseline="-35273" dirty="0">
                <a:latin typeface="Times New Roman"/>
                <a:cs typeface="Times New Roman"/>
              </a:rPr>
              <a:t>	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1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2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3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4602" y="3275016"/>
            <a:ext cx="196215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150" spc="395" dirty="0">
                <a:latin typeface="Times New Roman"/>
                <a:cs typeface="Times New Roman"/>
              </a:rPr>
              <a:t>1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434" dirty="0">
                <a:latin typeface="Symbol"/>
                <a:cs typeface="Symbol"/>
              </a:rPr>
              <a:t></a:t>
            </a:r>
            <a:r>
              <a:rPr sz="3150" spc="-145" dirty="0">
                <a:latin typeface="Times New Roman"/>
                <a:cs typeface="Times New Roman"/>
              </a:rPr>
              <a:t> </a:t>
            </a:r>
            <a:r>
              <a:rPr sz="3150" i="1" spc="600" dirty="0">
                <a:latin typeface="Times New Roman"/>
                <a:cs typeface="Times New Roman"/>
              </a:rPr>
              <a:t>G</a:t>
            </a:r>
            <a:r>
              <a:rPr sz="3150" spc="600" dirty="0">
                <a:latin typeface="Times New Roman"/>
                <a:cs typeface="Times New Roman"/>
              </a:rPr>
              <a:t>2</a:t>
            </a:r>
            <a:r>
              <a:rPr sz="3150" i="1" spc="600" dirty="0">
                <a:latin typeface="Times New Roman"/>
                <a:cs typeface="Times New Roman"/>
              </a:rPr>
              <a:t>H</a:t>
            </a:r>
            <a:r>
              <a:rPr sz="3150" spc="60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645" y="1747837"/>
            <a:ext cx="7568565" cy="4196080"/>
            <a:chOff x="973645" y="1747837"/>
            <a:chExt cx="7568565" cy="4196080"/>
          </a:xfrm>
        </p:grpSpPr>
        <p:sp>
          <p:nvSpPr>
            <p:cNvPr id="3" name="object 3"/>
            <p:cNvSpPr/>
            <p:nvPr/>
          </p:nvSpPr>
          <p:spPr>
            <a:xfrm>
              <a:off x="978408" y="1752600"/>
              <a:ext cx="7559040" cy="4186554"/>
            </a:xfrm>
            <a:custGeom>
              <a:avLst/>
              <a:gdLst/>
              <a:ahLst/>
              <a:cxnLst/>
              <a:rect l="l" t="t" r="r" b="b"/>
              <a:pathLst>
                <a:path w="7559040" h="4186554">
                  <a:moveTo>
                    <a:pt x="6861302" y="0"/>
                  </a:moveTo>
                  <a:lnTo>
                    <a:pt x="697737" y="0"/>
                  </a:lnTo>
                  <a:lnTo>
                    <a:pt x="649970" y="1609"/>
                  </a:lnTo>
                  <a:lnTo>
                    <a:pt x="603065" y="6370"/>
                  </a:lnTo>
                  <a:lnTo>
                    <a:pt x="557128" y="14176"/>
                  </a:lnTo>
                  <a:lnTo>
                    <a:pt x="512262" y="24926"/>
                  </a:lnTo>
                  <a:lnTo>
                    <a:pt x="468571" y="38513"/>
                  </a:lnTo>
                  <a:lnTo>
                    <a:pt x="426160" y="54836"/>
                  </a:lnTo>
                  <a:lnTo>
                    <a:pt x="385131" y="73789"/>
                  </a:lnTo>
                  <a:lnTo>
                    <a:pt x="345590" y="95268"/>
                  </a:lnTo>
                  <a:lnTo>
                    <a:pt x="307640" y="119171"/>
                  </a:lnTo>
                  <a:lnTo>
                    <a:pt x="271384" y="145392"/>
                  </a:lnTo>
                  <a:lnTo>
                    <a:pt x="236928" y="173828"/>
                  </a:lnTo>
                  <a:lnTo>
                    <a:pt x="204374" y="204374"/>
                  </a:lnTo>
                  <a:lnTo>
                    <a:pt x="173828" y="236928"/>
                  </a:lnTo>
                  <a:lnTo>
                    <a:pt x="145392" y="271384"/>
                  </a:lnTo>
                  <a:lnTo>
                    <a:pt x="119171" y="307640"/>
                  </a:lnTo>
                  <a:lnTo>
                    <a:pt x="95268" y="345590"/>
                  </a:lnTo>
                  <a:lnTo>
                    <a:pt x="73789" y="385131"/>
                  </a:lnTo>
                  <a:lnTo>
                    <a:pt x="54836" y="426160"/>
                  </a:lnTo>
                  <a:lnTo>
                    <a:pt x="38513" y="468571"/>
                  </a:lnTo>
                  <a:lnTo>
                    <a:pt x="24926" y="512262"/>
                  </a:lnTo>
                  <a:lnTo>
                    <a:pt x="14176" y="557128"/>
                  </a:lnTo>
                  <a:lnTo>
                    <a:pt x="6370" y="603065"/>
                  </a:lnTo>
                  <a:lnTo>
                    <a:pt x="1609" y="649970"/>
                  </a:lnTo>
                  <a:lnTo>
                    <a:pt x="0" y="697738"/>
                  </a:lnTo>
                  <a:lnTo>
                    <a:pt x="0" y="3488690"/>
                  </a:lnTo>
                  <a:lnTo>
                    <a:pt x="1609" y="3536460"/>
                  </a:lnTo>
                  <a:lnTo>
                    <a:pt x="6370" y="3583367"/>
                  </a:lnTo>
                  <a:lnTo>
                    <a:pt x="14176" y="3629306"/>
                  </a:lnTo>
                  <a:lnTo>
                    <a:pt x="24926" y="3674174"/>
                  </a:lnTo>
                  <a:lnTo>
                    <a:pt x="38513" y="3717865"/>
                  </a:lnTo>
                  <a:lnTo>
                    <a:pt x="54836" y="3760278"/>
                  </a:lnTo>
                  <a:lnTo>
                    <a:pt x="73789" y="3801307"/>
                  </a:lnTo>
                  <a:lnTo>
                    <a:pt x="95268" y="3840848"/>
                  </a:lnTo>
                  <a:lnTo>
                    <a:pt x="119171" y="3878799"/>
                  </a:lnTo>
                  <a:lnTo>
                    <a:pt x="145392" y="3915054"/>
                  </a:lnTo>
                  <a:lnTo>
                    <a:pt x="173828" y="3949509"/>
                  </a:lnTo>
                  <a:lnTo>
                    <a:pt x="204374" y="3982062"/>
                  </a:lnTo>
                  <a:lnTo>
                    <a:pt x="236928" y="4012608"/>
                  </a:lnTo>
                  <a:lnTo>
                    <a:pt x="271384" y="4041043"/>
                  </a:lnTo>
                  <a:lnTo>
                    <a:pt x="307640" y="4067263"/>
                  </a:lnTo>
                  <a:lnTo>
                    <a:pt x="345590" y="4091164"/>
                  </a:lnTo>
                  <a:lnTo>
                    <a:pt x="385131" y="4112643"/>
                  </a:lnTo>
                  <a:lnTo>
                    <a:pt x="426160" y="4131595"/>
                  </a:lnTo>
                  <a:lnTo>
                    <a:pt x="468571" y="4147916"/>
                  </a:lnTo>
                  <a:lnTo>
                    <a:pt x="512262" y="4161503"/>
                  </a:lnTo>
                  <a:lnTo>
                    <a:pt x="557128" y="4172252"/>
                  </a:lnTo>
                  <a:lnTo>
                    <a:pt x="603065" y="4180058"/>
                  </a:lnTo>
                  <a:lnTo>
                    <a:pt x="649970" y="4184818"/>
                  </a:lnTo>
                  <a:lnTo>
                    <a:pt x="697737" y="4186428"/>
                  </a:lnTo>
                  <a:lnTo>
                    <a:pt x="6861302" y="4186428"/>
                  </a:lnTo>
                  <a:lnTo>
                    <a:pt x="6909069" y="4184818"/>
                  </a:lnTo>
                  <a:lnTo>
                    <a:pt x="6955974" y="4180058"/>
                  </a:lnTo>
                  <a:lnTo>
                    <a:pt x="7001911" y="4172252"/>
                  </a:lnTo>
                  <a:lnTo>
                    <a:pt x="7046777" y="4161503"/>
                  </a:lnTo>
                  <a:lnTo>
                    <a:pt x="7090468" y="4147916"/>
                  </a:lnTo>
                  <a:lnTo>
                    <a:pt x="7132879" y="4131595"/>
                  </a:lnTo>
                  <a:lnTo>
                    <a:pt x="7173908" y="4112643"/>
                  </a:lnTo>
                  <a:lnTo>
                    <a:pt x="7213449" y="4091164"/>
                  </a:lnTo>
                  <a:lnTo>
                    <a:pt x="7251399" y="4067263"/>
                  </a:lnTo>
                  <a:lnTo>
                    <a:pt x="7287655" y="4041043"/>
                  </a:lnTo>
                  <a:lnTo>
                    <a:pt x="7322111" y="4012608"/>
                  </a:lnTo>
                  <a:lnTo>
                    <a:pt x="7354665" y="3982062"/>
                  </a:lnTo>
                  <a:lnTo>
                    <a:pt x="7385211" y="3949509"/>
                  </a:lnTo>
                  <a:lnTo>
                    <a:pt x="7413647" y="3915054"/>
                  </a:lnTo>
                  <a:lnTo>
                    <a:pt x="7439868" y="3878799"/>
                  </a:lnTo>
                  <a:lnTo>
                    <a:pt x="7463771" y="3840848"/>
                  </a:lnTo>
                  <a:lnTo>
                    <a:pt x="7485250" y="3801307"/>
                  </a:lnTo>
                  <a:lnTo>
                    <a:pt x="7504203" y="3760278"/>
                  </a:lnTo>
                  <a:lnTo>
                    <a:pt x="7520526" y="3717865"/>
                  </a:lnTo>
                  <a:lnTo>
                    <a:pt x="7534113" y="3674174"/>
                  </a:lnTo>
                  <a:lnTo>
                    <a:pt x="7544863" y="3629306"/>
                  </a:lnTo>
                  <a:lnTo>
                    <a:pt x="7552669" y="3583367"/>
                  </a:lnTo>
                  <a:lnTo>
                    <a:pt x="7557430" y="3536460"/>
                  </a:lnTo>
                  <a:lnTo>
                    <a:pt x="7559040" y="3488690"/>
                  </a:lnTo>
                  <a:lnTo>
                    <a:pt x="7559040" y="697738"/>
                  </a:lnTo>
                  <a:lnTo>
                    <a:pt x="7557430" y="649970"/>
                  </a:lnTo>
                  <a:lnTo>
                    <a:pt x="7552669" y="603065"/>
                  </a:lnTo>
                  <a:lnTo>
                    <a:pt x="7544863" y="557128"/>
                  </a:lnTo>
                  <a:lnTo>
                    <a:pt x="7534113" y="512262"/>
                  </a:lnTo>
                  <a:lnTo>
                    <a:pt x="7520526" y="468571"/>
                  </a:lnTo>
                  <a:lnTo>
                    <a:pt x="7504203" y="426160"/>
                  </a:lnTo>
                  <a:lnTo>
                    <a:pt x="7485250" y="385131"/>
                  </a:lnTo>
                  <a:lnTo>
                    <a:pt x="7463771" y="345590"/>
                  </a:lnTo>
                  <a:lnTo>
                    <a:pt x="7439868" y="307640"/>
                  </a:lnTo>
                  <a:lnTo>
                    <a:pt x="7413647" y="271384"/>
                  </a:lnTo>
                  <a:lnTo>
                    <a:pt x="7385211" y="236928"/>
                  </a:lnTo>
                  <a:lnTo>
                    <a:pt x="7354665" y="204374"/>
                  </a:lnTo>
                  <a:lnTo>
                    <a:pt x="7322111" y="173828"/>
                  </a:lnTo>
                  <a:lnTo>
                    <a:pt x="7287655" y="145392"/>
                  </a:lnTo>
                  <a:lnTo>
                    <a:pt x="7251399" y="119171"/>
                  </a:lnTo>
                  <a:lnTo>
                    <a:pt x="7213449" y="95268"/>
                  </a:lnTo>
                  <a:lnTo>
                    <a:pt x="7173908" y="73789"/>
                  </a:lnTo>
                  <a:lnTo>
                    <a:pt x="7132879" y="54836"/>
                  </a:lnTo>
                  <a:lnTo>
                    <a:pt x="7090468" y="38513"/>
                  </a:lnTo>
                  <a:lnTo>
                    <a:pt x="7046777" y="24926"/>
                  </a:lnTo>
                  <a:lnTo>
                    <a:pt x="7001911" y="14176"/>
                  </a:lnTo>
                  <a:lnTo>
                    <a:pt x="6955974" y="6370"/>
                  </a:lnTo>
                  <a:lnTo>
                    <a:pt x="6909069" y="1609"/>
                  </a:lnTo>
                  <a:lnTo>
                    <a:pt x="68613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408" y="1752600"/>
              <a:ext cx="7559040" cy="4186554"/>
            </a:xfrm>
            <a:custGeom>
              <a:avLst/>
              <a:gdLst/>
              <a:ahLst/>
              <a:cxnLst/>
              <a:rect l="l" t="t" r="r" b="b"/>
              <a:pathLst>
                <a:path w="7559040" h="4186554">
                  <a:moveTo>
                    <a:pt x="0" y="697738"/>
                  </a:moveTo>
                  <a:lnTo>
                    <a:pt x="1609" y="649970"/>
                  </a:lnTo>
                  <a:lnTo>
                    <a:pt x="6370" y="603065"/>
                  </a:lnTo>
                  <a:lnTo>
                    <a:pt x="14176" y="557128"/>
                  </a:lnTo>
                  <a:lnTo>
                    <a:pt x="24926" y="512262"/>
                  </a:lnTo>
                  <a:lnTo>
                    <a:pt x="38513" y="468571"/>
                  </a:lnTo>
                  <a:lnTo>
                    <a:pt x="54836" y="426160"/>
                  </a:lnTo>
                  <a:lnTo>
                    <a:pt x="73789" y="385131"/>
                  </a:lnTo>
                  <a:lnTo>
                    <a:pt x="95268" y="345590"/>
                  </a:lnTo>
                  <a:lnTo>
                    <a:pt x="119171" y="307640"/>
                  </a:lnTo>
                  <a:lnTo>
                    <a:pt x="145392" y="271384"/>
                  </a:lnTo>
                  <a:lnTo>
                    <a:pt x="173828" y="236928"/>
                  </a:lnTo>
                  <a:lnTo>
                    <a:pt x="204374" y="204374"/>
                  </a:lnTo>
                  <a:lnTo>
                    <a:pt x="236928" y="173828"/>
                  </a:lnTo>
                  <a:lnTo>
                    <a:pt x="271384" y="145392"/>
                  </a:lnTo>
                  <a:lnTo>
                    <a:pt x="307640" y="119171"/>
                  </a:lnTo>
                  <a:lnTo>
                    <a:pt x="345590" y="95268"/>
                  </a:lnTo>
                  <a:lnTo>
                    <a:pt x="385131" y="73789"/>
                  </a:lnTo>
                  <a:lnTo>
                    <a:pt x="426160" y="54836"/>
                  </a:lnTo>
                  <a:lnTo>
                    <a:pt x="468571" y="38513"/>
                  </a:lnTo>
                  <a:lnTo>
                    <a:pt x="512262" y="24926"/>
                  </a:lnTo>
                  <a:lnTo>
                    <a:pt x="557128" y="14176"/>
                  </a:lnTo>
                  <a:lnTo>
                    <a:pt x="603065" y="6370"/>
                  </a:lnTo>
                  <a:lnTo>
                    <a:pt x="649970" y="1609"/>
                  </a:lnTo>
                  <a:lnTo>
                    <a:pt x="697737" y="0"/>
                  </a:lnTo>
                  <a:lnTo>
                    <a:pt x="6861302" y="0"/>
                  </a:lnTo>
                  <a:lnTo>
                    <a:pt x="6909069" y="1609"/>
                  </a:lnTo>
                  <a:lnTo>
                    <a:pt x="6955974" y="6370"/>
                  </a:lnTo>
                  <a:lnTo>
                    <a:pt x="7001911" y="14176"/>
                  </a:lnTo>
                  <a:lnTo>
                    <a:pt x="7046777" y="24926"/>
                  </a:lnTo>
                  <a:lnTo>
                    <a:pt x="7090468" y="38513"/>
                  </a:lnTo>
                  <a:lnTo>
                    <a:pt x="7132879" y="54836"/>
                  </a:lnTo>
                  <a:lnTo>
                    <a:pt x="7173908" y="73789"/>
                  </a:lnTo>
                  <a:lnTo>
                    <a:pt x="7213449" y="95268"/>
                  </a:lnTo>
                  <a:lnTo>
                    <a:pt x="7251399" y="119171"/>
                  </a:lnTo>
                  <a:lnTo>
                    <a:pt x="7287655" y="145392"/>
                  </a:lnTo>
                  <a:lnTo>
                    <a:pt x="7322111" y="173828"/>
                  </a:lnTo>
                  <a:lnTo>
                    <a:pt x="7354665" y="204374"/>
                  </a:lnTo>
                  <a:lnTo>
                    <a:pt x="7385211" y="236928"/>
                  </a:lnTo>
                  <a:lnTo>
                    <a:pt x="7413647" y="271384"/>
                  </a:lnTo>
                  <a:lnTo>
                    <a:pt x="7439868" y="307640"/>
                  </a:lnTo>
                  <a:lnTo>
                    <a:pt x="7463771" y="345590"/>
                  </a:lnTo>
                  <a:lnTo>
                    <a:pt x="7485250" y="385131"/>
                  </a:lnTo>
                  <a:lnTo>
                    <a:pt x="7504203" y="426160"/>
                  </a:lnTo>
                  <a:lnTo>
                    <a:pt x="7520526" y="468571"/>
                  </a:lnTo>
                  <a:lnTo>
                    <a:pt x="7534113" y="512262"/>
                  </a:lnTo>
                  <a:lnTo>
                    <a:pt x="7544863" y="557128"/>
                  </a:lnTo>
                  <a:lnTo>
                    <a:pt x="7552669" y="603065"/>
                  </a:lnTo>
                  <a:lnTo>
                    <a:pt x="7557430" y="649970"/>
                  </a:lnTo>
                  <a:lnTo>
                    <a:pt x="7559040" y="697738"/>
                  </a:lnTo>
                  <a:lnTo>
                    <a:pt x="7559040" y="3488690"/>
                  </a:lnTo>
                  <a:lnTo>
                    <a:pt x="7557430" y="3536460"/>
                  </a:lnTo>
                  <a:lnTo>
                    <a:pt x="7552669" y="3583367"/>
                  </a:lnTo>
                  <a:lnTo>
                    <a:pt x="7544863" y="3629306"/>
                  </a:lnTo>
                  <a:lnTo>
                    <a:pt x="7534113" y="3674174"/>
                  </a:lnTo>
                  <a:lnTo>
                    <a:pt x="7520526" y="3717865"/>
                  </a:lnTo>
                  <a:lnTo>
                    <a:pt x="7504203" y="3760278"/>
                  </a:lnTo>
                  <a:lnTo>
                    <a:pt x="7485250" y="3801307"/>
                  </a:lnTo>
                  <a:lnTo>
                    <a:pt x="7463771" y="3840848"/>
                  </a:lnTo>
                  <a:lnTo>
                    <a:pt x="7439868" y="3878799"/>
                  </a:lnTo>
                  <a:lnTo>
                    <a:pt x="7413647" y="3915054"/>
                  </a:lnTo>
                  <a:lnTo>
                    <a:pt x="7385211" y="3949509"/>
                  </a:lnTo>
                  <a:lnTo>
                    <a:pt x="7354665" y="3982062"/>
                  </a:lnTo>
                  <a:lnTo>
                    <a:pt x="7322111" y="4012608"/>
                  </a:lnTo>
                  <a:lnTo>
                    <a:pt x="7287655" y="4041043"/>
                  </a:lnTo>
                  <a:lnTo>
                    <a:pt x="7251399" y="4067263"/>
                  </a:lnTo>
                  <a:lnTo>
                    <a:pt x="7213449" y="4091164"/>
                  </a:lnTo>
                  <a:lnTo>
                    <a:pt x="7173908" y="4112643"/>
                  </a:lnTo>
                  <a:lnTo>
                    <a:pt x="7132879" y="4131595"/>
                  </a:lnTo>
                  <a:lnTo>
                    <a:pt x="7090468" y="4147916"/>
                  </a:lnTo>
                  <a:lnTo>
                    <a:pt x="7046777" y="4161503"/>
                  </a:lnTo>
                  <a:lnTo>
                    <a:pt x="7001911" y="4172252"/>
                  </a:lnTo>
                  <a:lnTo>
                    <a:pt x="6955974" y="4180058"/>
                  </a:lnTo>
                  <a:lnTo>
                    <a:pt x="6909069" y="4184818"/>
                  </a:lnTo>
                  <a:lnTo>
                    <a:pt x="6861302" y="4186428"/>
                  </a:lnTo>
                  <a:lnTo>
                    <a:pt x="697737" y="4186428"/>
                  </a:lnTo>
                  <a:lnTo>
                    <a:pt x="649970" y="4184818"/>
                  </a:lnTo>
                  <a:lnTo>
                    <a:pt x="603065" y="4180058"/>
                  </a:lnTo>
                  <a:lnTo>
                    <a:pt x="557128" y="4172252"/>
                  </a:lnTo>
                  <a:lnTo>
                    <a:pt x="512262" y="4161503"/>
                  </a:lnTo>
                  <a:lnTo>
                    <a:pt x="468571" y="4147916"/>
                  </a:lnTo>
                  <a:lnTo>
                    <a:pt x="426160" y="4131595"/>
                  </a:lnTo>
                  <a:lnTo>
                    <a:pt x="385131" y="4112643"/>
                  </a:lnTo>
                  <a:lnTo>
                    <a:pt x="345590" y="4091164"/>
                  </a:lnTo>
                  <a:lnTo>
                    <a:pt x="307640" y="4067263"/>
                  </a:lnTo>
                  <a:lnTo>
                    <a:pt x="271384" y="4041043"/>
                  </a:lnTo>
                  <a:lnTo>
                    <a:pt x="236928" y="4012608"/>
                  </a:lnTo>
                  <a:lnTo>
                    <a:pt x="204374" y="3982062"/>
                  </a:lnTo>
                  <a:lnTo>
                    <a:pt x="173828" y="3949509"/>
                  </a:lnTo>
                  <a:lnTo>
                    <a:pt x="145392" y="3915054"/>
                  </a:lnTo>
                  <a:lnTo>
                    <a:pt x="119171" y="3878799"/>
                  </a:lnTo>
                  <a:lnTo>
                    <a:pt x="95268" y="3840848"/>
                  </a:lnTo>
                  <a:lnTo>
                    <a:pt x="73789" y="3801307"/>
                  </a:lnTo>
                  <a:lnTo>
                    <a:pt x="54836" y="3760278"/>
                  </a:lnTo>
                  <a:lnTo>
                    <a:pt x="38513" y="3717865"/>
                  </a:lnTo>
                  <a:lnTo>
                    <a:pt x="24926" y="3674174"/>
                  </a:lnTo>
                  <a:lnTo>
                    <a:pt x="14176" y="3629306"/>
                  </a:lnTo>
                  <a:lnTo>
                    <a:pt x="6370" y="3583367"/>
                  </a:lnTo>
                  <a:lnTo>
                    <a:pt x="1609" y="3536460"/>
                  </a:lnTo>
                  <a:lnTo>
                    <a:pt x="0" y="3488690"/>
                  </a:lnTo>
                  <a:lnTo>
                    <a:pt x="0" y="6977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266318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2"/>
                  </a:moveTo>
                  <a:lnTo>
                    <a:pt x="520192" y="520192"/>
                  </a:lnTo>
                </a:path>
                <a:path w="609600" h="609600">
                  <a:moveTo>
                    <a:pt x="88391" y="520192"/>
                  </a:moveTo>
                  <a:lnTo>
                    <a:pt x="520192" y="8839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10159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2896095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514727" y="71894"/>
                </a:moveTo>
                <a:lnTo>
                  <a:pt x="2487282" y="55892"/>
                </a:lnTo>
                <a:lnTo>
                  <a:pt x="2394966" y="2044"/>
                </a:lnTo>
                <a:lnTo>
                  <a:pt x="2388959" y="0"/>
                </a:lnTo>
                <a:lnTo>
                  <a:pt x="2382850" y="393"/>
                </a:lnTo>
                <a:lnTo>
                  <a:pt x="2377338" y="3086"/>
                </a:lnTo>
                <a:lnTo>
                  <a:pt x="2373122" y="7886"/>
                </a:lnTo>
                <a:lnTo>
                  <a:pt x="2371064" y="13893"/>
                </a:lnTo>
                <a:lnTo>
                  <a:pt x="2371445" y="20002"/>
                </a:lnTo>
                <a:lnTo>
                  <a:pt x="2374100" y="25514"/>
                </a:lnTo>
                <a:lnTo>
                  <a:pt x="2378837" y="29730"/>
                </a:lnTo>
                <a:lnTo>
                  <a:pt x="2423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423680" y="87896"/>
                </a:lnTo>
                <a:lnTo>
                  <a:pt x="2378837" y="114058"/>
                </a:lnTo>
                <a:lnTo>
                  <a:pt x="2374100" y="118287"/>
                </a:lnTo>
                <a:lnTo>
                  <a:pt x="2371445" y="123799"/>
                </a:lnTo>
                <a:lnTo>
                  <a:pt x="2371064" y="129908"/>
                </a:lnTo>
                <a:lnTo>
                  <a:pt x="2373122" y="135902"/>
                </a:lnTo>
                <a:lnTo>
                  <a:pt x="2377338" y="140716"/>
                </a:lnTo>
                <a:lnTo>
                  <a:pt x="2382850" y="143395"/>
                </a:lnTo>
                <a:lnTo>
                  <a:pt x="2388959" y="143802"/>
                </a:lnTo>
                <a:lnTo>
                  <a:pt x="2394966" y="141744"/>
                </a:lnTo>
                <a:lnTo>
                  <a:pt x="2487282" y="87896"/>
                </a:lnTo>
                <a:lnTo>
                  <a:pt x="25147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306" y="2494292"/>
                </a:lnTo>
                <a:lnTo>
                  <a:pt x="1431163" y="2468130"/>
                </a:lnTo>
                <a:lnTo>
                  <a:pt x="1435887" y="2463914"/>
                </a:lnTo>
                <a:lnTo>
                  <a:pt x="1438541" y="2458402"/>
                </a:lnTo>
                <a:lnTo>
                  <a:pt x="1438922" y="2452293"/>
                </a:lnTo>
                <a:lnTo>
                  <a:pt x="1436878" y="2446286"/>
                </a:lnTo>
                <a:lnTo>
                  <a:pt x="1432648" y="2441486"/>
                </a:lnTo>
                <a:lnTo>
                  <a:pt x="1427137" y="2438793"/>
                </a:lnTo>
                <a:lnTo>
                  <a:pt x="1421028" y="2438400"/>
                </a:lnTo>
                <a:lnTo>
                  <a:pt x="1415021" y="2440444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888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44"/>
                </a:lnTo>
                <a:lnTo>
                  <a:pt x="1421028" y="2582202"/>
                </a:lnTo>
                <a:lnTo>
                  <a:pt x="1427137" y="2581795"/>
                </a:lnTo>
                <a:lnTo>
                  <a:pt x="1432648" y="2579116"/>
                </a:lnTo>
                <a:lnTo>
                  <a:pt x="1436878" y="2574302"/>
                </a:lnTo>
                <a:lnTo>
                  <a:pt x="1438922" y="2568308"/>
                </a:lnTo>
                <a:lnTo>
                  <a:pt x="1438541" y="2562199"/>
                </a:lnTo>
                <a:lnTo>
                  <a:pt x="1435887" y="2556687"/>
                </a:lnTo>
                <a:lnTo>
                  <a:pt x="1431163" y="2552458"/>
                </a:lnTo>
                <a:lnTo>
                  <a:pt x="1386306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6858000" y="55892"/>
                </a:lnTo>
                <a:lnTo>
                  <a:pt x="6858000" y="87896"/>
                </a:lnTo>
                <a:lnTo>
                  <a:pt x="8213598" y="87896"/>
                </a:lnTo>
                <a:lnTo>
                  <a:pt x="8213598" y="2419388"/>
                </a:lnTo>
                <a:lnTo>
                  <a:pt x="8187436" y="2374531"/>
                </a:lnTo>
                <a:lnTo>
                  <a:pt x="8183207" y="2369807"/>
                </a:lnTo>
                <a:lnTo>
                  <a:pt x="8177682" y="2367153"/>
                </a:lnTo>
                <a:lnTo>
                  <a:pt x="8171535" y="2366772"/>
                </a:lnTo>
                <a:lnTo>
                  <a:pt x="8165465" y="2368816"/>
                </a:lnTo>
                <a:lnTo>
                  <a:pt x="8160728" y="2373045"/>
                </a:lnTo>
                <a:lnTo>
                  <a:pt x="8158073" y="2378557"/>
                </a:lnTo>
                <a:lnTo>
                  <a:pt x="8157692" y="2384666"/>
                </a:lnTo>
                <a:lnTo>
                  <a:pt x="8159750" y="2390660"/>
                </a:lnTo>
                <a:lnTo>
                  <a:pt x="8220189" y="2494292"/>
                </a:lnTo>
                <a:lnTo>
                  <a:pt x="5043906" y="2494292"/>
                </a:lnTo>
                <a:lnTo>
                  <a:pt x="5088763" y="2468130"/>
                </a:lnTo>
                <a:lnTo>
                  <a:pt x="5093487" y="2463914"/>
                </a:lnTo>
                <a:lnTo>
                  <a:pt x="5096141" y="2458402"/>
                </a:lnTo>
                <a:lnTo>
                  <a:pt x="5096522" y="2452293"/>
                </a:lnTo>
                <a:lnTo>
                  <a:pt x="5094478" y="2446286"/>
                </a:lnTo>
                <a:lnTo>
                  <a:pt x="5090249" y="2441486"/>
                </a:lnTo>
                <a:lnTo>
                  <a:pt x="5084737" y="2438793"/>
                </a:lnTo>
                <a:lnTo>
                  <a:pt x="5078628" y="2438400"/>
                </a:lnTo>
                <a:lnTo>
                  <a:pt x="5072634" y="2440444"/>
                </a:lnTo>
                <a:lnTo>
                  <a:pt x="4952873" y="2510294"/>
                </a:lnTo>
                <a:lnTo>
                  <a:pt x="5072634" y="2580144"/>
                </a:lnTo>
                <a:lnTo>
                  <a:pt x="5078628" y="2582202"/>
                </a:lnTo>
                <a:lnTo>
                  <a:pt x="5084737" y="2581795"/>
                </a:lnTo>
                <a:lnTo>
                  <a:pt x="5090249" y="2579116"/>
                </a:lnTo>
                <a:lnTo>
                  <a:pt x="5094478" y="2574302"/>
                </a:lnTo>
                <a:lnTo>
                  <a:pt x="5096522" y="2568308"/>
                </a:lnTo>
                <a:lnTo>
                  <a:pt x="5096141" y="2562199"/>
                </a:lnTo>
                <a:lnTo>
                  <a:pt x="5093487" y="2556687"/>
                </a:lnTo>
                <a:lnTo>
                  <a:pt x="5088763" y="2552458"/>
                </a:lnTo>
                <a:lnTo>
                  <a:pt x="5043906" y="2526296"/>
                </a:lnTo>
                <a:lnTo>
                  <a:pt x="8229600" y="2526296"/>
                </a:lnTo>
                <a:lnTo>
                  <a:pt x="8229600" y="2510421"/>
                </a:lnTo>
                <a:lnTo>
                  <a:pt x="8248116" y="2478671"/>
                </a:lnTo>
                <a:lnTo>
                  <a:pt x="8299450" y="2390660"/>
                </a:lnTo>
                <a:lnTo>
                  <a:pt x="8301495" y="2384666"/>
                </a:lnTo>
                <a:lnTo>
                  <a:pt x="8301101" y="2378557"/>
                </a:lnTo>
                <a:lnTo>
                  <a:pt x="8298408" y="2373045"/>
                </a:lnTo>
                <a:lnTo>
                  <a:pt x="8293608" y="2368816"/>
                </a:lnTo>
                <a:lnTo>
                  <a:pt x="8287601" y="2366772"/>
                </a:lnTo>
                <a:lnTo>
                  <a:pt x="8281492" y="2367153"/>
                </a:lnTo>
                <a:lnTo>
                  <a:pt x="8275980" y="2369807"/>
                </a:lnTo>
                <a:lnTo>
                  <a:pt x="8271764" y="2374531"/>
                </a:lnTo>
                <a:lnTo>
                  <a:pt x="8245602" y="2419388"/>
                </a:lnTo>
                <a:lnTo>
                  <a:pt x="82456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32063" y="2537205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541778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2279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691" y="9461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9501" y="946150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27960" y="2037588"/>
            <a:ext cx="4375785" cy="1861185"/>
            <a:chOff x="2727960" y="2037588"/>
            <a:chExt cx="4375785" cy="1861185"/>
          </a:xfrm>
        </p:grpSpPr>
        <p:sp>
          <p:nvSpPr>
            <p:cNvPr id="14" name="object 14"/>
            <p:cNvSpPr/>
            <p:nvPr/>
          </p:nvSpPr>
          <p:spPr>
            <a:xfrm>
              <a:off x="2743962" y="2053590"/>
              <a:ext cx="4343400" cy="1828800"/>
            </a:xfrm>
            <a:custGeom>
              <a:avLst/>
              <a:gdLst/>
              <a:ahLst/>
              <a:cxnLst/>
              <a:rect l="l" t="t" r="r" b="b"/>
              <a:pathLst>
                <a:path w="4343400" h="1828800">
                  <a:moveTo>
                    <a:pt x="0" y="1828800"/>
                  </a:moveTo>
                  <a:lnTo>
                    <a:pt x="4343399" y="1828800"/>
                  </a:lnTo>
                  <a:lnTo>
                    <a:pt x="4343399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8466" y="3023902"/>
              <a:ext cx="1879600" cy="0"/>
            </a:xfrm>
            <a:custGeom>
              <a:avLst/>
              <a:gdLst/>
              <a:ahLst/>
              <a:cxnLst/>
              <a:rect l="l" t="t" r="r" b="b"/>
              <a:pathLst>
                <a:path w="1879600">
                  <a:moveTo>
                    <a:pt x="0" y="0"/>
                  </a:moveTo>
                  <a:lnTo>
                    <a:pt x="1879461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36790" y="2719831"/>
            <a:ext cx="4047490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2011045" algn="l"/>
              </a:tabLst>
            </a:pPr>
            <a:r>
              <a:rPr sz="3050" spc="630" dirty="0">
                <a:latin typeface="Times New Roman"/>
                <a:cs typeface="Times New Roman"/>
              </a:rPr>
              <a:t>G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spc="440" dirty="0">
                <a:latin typeface="Times New Roman"/>
                <a:cs typeface="Times New Roman"/>
              </a:rPr>
              <a:t>4(</a:t>
            </a:r>
            <a:r>
              <a:rPr sz="3050" i="1" spc="440" dirty="0">
                <a:latin typeface="Times New Roman"/>
                <a:cs typeface="Times New Roman"/>
              </a:rPr>
              <a:t>G</a:t>
            </a:r>
            <a:r>
              <a:rPr sz="3050" spc="440" dirty="0">
                <a:latin typeface="Times New Roman"/>
                <a:cs typeface="Times New Roman"/>
              </a:rPr>
              <a:t>5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spc="480" dirty="0">
                <a:latin typeface="Symbol"/>
                <a:cs typeface="Symbol"/>
              </a:rPr>
              <a:t></a:t>
            </a:r>
            <a:r>
              <a:rPr sz="3050" spc="480" dirty="0">
                <a:latin typeface="Times New Roman"/>
                <a:cs typeface="Times New Roman"/>
              </a:rPr>
              <a:t>	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1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2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3</a:t>
            </a:r>
            <a:r>
              <a:rPr sz="4575" spc="-367" baseline="35519" dirty="0">
                <a:latin typeface="Times New Roman"/>
                <a:cs typeface="Times New Roman"/>
              </a:rPr>
              <a:t> </a:t>
            </a:r>
            <a:r>
              <a:rPr sz="3050" spc="29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5604" y="3023607"/>
            <a:ext cx="1942464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50" spc="434" dirty="0">
                <a:latin typeface="Times New Roman"/>
                <a:cs typeface="Times New Roman"/>
              </a:rPr>
              <a:t>1</a:t>
            </a:r>
            <a:r>
              <a:rPr sz="3050" spc="-409" dirty="0">
                <a:latin typeface="Times New Roman"/>
                <a:cs typeface="Times New Roman"/>
              </a:rPr>
              <a:t> </a:t>
            </a:r>
            <a:r>
              <a:rPr sz="3050" spc="480" dirty="0">
                <a:latin typeface="Symbol"/>
                <a:cs typeface="Symbol"/>
              </a:rPr>
              <a:t>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i="1" spc="635" dirty="0">
                <a:latin typeface="Times New Roman"/>
                <a:cs typeface="Times New Roman"/>
              </a:rPr>
              <a:t>G</a:t>
            </a:r>
            <a:r>
              <a:rPr sz="3050" spc="635" dirty="0">
                <a:latin typeface="Times New Roman"/>
                <a:cs typeface="Times New Roman"/>
              </a:rPr>
              <a:t>2</a:t>
            </a:r>
            <a:r>
              <a:rPr sz="3050" i="1" spc="635" dirty="0">
                <a:latin typeface="Times New Roman"/>
                <a:cs typeface="Times New Roman"/>
              </a:rPr>
              <a:t>H</a:t>
            </a:r>
            <a:r>
              <a:rPr sz="3050" spc="63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054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7361" y="3205460"/>
            <a:ext cx="1981835" cy="144145"/>
          </a:xfrm>
          <a:custGeom>
            <a:avLst/>
            <a:gdLst/>
            <a:ahLst/>
            <a:cxnLst/>
            <a:rect l="l" t="t" r="r" b="b"/>
            <a:pathLst>
              <a:path w="1981834" h="144145">
                <a:moveTo>
                  <a:pt x="1917718" y="71901"/>
                </a:moveTo>
                <a:lnTo>
                  <a:pt x="1845437" y="114065"/>
                </a:lnTo>
                <a:lnTo>
                  <a:pt x="1840704" y="118282"/>
                </a:lnTo>
                <a:lnTo>
                  <a:pt x="1838055" y="123797"/>
                </a:lnTo>
                <a:lnTo>
                  <a:pt x="1837668" y="129907"/>
                </a:lnTo>
                <a:lnTo>
                  <a:pt x="1839722" y="135909"/>
                </a:lnTo>
                <a:lnTo>
                  <a:pt x="1843938" y="140715"/>
                </a:lnTo>
                <a:lnTo>
                  <a:pt x="1849453" y="143402"/>
                </a:lnTo>
                <a:lnTo>
                  <a:pt x="1855563" y="143803"/>
                </a:lnTo>
                <a:lnTo>
                  <a:pt x="1861566" y="141751"/>
                </a:lnTo>
                <a:lnTo>
                  <a:pt x="1953890" y="87903"/>
                </a:lnTo>
                <a:lnTo>
                  <a:pt x="1949577" y="87903"/>
                </a:lnTo>
                <a:lnTo>
                  <a:pt x="1949577" y="85744"/>
                </a:lnTo>
                <a:lnTo>
                  <a:pt x="1941449" y="85744"/>
                </a:lnTo>
                <a:lnTo>
                  <a:pt x="1917718" y="71901"/>
                </a:lnTo>
                <a:close/>
              </a:path>
              <a:path w="1981834" h="144145">
                <a:moveTo>
                  <a:pt x="1890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890286" y="87903"/>
                </a:lnTo>
                <a:lnTo>
                  <a:pt x="1917718" y="71901"/>
                </a:lnTo>
                <a:lnTo>
                  <a:pt x="1890286" y="55899"/>
                </a:lnTo>
                <a:close/>
              </a:path>
              <a:path w="1981834" h="144145">
                <a:moveTo>
                  <a:pt x="1953890" y="55899"/>
                </a:moveTo>
                <a:lnTo>
                  <a:pt x="1949577" y="55899"/>
                </a:lnTo>
                <a:lnTo>
                  <a:pt x="1949577" y="87903"/>
                </a:lnTo>
                <a:lnTo>
                  <a:pt x="1953890" y="87903"/>
                </a:lnTo>
                <a:lnTo>
                  <a:pt x="1981327" y="71901"/>
                </a:lnTo>
                <a:lnTo>
                  <a:pt x="1953890" y="55899"/>
                </a:lnTo>
                <a:close/>
              </a:path>
              <a:path w="1981834" h="144145">
                <a:moveTo>
                  <a:pt x="1941449" y="58058"/>
                </a:moveTo>
                <a:lnTo>
                  <a:pt x="1917718" y="71901"/>
                </a:lnTo>
                <a:lnTo>
                  <a:pt x="1941449" y="85744"/>
                </a:lnTo>
                <a:lnTo>
                  <a:pt x="1941449" y="58058"/>
                </a:lnTo>
                <a:close/>
              </a:path>
              <a:path w="1981834" h="144145">
                <a:moveTo>
                  <a:pt x="1949577" y="58058"/>
                </a:moveTo>
                <a:lnTo>
                  <a:pt x="1941449" y="58058"/>
                </a:lnTo>
                <a:lnTo>
                  <a:pt x="1941449" y="85744"/>
                </a:lnTo>
                <a:lnTo>
                  <a:pt x="1949577" y="85744"/>
                </a:lnTo>
                <a:lnTo>
                  <a:pt x="1949577" y="58058"/>
                </a:lnTo>
                <a:close/>
              </a:path>
              <a:path w="1981834" h="144145">
                <a:moveTo>
                  <a:pt x="1855563" y="0"/>
                </a:moveTo>
                <a:lnTo>
                  <a:pt x="1849453" y="400"/>
                </a:lnTo>
                <a:lnTo>
                  <a:pt x="1843938" y="3087"/>
                </a:lnTo>
                <a:lnTo>
                  <a:pt x="1839722" y="7893"/>
                </a:lnTo>
                <a:lnTo>
                  <a:pt x="1837668" y="13896"/>
                </a:lnTo>
                <a:lnTo>
                  <a:pt x="1838055" y="20006"/>
                </a:lnTo>
                <a:lnTo>
                  <a:pt x="1840704" y="25521"/>
                </a:lnTo>
                <a:lnTo>
                  <a:pt x="1845437" y="29737"/>
                </a:lnTo>
                <a:lnTo>
                  <a:pt x="1917718" y="71901"/>
                </a:lnTo>
                <a:lnTo>
                  <a:pt x="1941449" y="58058"/>
                </a:lnTo>
                <a:lnTo>
                  <a:pt x="1949577" y="58058"/>
                </a:lnTo>
                <a:lnTo>
                  <a:pt x="1949577" y="55899"/>
                </a:lnTo>
                <a:lnTo>
                  <a:pt x="1953890" y="55899"/>
                </a:lnTo>
                <a:lnTo>
                  <a:pt x="1861566" y="2051"/>
                </a:lnTo>
                <a:lnTo>
                  <a:pt x="185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8515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3409" y="28462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8748" y="3252080"/>
            <a:ext cx="6588125" cy="0"/>
          </a:xfrm>
          <a:custGeom>
            <a:avLst/>
            <a:gdLst/>
            <a:ahLst/>
            <a:cxnLst/>
            <a:rect l="l" t="t" r="r" b="b"/>
            <a:pathLst>
              <a:path w="6588125">
                <a:moveTo>
                  <a:pt x="0" y="0"/>
                </a:moveTo>
                <a:lnTo>
                  <a:pt x="6588055" y="0"/>
                </a:lnTo>
              </a:path>
            </a:pathLst>
          </a:custGeom>
          <a:ln w="15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058161"/>
            <a:ext cx="6934200" cy="24384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2315"/>
              </a:spcBef>
            </a:pP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4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2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4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5</a:t>
            </a:r>
            <a:r>
              <a:rPr sz="2550" i="1" spc="-140" dirty="0">
                <a:latin typeface="Times New Roman"/>
                <a:cs typeface="Times New Roman"/>
              </a:rPr>
              <a:t>H</a:t>
            </a:r>
            <a:r>
              <a:rPr sz="2550" spc="-140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1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2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3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spcBef>
                <a:spcPts val="550"/>
              </a:spcBef>
            </a:pPr>
            <a:r>
              <a:rPr sz="2550" spc="-25" dirty="0">
                <a:latin typeface="Times New Roman"/>
                <a:cs typeface="Times New Roman"/>
              </a:rPr>
              <a:t>1</a:t>
            </a:r>
            <a:r>
              <a:rPr sz="2550" spc="-25" dirty="0">
                <a:latin typeface="Symbol"/>
                <a:cs typeface="Symbol"/>
              </a:rPr>
              <a:t>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70" dirty="0">
                <a:latin typeface="Times New Roman"/>
                <a:cs typeface="Times New Roman"/>
              </a:rPr>
              <a:t>G</a:t>
            </a:r>
            <a:r>
              <a:rPr sz="2550" spc="-70" dirty="0">
                <a:latin typeface="Times New Roman"/>
                <a:cs typeface="Times New Roman"/>
              </a:rPr>
              <a:t>2</a:t>
            </a:r>
            <a:r>
              <a:rPr sz="2550" i="1" spc="-70" dirty="0">
                <a:latin typeface="Times New Roman"/>
                <a:cs typeface="Times New Roman"/>
              </a:rPr>
              <a:t>H</a:t>
            </a:r>
            <a:r>
              <a:rPr sz="2550" spc="-70" dirty="0">
                <a:latin typeface="Times New Roman"/>
                <a:cs typeface="Times New Roman"/>
              </a:rPr>
              <a:t>1</a:t>
            </a:r>
            <a:r>
              <a:rPr sz="2550" spc="-70" dirty="0">
                <a:latin typeface="Symbol"/>
                <a:cs typeface="Symbol"/>
              </a:rPr>
              <a:t>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4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i="1" spc="-150" dirty="0">
                <a:latin typeface="Times New Roman"/>
                <a:cs typeface="Times New Roman"/>
              </a:rPr>
              <a:t>H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2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4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5</a:t>
            </a:r>
            <a:r>
              <a:rPr sz="2550" i="1" spc="-155" dirty="0">
                <a:latin typeface="Times New Roman"/>
                <a:cs typeface="Times New Roman"/>
              </a:rPr>
              <a:t>H</a:t>
            </a:r>
            <a:r>
              <a:rPr sz="2550" spc="-155" dirty="0">
                <a:latin typeface="Times New Roman"/>
                <a:cs typeface="Times New Roman"/>
              </a:rPr>
              <a:t>1</a:t>
            </a:r>
            <a:r>
              <a:rPr sz="2550" i="1" spc="-155" dirty="0">
                <a:latin typeface="Times New Roman"/>
                <a:cs typeface="Times New Roman"/>
              </a:rPr>
              <a:t>H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1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2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3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4</a:t>
            </a:r>
            <a:r>
              <a:rPr sz="2550" i="1" spc="-200" dirty="0">
                <a:latin typeface="Times New Roman"/>
                <a:cs typeface="Times New Roman"/>
              </a:rPr>
              <a:t>H</a:t>
            </a:r>
            <a:r>
              <a:rPr sz="2550" i="1" spc="-350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339" y="3180896"/>
            <a:ext cx="642620" cy="0"/>
          </a:xfrm>
          <a:custGeom>
            <a:avLst/>
            <a:gdLst/>
            <a:ahLst/>
            <a:cxnLst/>
            <a:rect l="l" t="t" r="r" b="b"/>
            <a:pathLst>
              <a:path w="642619">
                <a:moveTo>
                  <a:pt x="0" y="0"/>
                </a:moveTo>
                <a:lnTo>
                  <a:pt x="642314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2028" y="3180896"/>
            <a:ext cx="7687309" cy="0"/>
          </a:xfrm>
          <a:custGeom>
            <a:avLst/>
            <a:gdLst/>
            <a:ahLst/>
            <a:cxnLst/>
            <a:rect l="l" t="t" r="r" b="b"/>
            <a:pathLst>
              <a:path w="7687309">
                <a:moveTo>
                  <a:pt x="0" y="0"/>
                </a:moveTo>
                <a:lnTo>
                  <a:pt x="7686911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091" y="2636336"/>
            <a:ext cx="98996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80" dirty="0">
                <a:latin typeface="Times New Roman"/>
                <a:cs typeface="Times New Roman"/>
              </a:rPr>
              <a:t>C</a:t>
            </a:r>
            <a:r>
              <a:rPr sz="3000" spc="-80" dirty="0">
                <a:latin typeface="Times New Roman"/>
                <a:cs typeface="Times New Roman"/>
              </a:rPr>
              <a:t>(</a:t>
            </a:r>
            <a:r>
              <a:rPr sz="3000" i="1" spc="-80" dirty="0">
                <a:latin typeface="Times New Roman"/>
                <a:cs typeface="Times New Roman"/>
              </a:rPr>
              <a:t>s</a:t>
            </a:r>
            <a:r>
              <a:rPr sz="3000" spc="-80" dirty="0">
                <a:latin typeface="Times New Roman"/>
                <a:cs typeface="Times New Roman"/>
              </a:rPr>
              <a:t>)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4500" spc="-300" baseline="-35185" dirty="0">
                <a:latin typeface="Symbol"/>
                <a:cs typeface="Symbol"/>
              </a:rPr>
              <a:t></a:t>
            </a:r>
            <a:endParaRPr sz="4500" baseline="-3518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843" y="2636336"/>
            <a:ext cx="471932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4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5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0" dirty="0">
                <a:latin typeface="Times New Roman"/>
                <a:cs typeface="Times New Roman"/>
              </a:rPr>
              <a:t> 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2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4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5</a:t>
            </a:r>
            <a:r>
              <a:rPr sz="3000" i="1" spc="-180" dirty="0">
                <a:latin typeface="Times New Roman"/>
                <a:cs typeface="Times New Roman"/>
              </a:rPr>
              <a:t>H</a:t>
            </a:r>
            <a:r>
              <a:rPr sz="3000" spc="-180" dirty="0">
                <a:latin typeface="Times New Roman"/>
                <a:cs typeface="Times New Roman"/>
              </a:rPr>
              <a:t>1</a:t>
            </a:r>
            <a:r>
              <a:rPr sz="3000" spc="-4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5" dirty="0">
                <a:latin typeface="Times New Roman"/>
                <a:cs typeface="Times New Roman"/>
              </a:rPr>
              <a:t> 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1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2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3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67" y="3179881"/>
            <a:ext cx="61277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165" dirty="0">
                <a:latin typeface="Times New Roman"/>
                <a:cs typeface="Times New Roman"/>
              </a:rPr>
              <a:t>R</a:t>
            </a:r>
            <a:r>
              <a:rPr sz="3000" spc="-30" dirty="0">
                <a:latin typeface="Times New Roman"/>
                <a:cs typeface="Times New Roman"/>
              </a:rPr>
              <a:t>(</a:t>
            </a:r>
            <a:r>
              <a:rPr sz="3000" i="1" spc="-75" dirty="0">
                <a:latin typeface="Times New Roman"/>
                <a:cs typeface="Times New Roman"/>
              </a:rPr>
              <a:t>s</a:t>
            </a:r>
            <a:r>
              <a:rPr sz="3000" spc="-12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811" y="3179881"/>
            <a:ext cx="771525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-185" dirty="0">
                <a:latin typeface="Times New Roman"/>
                <a:cs typeface="Times New Roman"/>
              </a:rPr>
              <a:t>1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295" dirty="0">
                <a:latin typeface="Times New Roman"/>
                <a:cs typeface="Times New Roman"/>
              </a:rPr>
              <a:t> </a:t>
            </a:r>
            <a:r>
              <a:rPr sz="3000" i="1" spc="-145" dirty="0">
                <a:latin typeface="Times New Roman"/>
                <a:cs typeface="Times New Roman"/>
              </a:rPr>
              <a:t>G</a:t>
            </a:r>
            <a:r>
              <a:rPr sz="3000" spc="-145" dirty="0">
                <a:latin typeface="Times New Roman"/>
                <a:cs typeface="Times New Roman"/>
              </a:rPr>
              <a:t>2</a:t>
            </a:r>
            <a:r>
              <a:rPr sz="3000" i="1" spc="-145" dirty="0">
                <a:latin typeface="Times New Roman"/>
                <a:cs typeface="Times New Roman"/>
              </a:rPr>
              <a:t>H</a:t>
            </a:r>
            <a:r>
              <a:rPr sz="3000" spc="-145" dirty="0">
                <a:latin typeface="Times New Roman"/>
                <a:cs typeface="Times New Roman"/>
              </a:rPr>
              <a:t>1</a:t>
            </a:r>
            <a:r>
              <a:rPr sz="3000" spc="-4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295" dirty="0">
                <a:latin typeface="Times New Roman"/>
                <a:cs typeface="Times New Roman"/>
              </a:rPr>
              <a:t> 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4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5</a:t>
            </a:r>
            <a:r>
              <a:rPr sz="3000" i="1" spc="-195" dirty="0">
                <a:latin typeface="Times New Roman"/>
                <a:cs typeface="Times New Roman"/>
              </a:rPr>
              <a:t>H</a:t>
            </a:r>
            <a:r>
              <a:rPr sz="3000" i="1" spc="-380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2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4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5</a:t>
            </a:r>
            <a:r>
              <a:rPr sz="3000" i="1" spc="-200" dirty="0">
                <a:latin typeface="Times New Roman"/>
                <a:cs typeface="Times New Roman"/>
              </a:rPr>
              <a:t>H</a:t>
            </a:r>
            <a:r>
              <a:rPr sz="3000" spc="-200" dirty="0">
                <a:latin typeface="Times New Roman"/>
                <a:cs typeface="Times New Roman"/>
              </a:rPr>
              <a:t>1</a:t>
            </a:r>
            <a:r>
              <a:rPr sz="3000" i="1" spc="-200" dirty="0">
                <a:latin typeface="Times New Roman"/>
                <a:cs typeface="Times New Roman"/>
              </a:rPr>
              <a:t>H</a:t>
            </a:r>
            <a:r>
              <a:rPr sz="3000" i="1" spc="-38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r>
              <a:rPr sz="3000" spc="-254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5" dirty="0">
                <a:latin typeface="Times New Roman"/>
                <a:cs typeface="Times New Roman"/>
              </a:rPr>
              <a:t> 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1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2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3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4</a:t>
            </a:r>
            <a:r>
              <a:rPr sz="3000" i="1" spc="-250" dirty="0">
                <a:latin typeface="Times New Roman"/>
                <a:cs typeface="Times New Roman"/>
              </a:rPr>
              <a:t>H</a:t>
            </a:r>
            <a:r>
              <a:rPr sz="3000" i="1" spc="-38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070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647825" algn="l"/>
                <a:tab pos="2319655" algn="l"/>
                <a:tab pos="3227070" algn="l"/>
                <a:tab pos="3658235" algn="l"/>
                <a:tab pos="4277360" algn="l"/>
                <a:tab pos="5175250" algn="l"/>
                <a:tab pos="5531485" algn="l"/>
                <a:tab pos="7133590" algn="l"/>
                <a:tab pos="757428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tpu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10" dirty="0">
                <a:latin typeface="Calibri"/>
                <a:cs typeface="Calibri"/>
              </a:rPr>
              <a:t>ultipl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he 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gain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961" y="3806190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5"/>
              </a:spcBef>
            </a:pPr>
            <a:r>
              <a:rPr sz="3200" b="1" spc="-10" dirty="0">
                <a:latin typeface="Calibri"/>
                <a:cs typeface="Calibri"/>
              </a:rPr>
              <a:t>3s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3989958"/>
            <a:ext cx="572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7558" y="3989958"/>
            <a:ext cx="57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Y(s)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594" y="5971133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5897" y="5971133"/>
            <a:ext cx="217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Y(s)= 3s.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3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2" y="3281667"/>
            <a:ext cx="6858634" cy="1668145"/>
          </a:xfrm>
          <a:custGeom>
            <a:avLst/>
            <a:gdLst/>
            <a:ahLst/>
            <a:cxnLst/>
            <a:rect l="l" t="t" r="r" b="b"/>
            <a:pathLst>
              <a:path w="6858634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1668145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079998" y="90258"/>
                </a:lnTo>
                <a:lnTo>
                  <a:pt x="6079998" y="1504988"/>
                </a:lnTo>
                <a:lnTo>
                  <a:pt x="6053836" y="1460131"/>
                </a:lnTo>
                <a:lnTo>
                  <a:pt x="6049607" y="1455407"/>
                </a:lnTo>
                <a:lnTo>
                  <a:pt x="6044095" y="1452753"/>
                </a:lnTo>
                <a:lnTo>
                  <a:pt x="6037986" y="1452372"/>
                </a:lnTo>
                <a:lnTo>
                  <a:pt x="6031992" y="1454416"/>
                </a:lnTo>
                <a:lnTo>
                  <a:pt x="6027178" y="1458645"/>
                </a:lnTo>
                <a:lnTo>
                  <a:pt x="6024499" y="1464157"/>
                </a:lnTo>
                <a:lnTo>
                  <a:pt x="6024092" y="1470266"/>
                </a:lnTo>
                <a:lnTo>
                  <a:pt x="6026150" y="1476260"/>
                </a:lnTo>
                <a:lnTo>
                  <a:pt x="6086589" y="1579892"/>
                </a:lnTo>
                <a:lnTo>
                  <a:pt x="5577306" y="1579892"/>
                </a:lnTo>
                <a:lnTo>
                  <a:pt x="5622163" y="1553730"/>
                </a:lnTo>
                <a:lnTo>
                  <a:pt x="5626887" y="1549514"/>
                </a:lnTo>
                <a:lnTo>
                  <a:pt x="5629541" y="1544002"/>
                </a:lnTo>
                <a:lnTo>
                  <a:pt x="5629922" y="1537893"/>
                </a:lnTo>
                <a:lnTo>
                  <a:pt x="5627878" y="1531886"/>
                </a:lnTo>
                <a:lnTo>
                  <a:pt x="5623649" y="1527086"/>
                </a:lnTo>
                <a:lnTo>
                  <a:pt x="5618137" y="1524393"/>
                </a:lnTo>
                <a:lnTo>
                  <a:pt x="5612028" y="1524000"/>
                </a:lnTo>
                <a:lnTo>
                  <a:pt x="5606034" y="1526044"/>
                </a:lnTo>
                <a:lnTo>
                  <a:pt x="5486273" y="1595894"/>
                </a:lnTo>
                <a:lnTo>
                  <a:pt x="5606034" y="1665744"/>
                </a:lnTo>
                <a:lnTo>
                  <a:pt x="5612028" y="1667802"/>
                </a:lnTo>
                <a:lnTo>
                  <a:pt x="5618137" y="1667395"/>
                </a:lnTo>
                <a:lnTo>
                  <a:pt x="5623649" y="1664716"/>
                </a:lnTo>
                <a:lnTo>
                  <a:pt x="5627878" y="1659902"/>
                </a:lnTo>
                <a:lnTo>
                  <a:pt x="5629922" y="1653908"/>
                </a:lnTo>
                <a:lnTo>
                  <a:pt x="5629541" y="1647799"/>
                </a:lnTo>
                <a:lnTo>
                  <a:pt x="5626887" y="1642287"/>
                </a:lnTo>
                <a:lnTo>
                  <a:pt x="5622163" y="1638058"/>
                </a:lnTo>
                <a:lnTo>
                  <a:pt x="5577306" y="1611896"/>
                </a:lnTo>
                <a:lnTo>
                  <a:pt x="6096000" y="1611896"/>
                </a:lnTo>
                <a:lnTo>
                  <a:pt x="6096000" y="1596021"/>
                </a:lnTo>
                <a:lnTo>
                  <a:pt x="6114580" y="1564144"/>
                </a:lnTo>
                <a:lnTo>
                  <a:pt x="6165850" y="1476260"/>
                </a:lnTo>
                <a:lnTo>
                  <a:pt x="6167894" y="1470266"/>
                </a:lnTo>
                <a:lnTo>
                  <a:pt x="6167501" y="1464157"/>
                </a:lnTo>
                <a:lnTo>
                  <a:pt x="6164808" y="1458645"/>
                </a:lnTo>
                <a:lnTo>
                  <a:pt x="6160008" y="1454416"/>
                </a:lnTo>
                <a:lnTo>
                  <a:pt x="6154001" y="1452372"/>
                </a:lnTo>
                <a:lnTo>
                  <a:pt x="6147892" y="1452753"/>
                </a:lnTo>
                <a:lnTo>
                  <a:pt x="6142380" y="1455407"/>
                </a:lnTo>
                <a:lnTo>
                  <a:pt x="6138164" y="1460131"/>
                </a:lnTo>
                <a:lnTo>
                  <a:pt x="6112002" y="1504988"/>
                </a:lnTo>
                <a:lnTo>
                  <a:pt x="6112002" y="90360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2854" y="3658234"/>
            <a:ext cx="1901189" cy="1291590"/>
          </a:xfrm>
          <a:custGeom>
            <a:avLst/>
            <a:gdLst/>
            <a:ahLst/>
            <a:cxnLst/>
            <a:rect l="l" t="t" r="r" b="b"/>
            <a:pathLst>
              <a:path w="1901189" h="1291589">
                <a:moveTo>
                  <a:pt x="1900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1900707" y="1235329"/>
                </a:lnTo>
                <a:lnTo>
                  <a:pt x="1900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963034" y="3032569"/>
            <a:ext cx="2743835" cy="1917064"/>
            <a:chOff x="3963034" y="3032569"/>
            <a:chExt cx="2743835" cy="1917064"/>
          </a:xfrm>
        </p:grpSpPr>
        <p:sp>
          <p:nvSpPr>
            <p:cNvPr id="12" name="object 12"/>
            <p:cNvSpPr/>
            <p:nvPr/>
          </p:nvSpPr>
          <p:spPr>
            <a:xfrm>
              <a:off x="3963162" y="3281667"/>
              <a:ext cx="2743200" cy="1668145"/>
            </a:xfrm>
            <a:custGeom>
              <a:avLst/>
              <a:gdLst/>
              <a:ahLst/>
              <a:cxnLst/>
              <a:rect l="l" t="t" r="r" b="b"/>
              <a:pathLst>
                <a:path w="2743200" h="1668145">
                  <a:moveTo>
                    <a:pt x="1219327" y="71894"/>
                  </a:moveTo>
                  <a:lnTo>
                    <a:pt x="1191882" y="55892"/>
                  </a:lnTo>
                  <a:lnTo>
                    <a:pt x="1099566" y="2044"/>
                  </a:lnTo>
                  <a:lnTo>
                    <a:pt x="1093558" y="0"/>
                  </a:lnTo>
                  <a:lnTo>
                    <a:pt x="1087450" y="393"/>
                  </a:lnTo>
                  <a:lnTo>
                    <a:pt x="1081938" y="3086"/>
                  </a:lnTo>
                  <a:lnTo>
                    <a:pt x="1077722" y="7886"/>
                  </a:lnTo>
                  <a:lnTo>
                    <a:pt x="1075664" y="13893"/>
                  </a:lnTo>
                  <a:lnTo>
                    <a:pt x="1076045" y="20002"/>
                  </a:lnTo>
                  <a:lnTo>
                    <a:pt x="1078699" y="25514"/>
                  </a:lnTo>
                  <a:lnTo>
                    <a:pt x="1083437" y="29730"/>
                  </a:lnTo>
                  <a:lnTo>
                    <a:pt x="11282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128280" y="87896"/>
                  </a:lnTo>
                  <a:lnTo>
                    <a:pt x="1083437" y="114058"/>
                  </a:lnTo>
                  <a:lnTo>
                    <a:pt x="1078699" y="118287"/>
                  </a:lnTo>
                  <a:lnTo>
                    <a:pt x="1076045" y="123799"/>
                  </a:lnTo>
                  <a:lnTo>
                    <a:pt x="1075664" y="129908"/>
                  </a:lnTo>
                  <a:lnTo>
                    <a:pt x="1077722" y="135902"/>
                  </a:lnTo>
                  <a:lnTo>
                    <a:pt x="1081938" y="140716"/>
                  </a:lnTo>
                  <a:lnTo>
                    <a:pt x="1087450" y="143395"/>
                  </a:lnTo>
                  <a:lnTo>
                    <a:pt x="1093558" y="143802"/>
                  </a:lnTo>
                  <a:lnTo>
                    <a:pt x="1099566" y="141744"/>
                  </a:lnTo>
                  <a:lnTo>
                    <a:pt x="1191882" y="87896"/>
                  </a:lnTo>
                  <a:lnTo>
                    <a:pt x="1219327" y="71894"/>
                  </a:lnTo>
                  <a:close/>
                </a:path>
                <a:path w="2743200" h="1668145">
                  <a:moveTo>
                    <a:pt x="2590927" y="71894"/>
                  </a:moveTo>
                  <a:lnTo>
                    <a:pt x="2563482" y="55892"/>
                  </a:lnTo>
                  <a:lnTo>
                    <a:pt x="2471166" y="2044"/>
                  </a:lnTo>
                  <a:lnTo>
                    <a:pt x="2465159" y="0"/>
                  </a:lnTo>
                  <a:lnTo>
                    <a:pt x="2459050" y="393"/>
                  </a:lnTo>
                  <a:lnTo>
                    <a:pt x="2453538" y="3086"/>
                  </a:lnTo>
                  <a:lnTo>
                    <a:pt x="2449322" y="7886"/>
                  </a:lnTo>
                  <a:lnTo>
                    <a:pt x="2447264" y="13893"/>
                  </a:lnTo>
                  <a:lnTo>
                    <a:pt x="2447645" y="20002"/>
                  </a:lnTo>
                  <a:lnTo>
                    <a:pt x="2450300" y="25514"/>
                  </a:lnTo>
                  <a:lnTo>
                    <a:pt x="2455037" y="29730"/>
                  </a:lnTo>
                  <a:lnTo>
                    <a:pt x="2499880" y="55892"/>
                  </a:lnTo>
                  <a:lnTo>
                    <a:pt x="1828800" y="55892"/>
                  </a:lnTo>
                  <a:lnTo>
                    <a:pt x="1828800" y="87896"/>
                  </a:lnTo>
                  <a:lnTo>
                    <a:pt x="2499880" y="87896"/>
                  </a:lnTo>
                  <a:lnTo>
                    <a:pt x="2455037" y="114058"/>
                  </a:lnTo>
                  <a:lnTo>
                    <a:pt x="2450300" y="118287"/>
                  </a:lnTo>
                  <a:lnTo>
                    <a:pt x="2447645" y="123799"/>
                  </a:lnTo>
                  <a:lnTo>
                    <a:pt x="2447264" y="129908"/>
                  </a:lnTo>
                  <a:lnTo>
                    <a:pt x="2449322" y="135902"/>
                  </a:lnTo>
                  <a:lnTo>
                    <a:pt x="2453538" y="140716"/>
                  </a:lnTo>
                  <a:lnTo>
                    <a:pt x="2459050" y="143395"/>
                  </a:lnTo>
                  <a:lnTo>
                    <a:pt x="2465159" y="143802"/>
                  </a:lnTo>
                  <a:lnTo>
                    <a:pt x="2471166" y="141744"/>
                  </a:lnTo>
                  <a:lnTo>
                    <a:pt x="2563482" y="87896"/>
                  </a:lnTo>
                  <a:lnTo>
                    <a:pt x="2590927" y="71894"/>
                  </a:lnTo>
                  <a:close/>
                </a:path>
                <a:path w="2743200" h="1668145">
                  <a:moveTo>
                    <a:pt x="2743200" y="1579892"/>
                  </a:moveTo>
                  <a:lnTo>
                    <a:pt x="1540002" y="1579892"/>
                  </a:lnTo>
                  <a:lnTo>
                    <a:pt x="1540002" y="1579143"/>
                  </a:lnTo>
                  <a:lnTo>
                    <a:pt x="1583563" y="1553730"/>
                  </a:lnTo>
                  <a:lnTo>
                    <a:pt x="1588287" y="1549514"/>
                  </a:lnTo>
                  <a:lnTo>
                    <a:pt x="1590941" y="1544002"/>
                  </a:lnTo>
                  <a:lnTo>
                    <a:pt x="1591322" y="1537893"/>
                  </a:lnTo>
                  <a:lnTo>
                    <a:pt x="1589278" y="1531886"/>
                  </a:lnTo>
                  <a:lnTo>
                    <a:pt x="1585048" y="1527086"/>
                  </a:lnTo>
                  <a:lnTo>
                    <a:pt x="1579537" y="1524393"/>
                  </a:lnTo>
                  <a:lnTo>
                    <a:pt x="1573428" y="1524000"/>
                  </a:lnTo>
                  <a:lnTo>
                    <a:pt x="1567434" y="1526044"/>
                  </a:lnTo>
                  <a:lnTo>
                    <a:pt x="1540002" y="1542046"/>
                  </a:lnTo>
                  <a:lnTo>
                    <a:pt x="1540002" y="467614"/>
                  </a:lnTo>
                  <a:lnTo>
                    <a:pt x="1566164" y="512457"/>
                  </a:lnTo>
                  <a:lnTo>
                    <a:pt x="1570380" y="517194"/>
                  </a:lnTo>
                  <a:lnTo>
                    <a:pt x="1575892" y="519849"/>
                  </a:lnTo>
                  <a:lnTo>
                    <a:pt x="1582000" y="520230"/>
                  </a:lnTo>
                  <a:lnTo>
                    <a:pt x="1588008" y="518172"/>
                  </a:lnTo>
                  <a:lnTo>
                    <a:pt x="1592808" y="513956"/>
                  </a:lnTo>
                  <a:lnTo>
                    <a:pt x="1595501" y="508444"/>
                  </a:lnTo>
                  <a:lnTo>
                    <a:pt x="1595894" y="502335"/>
                  </a:lnTo>
                  <a:lnTo>
                    <a:pt x="1593850" y="496328"/>
                  </a:lnTo>
                  <a:lnTo>
                    <a:pt x="1542516" y="408317"/>
                  </a:lnTo>
                  <a:lnTo>
                    <a:pt x="1524000" y="376567"/>
                  </a:lnTo>
                  <a:lnTo>
                    <a:pt x="1454150" y="496328"/>
                  </a:lnTo>
                  <a:lnTo>
                    <a:pt x="1452092" y="502335"/>
                  </a:lnTo>
                  <a:lnTo>
                    <a:pt x="1452499" y="508444"/>
                  </a:lnTo>
                  <a:lnTo>
                    <a:pt x="1455178" y="513956"/>
                  </a:lnTo>
                  <a:lnTo>
                    <a:pt x="1459992" y="518172"/>
                  </a:lnTo>
                  <a:lnTo>
                    <a:pt x="1465986" y="520230"/>
                  </a:lnTo>
                  <a:lnTo>
                    <a:pt x="1472095" y="519849"/>
                  </a:lnTo>
                  <a:lnTo>
                    <a:pt x="1477606" y="517194"/>
                  </a:lnTo>
                  <a:lnTo>
                    <a:pt x="1481836" y="512457"/>
                  </a:lnTo>
                  <a:lnTo>
                    <a:pt x="1507998" y="467614"/>
                  </a:lnTo>
                  <a:lnTo>
                    <a:pt x="1507998" y="1560715"/>
                  </a:lnTo>
                  <a:lnTo>
                    <a:pt x="1447673" y="1595894"/>
                  </a:lnTo>
                  <a:lnTo>
                    <a:pt x="1567434" y="1665744"/>
                  </a:lnTo>
                  <a:lnTo>
                    <a:pt x="1573428" y="1667802"/>
                  </a:lnTo>
                  <a:lnTo>
                    <a:pt x="1579537" y="1667395"/>
                  </a:lnTo>
                  <a:lnTo>
                    <a:pt x="1585048" y="1664716"/>
                  </a:lnTo>
                  <a:lnTo>
                    <a:pt x="1589278" y="1659902"/>
                  </a:lnTo>
                  <a:lnTo>
                    <a:pt x="1591322" y="1653908"/>
                  </a:lnTo>
                  <a:lnTo>
                    <a:pt x="1590941" y="1647799"/>
                  </a:lnTo>
                  <a:lnTo>
                    <a:pt x="1588287" y="1642287"/>
                  </a:lnTo>
                  <a:lnTo>
                    <a:pt x="1583563" y="1638058"/>
                  </a:lnTo>
                  <a:lnTo>
                    <a:pt x="1538706" y="1611896"/>
                  </a:lnTo>
                  <a:lnTo>
                    <a:pt x="2743200" y="1611896"/>
                  </a:lnTo>
                  <a:lnTo>
                    <a:pt x="2743200" y="1579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23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3034" y="4805660"/>
              <a:ext cx="610235" cy="144145"/>
            </a:xfrm>
            <a:custGeom>
              <a:avLst/>
              <a:gdLst/>
              <a:ahLst/>
              <a:cxnLst/>
              <a:rect l="l" t="t" r="r" b="b"/>
              <a:pathLst>
                <a:path w="610235" h="144145">
                  <a:moveTo>
                    <a:pt x="125763" y="0"/>
                  </a:moveTo>
                  <a:lnTo>
                    <a:pt x="119761" y="2051"/>
                  </a:lnTo>
                  <a:lnTo>
                    <a:pt x="0" y="71901"/>
                  </a:lnTo>
                  <a:lnTo>
                    <a:pt x="119761" y="141751"/>
                  </a:lnTo>
                  <a:lnTo>
                    <a:pt x="125763" y="143803"/>
                  </a:lnTo>
                  <a:lnTo>
                    <a:pt x="131873" y="143402"/>
                  </a:lnTo>
                  <a:lnTo>
                    <a:pt x="137388" y="140715"/>
                  </a:lnTo>
                  <a:lnTo>
                    <a:pt x="141604" y="135909"/>
                  </a:lnTo>
                  <a:lnTo>
                    <a:pt x="143658" y="129907"/>
                  </a:lnTo>
                  <a:lnTo>
                    <a:pt x="143271" y="123797"/>
                  </a:lnTo>
                  <a:lnTo>
                    <a:pt x="140622" y="118282"/>
                  </a:lnTo>
                  <a:lnTo>
                    <a:pt x="135889" y="114065"/>
                  </a:lnTo>
                  <a:lnTo>
                    <a:pt x="91040" y="87903"/>
                  </a:lnTo>
                  <a:lnTo>
                    <a:pt x="31750" y="87903"/>
                  </a:lnTo>
                  <a:lnTo>
                    <a:pt x="31750" y="55899"/>
                  </a:lnTo>
                  <a:lnTo>
                    <a:pt x="91040" y="55899"/>
                  </a:lnTo>
                  <a:lnTo>
                    <a:pt x="135889" y="29737"/>
                  </a:lnTo>
                  <a:lnTo>
                    <a:pt x="140622" y="25521"/>
                  </a:lnTo>
                  <a:lnTo>
                    <a:pt x="143271" y="20006"/>
                  </a:lnTo>
                  <a:lnTo>
                    <a:pt x="143658" y="13896"/>
                  </a:lnTo>
                  <a:lnTo>
                    <a:pt x="141604" y="7893"/>
                  </a:lnTo>
                  <a:lnTo>
                    <a:pt x="137388" y="3087"/>
                  </a:lnTo>
                  <a:lnTo>
                    <a:pt x="131873" y="400"/>
                  </a:lnTo>
                  <a:lnTo>
                    <a:pt x="125763" y="0"/>
                  </a:lnTo>
                  <a:close/>
                </a:path>
                <a:path w="610235" h="144145">
                  <a:moveTo>
                    <a:pt x="91040" y="55899"/>
                  </a:moveTo>
                  <a:lnTo>
                    <a:pt x="31750" y="55899"/>
                  </a:lnTo>
                  <a:lnTo>
                    <a:pt x="31750" y="87903"/>
                  </a:lnTo>
                  <a:lnTo>
                    <a:pt x="91040" y="87903"/>
                  </a:lnTo>
                  <a:lnTo>
                    <a:pt x="87339" y="85744"/>
                  </a:lnTo>
                  <a:lnTo>
                    <a:pt x="39877" y="85744"/>
                  </a:lnTo>
                  <a:lnTo>
                    <a:pt x="39877" y="58058"/>
                  </a:lnTo>
                  <a:lnTo>
                    <a:pt x="87339" y="58058"/>
                  </a:lnTo>
                  <a:lnTo>
                    <a:pt x="91040" y="55899"/>
                  </a:lnTo>
                  <a:close/>
                </a:path>
                <a:path w="610235" h="144145">
                  <a:moveTo>
                    <a:pt x="609726" y="55899"/>
                  </a:moveTo>
                  <a:lnTo>
                    <a:pt x="91040" y="55899"/>
                  </a:lnTo>
                  <a:lnTo>
                    <a:pt x="63608" y="71901"/>
                  </a:lnTo>
                  <a:lnTo>
                    <a:pt x="91040" y="87903"/>
                  </a:lnTo>
                  <a:lnTo>
                    <a:pt x="609726" y="87903"/>
                  </a:lnTo>
                  <a:lnTo>
                    <a:pt x="609726" y="55899"/>
                  </a:lnTo>
                  <a:close/>
                </a:path>
                <a:path w="610235" h="144145">
                  <a:moveTo>
                    <a:pt x="39877" y="58058"/>
                  </a:moveTo>
                  <a:lnTo>
                    <a:pt x="39877" y="85744"/>
                  </a:lnTo>
                  <a:lnTo>
                    <a:pt x="63608" y="71901"/>
                  </a:lnTo>
                  <a:lnTo>
                    <a:pt x="39877" y="58058"/>
                  </a:lnTo>
                  <a:close/>
                </a:path>
                <a:path w="610235" h="144145">
                  <a:moveTo>
                    <a:pt x="63608" y="71901"/>
                  </a:moveTo>
                  <a:lnTo>
                    <a:pt x="39877" y="85744"/>
                  </a:lnTo>
                  <a:lnTo>
                    <a:pt x="87339" y="85744"/>
                  </a:lnTo>
                  <a:lnTo>
                    <a:pt x="63608" y="71901"/>
                  </a:lnTo>
                  <a:close/>
                </a:path>
                <a:path w="610235" h="144145">
                  <a:moveTo>
                    <a:pt x="87339" y="58058"/>
                  </a:moveTo>
                  <a:lnTo>
                    <a:pt x="39877" y="58058"/>
                  </a:lnTo>
                  <a:lnTo>
                    <a:pt x="63608" y="71901"/>
                  </a:lnTo>
                  <a:lnTo>
                    <a:pt x="87339" y="58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44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0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4379" y="1762378"/>
            <a:ext cx="5773420" cy="1591310"/>
          </a:xfrm>
          <a:custGeom>
            <a:avLst/>
            <a:gdLst/>
            <a:ahLst/>
            <a:cxnLst/>
            <a:rect l="l" t="t" r="r" b="b"/>
            <a:pathLst>
              <a:path w="5773420" h="1591310">
                <a:moveTo>
                  <a:pt x="5773166" y="182372"/>
                </a:moveTo>
                <a:lnTo>
                  <a:pt x="5722772" y="95885"/>
                </a:lnTo>
                <a:lnTo>
                  <a:pt x="5705983" y="67056"/>
                </a:lnTo>
                <a:lnTo>
                  <a:pt x="5705983" y="52705"/>
                </a:lnTo>
                <a:lnTo>
                  <a:pt x="149275" y="52705"/>
                </a:lnTo>
                <a:lnTo>
                  <a:pt x="189992" y="28956"/>
                </a:lnTo>
                <a:lnTo>
                  <a:pt x="196977" y="25019"/>
                </a:lnTo>
                <a:lnTo>
                  <a:pt x="199263" y="16129"/>
                </a:lnTo>
                <a:lnTo>
                  <a:pt x="195199" y="9271"/>
                </a:lnTo>
                <a:lnTo>
                  <a:pt x="191135" y="2286"/>
                </a:lnTo>
                <a:lnTo>
                  <a:pt x="182372" y="0"/>
                </a:lnTo>
                <a:lnTo>
                  <a:pt x="67056" y="67183"/>
                </a:lnTo>
                <a:lnTo>
                  <a:pt x="52705" y="67183"/>
                </a:lnTo>
                <a:lnTo>
                  <a:pt x="52705" y="1204290"/>
                </a:lnTo>
                <a:lnTo>
                  <a:pt x="28956" y="1163574"/>
                </a:lnTo>
                <a:lnTo>
                  <a:pt x="25019" y="1156589"/>
                </a:lnTo>
                <a:lnTo>
                  <a:pt x="16129" y="1154303"/>
                </a:lnTo>
                <a:lnTo>
                  <a:pt x="9271" y="1158367"/>
                </a:lnTo>
                <a:lnTo>
                  <a:pt x="2286" y="1162431"/>
                </a:lnTo>
                <a:lnTo>
                  <a:pt x="0" y="1171194"/>
                </a:lnTo>
                <a:lnTo>
                  <a:pt x="67183" y="1286510"/>
                </a:lnTo>
                <a:lnTo>
                  <a:pt x="83972" y="1257681"/>
                </a:lnTo>
                <a:lnTo>
                  <a:pt x="134366" y="1171194"/>
                </a:lnTo>
                <a:lnTo>
                  <a:pt x="132080" y="1162431"/>
                </a:lnTo>
                <a:lnTo>
                  <a:pt x="125095" y="1158367"/>
                </a:lnTo>
                <a:lnTo>
                  <a:pt x="118237" y="1154303"/>
                </a:lnTo>
                <a:lnTo>
                  <a:pt x="109347" y="1156589"/>
                </a:lnTo>
                <a:lnTo>
                  <a:pt x="105410" y="1163574"/>
                </a:lnTo>
                <a:lnTo>
                  <a:pt x="81661" y="1204290"/>
                </a:lnTo>
                <a:lnTo>
                  <a:pt x="81661" y="75692"/>
                </a:lnTo>
                <a:lnTo>
                  <a:pt x="182372" y="134366"/>
                </a:lnTo>
                <a:lnTo>
                  <a:pt x="191135" y="132080"/>
                </a:lnTo>
                <a:lnTo>
                  <a:pt x="195199" y="125095"/>
                </a:lnTo>
                <a:lnTo>
                  <a:pt x="199263" y="118237"/>
                </a:lnTo>
                <a:lnTo>
                  <a:pt x="196977" y="109347"/>
                </a:lnTo>
                <a:lnTo>
                  <a:pt x="189992" y="105410"/>
                </a:lnTo>
                <a:lnTo>
                  <a:pt x="149275" y="81661"/>
                </a:lnTo>
                <a:lnTo>
                  <a:pt x="5697474" y="81661"/>
                </a:lnTo>
                <a:lnTo>
                  <a:pt x="5638800" y="182372"/>
                </a:lnTo>
                <a:lnTo>
                  <a:pt x="5641086" y="191135"/>
                </a:lnTo>
                <a:lnTo>
                  <a:pt x="5648071" y="195199"/>
                </a:lnTo>
                <a:lnTo>
                  <a:pt x="5654929" y="199263"/>
                </a:lnTo>
                <a:lnTo>
                  <a:pt x="5663819" y="196977"/>
                </a:lnTo>
                <a:lnTo>
                  <a:pt x="5667756" y="189992"/>
                </a:lnTo>
                <a:lnTo>
                  <a:pt x="5691505" y="149288"/>
                </a:lnTo>
                <a:lnTo>
                  <a:pt x="5691505" y="1591183"/>
                </a:lnTo>
                <a:lnTo>
                  <a:pt x="5720461" y="1591183"/>
                </a:lnTo>
                <a:lnTo>
                  <a:pt x="5720461" y="149288"/>
                </a:lnTo>
                <a:lnTo>
                  <a:pt x="5744210" y="189992"/>
                </a:lnTo>
                <a:lnTo>
                  <a:pt x="5748147" y="196977"/>
                </a:lnTo>
                <a:lnTo>
                  <a:pt x="5757037" y="199263"/>
                </a:lnTo>
                <a:lnTo>
                  <a:pt x="5763895" y="195199"/>
                </a:lnTo>
                <a:lnTo>
                  <a:pt x="5770880" y="191135"/>
                </a:lnTo>
                <a:lnTo>
                  <a:pt x="5773166" y="182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34839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829435"/>
            <a:ext cx="8458327" cy="381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7044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644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44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4379" y="1762378"/>
            <a:ext cx="5706110" cy="1286510"/>
          </a:xfrm>
          <a:custGeom>
            <a:avLst/>
            <a:gdLst/>
            <a:ahLst/>
            <a:cxnLst/>
            <a:rect l="l" t="t" r="r" b="b"/>
            <a:pathLst>
              <a:path w="5706109" h="1286510">
                <a:moveTo>
                  <a:pt x="5705983" y="52705"/>
                </a:moveTo>
                <a:lnTo>
                  <a:pt x="149275" y="52705"/>
                </a:lnTo>
                <a:lnTo>
                  <a:pt x="189992" y="28956"/>
                </a:lnTo>
                <a:lnTo>
                  <a:pt x="196977" y="25019"/>
                </a:lnTo>
                <a:lnTo>
                  <a:pt x="199263" y="16129"/>
                </a:lnTo>
                <a:lnTo>
                  <a:pt x="195199" y="9271"/>
                </a:lnTo>
                <a:lnTo>
                  <a:pt x="191135" y="2286"/>
                </a:lnTo>
                <a:lnTo>
                  <a:pt x="182372" y="0"/>
                </a:lnTo>
                <a:lnTo>
                  <a:pt x="67056" y="67183"/>
                </a:lnTo>
                <a:lnTo>
                  <a:pt x="52705" y="67183"/>
                </a:lnTo>
                <a:lnTo>
                  <a:pt x="52705" y="1204290"/>
                </a:lnTo>
                <a:lnTo>
                  <a:pt x="28956" y="1163574"/>
                </a:lnTo>
                <a:lnTo>
                  <a:pt x="25019" y="1156589"/>
                </a:lnTo>
                <a:lnTo>
                  <a:pt x="16129" y="1154303"/>
                </a:lnTo>
                <a:lnTo>
                  <a:pt x="9271" y="1158367"/>
                </a:lnTo>
                <a:lnTo>
                  <a:pt x="2286" y="1162431"/>
                </a:lnTo>
                <a:lnTo>
                  <a:pt x="0" y="1171194"/>
                </a:lnTo>
                <a:lnTo>
                  <a:pt x="67183" y="1286510"/>
                </a:lnTo>
                <a:lnTo>
                  <a:pt x="83972" y="1257681"/>
                </a:lnTo>
                <a:lnTo>
                  <a:pt x="134366" y="1171194"/>
                </a:lnTo>
                <a:lnTo>
                  <a:pt x="132080" y="1162431"/>
                </a:lnTo>
                <a:lnTo>
                  <a:pt x="125095" y="1158367"/>
                </a:lnTo>
                <a:lnTo>
                  <a:pt x="118237" y="1154303"/>
                </a:lnTo>
                <a:lnTo>
                  <a:pt x="109347" y="1156589"/>
                </a:lnTo>
                <a:lnTo>
                  <a:pt x="105410" y="1163574"/>
                </a:lnTo>
                <a:lnTo>
                  <a:pt x="81661" y="1204290"/>
                </a:lnTo>
                <a:lnTo>
                  <a:pt x="81661" y="75692"/>
                </a:lnTo>
                <a:lnTo>
                  <a:pt x="182372" y="134366"/>
                </a:lnTo>
                <a:lnTo>
                  <a:pt x="191135" y="132080"/>
                </a:lnTo>
                <a:lnTo>
                  <a:pt x="195199" y="125095"/>
                </a:lnTo>
                <a:lnTo>
                  <a:pt x="199263" y="118237"/>
                </a:lnTo>
                <a:lnTo>
                  <a:pt x="196977" y="109347"/>
                </a:lnTo>
                <a:lnTo>
                  <a:pt x="189992" y="105410"/>
                </a:lnTo>
                <a:lnTo>
                  <a:pt x="149275" y="81661"/>
                </a:lnTo>
                <a:lnTo>
                  <a:pt x="5705983" y="81661"/>
                </a:lnTo>
                <a:lnTo>
                  <a:pt x="5705983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34839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10175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2050" y="1017523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61030" y="25467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2" y="3281667"/>
            <a:ext cx="6858634" cy="148590"/>
          </a:xfrm>
          <a:custGeom>
            <a:avLst/>
            <a:gdLst/>
            <a:ahLst/>
            <a:cxnLst/>
            <a:rect l="l" t="t" r="r" b="b"/>
            <a:pathLst>
              <a:path w="6858634" h="148589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148589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148589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2854" y="3658234"/>
            <a:ext cx="1901189" cy="1291590"/>
          </a:xfrm>
          <a:custGeom>
            <a:avLst/>
            <a:gdLst/>
            <a:ahLst/>
            <a:cxnLst/>
            <a:rect l="l" t="t" r="r" b="b"/>
            <a:pathLst>
              <a:path w="1901189" h="1291589">
                <a:moveTo>
                  <a:pt x="1900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1900707" y="1235329"/>
                </a:lnTo>
                <a:lnTo>
                  <a:pt x="1900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0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49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593725" y="87896"/>
                </a:lnTo>
                <a:lnTo>
                  <a:pt x="593725" y="1504988"/>
                </a:lnTo>
                <a:lnTo>
                  <a:pt x="567563" y="1460131"/>
                </a:lnTo>
                <a:lnTo>
                  <a:pt x="563333" y="1455407"/>
                </a:lnTo>
                <a:lnTo>
                  <a:pt x="557822" y="1452753"/>
                </a:lnTo>
                <a:lnTo>
                  <a:pt x="551713" y="1452372"/>
                </a:lnTo>
                <a:lnTo>
                  <a:pt x="545719" y="1454416"/>
                </a:lnTo>
                <a:lnTo>
                  <a:pt x="540905" y="1458645"/>
                </a:lnTo>
                <a:lnTo>
                  <a:pt x="538226" y="1464157"/>
                </a:lnTo>
                <a:lnTo>
                  <a:pt x="537819" y="1470266"/>
                </a:lnTo>
                <a:lnTo>
                  <a:pt x="539877" y="1476260"/>
                </a:lnTo>
                <a:lnTo>
                  <a:pt x="6003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609727" y="1611896"/>
                </a:lnTo>
                <a:lnTo>
                  <a:pt x="609727" y="1596021"/>
                </a:lnTo>
                <a:lnTo>
                  <a:pt x="628307" y="1564144"/>
                </a:lnTo>
                <a:lnTo>
                  <a:pt x="679577" y="1476260"/>
                </a:lnTo>
                <a:lnTo>
                  <a:pt x="681621" y="1470266"/>
                </a:lnTo>
                <a:lnTo>
                  <a:pt x="681228" y="1464157"/>
                </a:lnTo>
                <a:lnTo>
                  <a:pt x="678535" y="1458645"/>
                </a:lnTo>
                <a:lnTo>
                  <a:pt x="673735" y="1454416"/>
                </a:lnTo>
                <a:lnTo>
                  <a:pt x="667727" y="1452372"/>
                </a:lnTo>
                <a:lnTo>
                  <a:pt x="661619" y="1452753"/>
                </a:lnTo>
                <a:lnTo>
                  <a:pt x="656107" y="1455407"/>
                </a:lnTo>
                <a:lnTo>
                  <a:pt x="651891" y="1460131"/>
                </a:lnTo>
                <a:lnTo>
                  <a:pt x="625729" y="1504988"/>
                </a:lnTo>
                <a:lnTo>
                  <a:pt x="6257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49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4379" y="1762379"/>
            <a:ext cx="5773420" cy="1615440"/>
            <a:chOff x="2524379" y="1762379"/>
            <a:chExt cx="5773420" cy="1615440"/>
          </a:xfrm>
        </p:grpSpPr>
        <p:sp>
          <p:nvSpPr>
            <p:cNvPr id="16" name="object 16"/>
            <p:cNvSpPr/>
            <p:nvPr/>
          </p:nvSpPr>
          <p:spPr>
            <a:xfrm>
              <a:off x="2524379" y="1762378"/>
              <a:ext cx="5773420" cy="1591310"/>
            </a:xfrm>
            <a:custGeom>
              <a:avLst/>
              <a:gdLst/>
              <a:ahLst/>
              <a:cxnLst/>
              <a:rect l="l" t="t" r="r" b="b"/>
              <a:pathLst>
                <a:path w="5773420" h="1591310">
                  <a:moveTo>
                    <a:pt x="5773166" y="182372"/>
                  </a:moveTo>
                  <a:lnTo>
                    <a:pt x="5722772" y="95885"/>
                  </a:lnTo>
                  <a:lnTo>
                    <a:pt x="5705983" y="67056"/>
                  </a:lnTo>
                  <a:lnTo>
                    <a:pt x="5705983" y="52705"/>
                  </a:lnTo>
                  <a:lnTo>
                    <a:pt x="149275" y="52705"/>
                  </a:lnTo>
                  <a:lnTo>
                    <a:pt x="189992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99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99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92" y="105410"/>
                  </a:lnTo>
                  <a:lnTo>
                    <a:pt x="149275" y="81661"/>
                  </a:lnTo>
                  <a:lnTo>
                    <a:pt x="5697474" y="81661"/>
                  </a:lnTo>
                  <a:lnTo>
                    <a:pt x="5638800" y="182372"/>
                  </a:lnTo>
                  <a:lnTo>
                    <a:pt x="5641086" y="191135"/>
                  </a:lnTo>
                  <a:lnTo>
                    <a:pt x="5648071" y="195199"/>
                  </a:lnTo>
                  <a:lnTo>
                    <a:pt x="5654929" y="199263"/>
                  </a:lnTo>
                  <a:lnTo>
                    <a:pt x="5663819" y="196977"/>
                  </a:lnTo>
                  <a:lnTo>
                    <a:pt x="5667756" y="189992"/>
                  </a:lnTo>
                  <a:lnTo>
                    <a:pt x="5691505" y="149288"/>
                  </a:lnTo>
                  <a:lnTo>
                    <a:pt x="5691505" y="1591183"/>
                  </a:lnTo>
                  <a:lnTo>
                    <a:pt x="5720461" y="1591183"/>
                  </a:lnTo>
                  <a:lnTo>
                    <a:pt x="5720461" y="149288"/>
                  </a:lnTo>
                  <a:lnTo>
                    <a:pt x="5744210" y="189992"/>
                  </a:lnTo>
                  <a:lnTo>
                    <a:pt x="5748147" y="196977"/>
                  </a:lnTo>
                  <a:lnTo>
                    <a:pt x="5757037" y="199263"/>
                  </a:lnTo>
                  <a:lnTo>
                    <a:pt x="5763895" y="195199"/>
                  </a:lnTo>
                  <a:lnTo>
                    <a:pt x="5770880" y="191135"/>
                  </a:lnTo>
                  <a:lnTo>
                    <a:pt x="57731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23082" y="3368388"/>
              <a:ext cx="1466215" cy="0"/>
            </a:xfrm>
            <a:custGeom>
              <a:avLst/>
              <a:gdLst/>
              <a:ahLst/>
              <a:cxnLst/>
              <a:rect l="l" t="t" r="r" b="b"/>
              <a:pathLst>
                <a:path w="1466215">
                  <a:moveTo>
                    <a:pt x="0" y="0"/>
                  </a:moveTo>
                  <a:lnTo>
                    <a:pt x="1466161" y="0"/>
                  </a:lnTo>
                </a:path>
              </a:pathLst>
            </a:custGeom>
            <a:ln w="1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223517"/>
            <a:ext cx="7759700" cy="272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4255" indent="-34353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5" dirty="0">
                <a:latin typeface="Calibri"/>
                <a:cs typeface="Calibri"/>
              </a:rPr>
              <a:t>Now </a:t>
            </a:r>
            <a:r>
              <a:rPr sz="3600" dirty="0">
                <a:latin typeface="Calibri"/>
                <a:cs typeface="Calibri"/>
              </a:rPr>
              <a:t>Rule 1, 2 </a:t>
            </a:r>
            <a:r>
              <a:rPr sz="3600" spc="-5" dirty="0">
                <a:latin typeface="Calibri"/>
                <a:cs typeface="Calibri"/>
              </a:rPr>
              <a:t>or </a:t>
            </a:r>
            <a:r>
              <a:rPr sz="3600" dirty="0">
                <a:latin typeface="Calibri"/>
                <a:cs typeface="Calibri"/>
              </a:rPr>
              <a:t>3 </a:t>
            </a:r>
            <a:r>
              <a:rPr sz="3600" spc="-5" dirty="0">
                <a:latin typeface="Calibri"/>
                <a:cs typeface="Calibri"/>
              </a:rPr>
              <a:t>cannot be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used  </a:t>
            </a:r>
            <a:r>
              <a:rPr sz="3600" spc="-35" dirty="0">
                <a:latin typeface="Calibri"/>
                <a:cs typeface="Calibri"/>
              </a:rPr>
              <a:t>directly.</a:t>
            </a:r>
            <a:endParaRPr sz="3600">
              <a:latin typeface="Calibri"/>
              <a:cs typeface="Calibri"/>
            </a:endParaRPr>
          </a:p>
          <a:p>
            <a:pPr marL="377190" indent="-36512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15" dirty="0">
                <a:latin typeface="Calibri"/>
                <a:cs typeface="Calibri"/>
              </a:rPr>
              <a:t>There are </a:t>
            </a:r>
            <a:r>
              <a:rPr sz="3600" spc="-5" dirty="0">
                <a:latin typeface="Calibri"/>
                <a:cs typeface="Calibri"/>
              </a:rPr>
              <a:t>possible </a:t>
            </a:r>
            <a:r>
              <a:rPr sz="3600" spc="-40" dirty="0">
                <a:latin typeface="Calibri"/>
                <a:cs typeface="Calibri"/>
              </a:rPr>
              <a:t>ways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going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ahead.</a:t>
            </a:r>
            <a:endParaRPr sz="3600">
              <a:latin typeface="Calibri"/>
              <a:cs typeface="Calibri"/>
            </a:endParaRPr>
          </a:p>
          <a:p>
            <a:pPr marL="1327785" marR="127635" lvl="1" indent="-515620">
              <a:lnSpc>
                <a:spcPct val="100000"/>
              </a:lnSpc>
              <a:spcBef>
                <a:spcPts val="715"/>
              </a:spcBef>
              <a:buAutoNum type="alphaLcPeriod"/>
              <a:tabLst>
                <a:tab pos="1327785" algn="l"/>
                <a:tab pos="1328420" algn="l"/>
              </a:tabLst>
            </a:pPr>
            <a:r>
              <a:rPr sz="2800" spc="-5" dirty="0">
                <a:latin typeface="Calibri"/>
                <a:cs typeface="Calibri"/>
              </a:rPr>
              <a:t>Use Rule 4 &amp; </a:t>
            </a:r>
            <a:r>
              <a:rPr sz="2800" spc="-15" dirty="0">
                <a:latin typeface="Calibri"/>
                <a:cs typeface="Calibri"/>
              </a:rPr>
              <a:t>interchange order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summing 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that Rule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on G.H1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694" y="4010025"/>
            <a:ext cx="398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b.	</a:t>
            </a:r>
            <a:r>
              <a:rPr sz="2800" spc="-10" dirty="0">
                <a:latin typeface="Calibri"/>
                <a:cs typeface="Calibri"/>
              </a:rPr>
              <a:t>Shift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 point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7620" y="4010025"/>
            <a:ext cx="187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block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694" y="4436745"/>
            <a:ext cx="487362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Rule 1, </a:t>
            </a:r>
            <a:r>
              <a:rPr sz="2800" spc="-20" dirty="0">
                <a:latin typeface="Calibri"/>
                <a:cs typeface="Calibri"/>
              </a:rPr>
              <a:t>followed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Which option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we </a:t>
            </a:r>
            <a:r>
              <a:rPr sz="2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have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use????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02922" y="4234537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468" y="0"/>
                </a:lnTo>
              </a:path>
            </a:pathLst>
          </a:custGeom>
          <a:ln w="7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3491" y="4017595"/>
            <a:ext cx="33718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660" dirty="0">
                <a:latin typeface="Times New Roman"/>
                <a:cs typeface="Times New Roman"/>
              </a:rPr>
              <a:t>G</a:t>
            </a:r>
            <a:r>
              <a:rPr sz="1150" spc="38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9049" y="4226562"/>
            <a:ext cx="100774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385" dirty="0">
                <a:latin typeface="Times New Roman"/>
                <a:cs typeface="Times New Roman"/>
              </a:rPr>
              <a:t>1</a:t>
            </a:r>
            <a:r>
              <a:rPr sz="1150" spc="-110" dirty="0">
                <a:latin typeface="Times New Roman"/>
                <a:cs typeface="Times New Roman"/>
              </a:rPr>
              <a:t> </a:t>
            </a:r>
            <a:r>
              <a:rPr sz="1150" spc="420" dirty="0">
                <a:latin typeface="Symbol"/>
                <a:cs typeface="Symbol"/>
              </a:rPr>
              <a:t>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i="1" spc="560" dirty="0">
                <a:latin typeface="Times New Roman"/>
                <a:cs typeface="Times New Roman"/>
              </a:rPr>
              <a:t>G</a:t>
            </a:r>
            <a:r>
              <a:rPr sz="1150" spc="560" dirty="0">
                <a:latin typeface="Times New Roman"/>
                <a:cs typeface="Times New Roman"/>
              </a:rPr>
              <a:t>2</a:t>
            </a:r>
            <a:r>
              <a:rPr sz="1150" i="1" spc="560" dirty="0">
                <a:latin typeface="Times New Roman"/>
                <a:cs typeface="Times New Roman"/>
              </a:rPr>
              <a:t>H</a:t>
            </a:r>
            <a:r>
              <a:rPr sz="1150" i="1" spc="-35" dirty="0">
                <a:latin typeface="Times New Roman"/>
                <a:cs typeface="Times New Roman"/>
              </a:rPr>
              <a:t> </a:t>
            </a:r>
            <a:r>
              <a:rPr sz="1150" spc="38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2" y="3281667"/>
            <a:ext cx="6858634" cy="148590"/>
          </a:xfrm>
          <a:custGeom>
            <a:avLst/>
            <a:gdLst/>
            <a:ahLst/>
            <a:cxnLst/>
            <a:rect l="l" t="t" r="r" b="b"/>
            <a:pathLst>
              <a:path w="6858634" h="148589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148589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148589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2854" y="3658234"/>
            <a:ext cx="1901189" cy="1291590"/>
          </a:xfrm>
          <a:custGeom>
            <a:avLst/>
            <a:gdLst/>
            <a:ahLst/>
            <a:cxnLst/>
            <a:rect l="l" t="t" r="r" b="b"/>
            <a:pathLst>
              <a:path w="1901189" h="1291589">
                <a:moveTo>
                  <a:pt x="1900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1900707" y="1235329"/>
                </a:lnTo>
                <a:lnTo>
                  <a:pt x="1900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0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49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593725" y="87896"/>
                </a:lnTo>
                <a:lnTo>
                  <a:pt x="593725" y="1504988"/>
                </a:lnTo>
                <a:lnTo>
                  <a:pt x="567563" y="1460131"/>
                </a:lnTo>
                <a:lnTo>
                  <a:pt x="563333" y="1455407"/>
                </a:lnTo>
                <a:lnTo>
                  <a:pt x="557822" y="1452753"/>
                </a:lnTo>
                <a:lnTo>
                  <a:pt x="551713" y="1452372"/>
                </a:lnTo>
                <a:lnTo>
                  <a:pt x="545719" y="1454416"/>
                </a:lnTo>
                <a:lnTo>
                  <a:pt x="540905" y="1458645"/>
                </a:lnTo>
                <a:lnTo>
                  <a:pt x="538226" y="1464157"/>
                </a:lnTo>
                <a:lnTo>
                  <a:pt x="537819" y="1470266"/>
                </a:lnTo>
                <a:lnTo>
                  <a:pt x="539877" y="1476260"/>
                </a:lnTo>
                <a:lnTo>
                  <a:pt x="6003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609727" y="1611896"/>
                </a:lnTo>
                <a:lnTo>
                  <a:pt x="609727" y="1596021"/>
                </a:lnTo>
                <a:lnTo>
                  <a:pt x="628307" y="1564144"/>
                </a:lnTo>
                <a:lnTo>
                  <a:pt x="679577" y="1476260"/>
                </a:lnTo>
                <a:lnTo>
                  <a:pt x="681621" y="1470266"/>
                </a:lnTo>
                <a:lnTo>
                  <a:pt x="681228" y="1464157"/>
                </a:lnTo>
                <a:lnTo>
                  <a:pt x="678535" y="1458645"/>
                </a:lnTo>
                <a:lnTo>
                  <a:pt x="673735" y="1454416"/>
                </a:lnTo>
                <a:lnTo>
                  <a:pt x="667727" y="1452372"/>
                </a:lnTo>
                <a:lnTo>
                  <a:pt x="661619" y="1452753"/>
                </a:lnTo>
                <a:lnTo>
                  <a:pt x="656107" y="1455407"/>
                </a:lnTo>
                <a:lnTo>
                  <a:pt x="651891" y="1460131"/>
                </a:lnTo>
                <a:lnTo>
                  <a:pt x="625729" y="1504988"/>
                </a:lnTo>
                <a:lnTo>
                  <a:pt x="6257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49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6130" y="2846273"/>
            <a:ext cx="111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4103" y="36137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4379" y="1762378"/>
            <a:ext cx="5773420" cy="1591310"/>
          </a:xfrm>
          <a:custGeom>
            <a:avLst/>
            <a:gdLst/>
            <a:ahLst/>
            <a:cxnLst/>
            <a:rect l="l" t="t" r="r" b="b"/>
            <a:pathLst>
              <a:path w="5773420" h="1591310">
                <a:moveTo>
                  <a:pt x="5773166" y="182372"/>
                </a:moveTo>
                <a:lnTo>
                  <a:pt x="5722772" y="95885"/>
                </a:lnTo>
                <a:lnTo>
                  <a:pt x="5705983" y="67056"/>
                </a:lnTo>
                <a:lnTo>
                  <a:pt x="5705983" y="52705"/>
                </a:lnTo>
                <a:lnTo>
                  <a:pt x="149275" y="52705"/>
                </a:lnTo>
                <a:lnTo>
                  <a:pt x="189992" y="28956"/>
                </a:lnTo>
                <a:lnTo>
                  <a:pt x="196977" y="25019"/>
                </a:lnTo>
                <a:lnTo>
                  <a:pt x="199263" y="16129"/>
                </a:lnTo>
                <a:lnTo>
                  <a:pt x="195199" y="9271"/>
                </a:lnTo>
                <a:lnTo>
                  <a:pt x="191135" y="2286"/>
                </a:lnTo>
                <a:lnTo>
                  <a:pt x="182372" y="0"/>
                </a:lnTo>
                <a:lnTo>
                  <a:pt x="67056" y="67183"/>
                </a:lnTo>
                <a:lnTo>
                  <a:pt x="52705" y="67183"/>
                </a:lnTo>
                <a:lnTo>
                  <a:pt x="52705" y="1204290"/>
                </a:lnTo>
                <a:lnTo>
                  <a:pt x="28956" y="1163574"/>
                </a:lnTo>
                <a:lnTo>
                  <a:pt x="25019" y="1156589"/>
                </a:lnTo>
                <a:lnTo>
                  <a:pt x="16129" y="1154303"/>
                </a:lnTo>
                <a:lnTo>
                  <a:pt x="9271" y="1158367"/>
                </a:lnTo>
                <a:lnTo>
                  <a:pt x="2286" y="1162431"/>
                </a:lnTo>
                <a:lnTo>
                  <a:pt x="0" y="1171194"/>
                </a:lnTo>
                <a:lnTo>
                  <a:pt x="67183" y="1286510"/>
                </a:lnTo>
                <a:lnTo>
                  <a:pt x="83972" y="1257681"/>
                </a:lnTo>
                <a:lnTo>
                  <a:pt x="134366" y="1171194"/>
                </a:lnTo>
                <a:lnTo>
                  <a:pt x="132080" y="1162431"/>
                </a:lnTo>
                <a:lnTo>
                  <a:pt x="125095" y="1158367"/>
                </a:lnTo>
                <a:lnTo>
                  <a:pt x="118237" y="1154303"/>
                </a:lnTo>
                <a:lnTo>
                  <a:pt x="109347" y="1156589"/>
                </a:lnTo>
                <a:lnTo>
                  <a:pt x="105410" y="1163574"/>
                </a:lnTo>
                <a:lnTo>
                  <a:pt x="81661" y="1204290"/>
                </a:lnTo>
                <a:lnTo>
                  <a:pt x="81661" y="75692"/>
                </a:lnTo>
                <a:lnTo>
                  <a:pt x="182372" y="134366"/>
                </a:lnTo>
                <a:lnTo>
                  <a:pt x="191135" y="132080"/>
                </a:lnTo>
                <a:lnTo>
                  <a:pt x="195199" y="125095"/>
                </a:lnTo>
                <a:lnTo>
                  <a:pt x="199263" y="118237"/>
                </a:lnTo>
                <a:lnTo>
                  <a:pt x="196977" y="109347"/>
                </a:lnTo>
                <a:lnTo>
                  <a:pt x="189992" y="105410"/>
                </a:lnTo>
                <a:lnTo>
                  <a:pt x="149275" y="81661"/>
                </a:lnTo>
                <a:lnTo>
                  <a:pt x="5697474" y="81661"/>
                </a:lnTo>
                <a:lnTo>
                  <a:pt x="5638800" y="182372"/>
                </a:lnTo>
                <a:lnTo>
                  <a:pt x="5641086" y="191135"/>
                </a:lnTo>
                <a:lnTo>
                  <a:pt x="5648071" y="195199"/>
                </a:lnTo>
                <a:lnTo>
                  <a:pt x="5654929" y="199263"/>
                </a:lnTo>
                <a:lnTo>
                  <a:pt x="5663819" y="196977"/>
                </a:lnTo>
                <a:lnTo>
                  <a:pt x="5667756" y="189992"/>
                </a:lnTo>
                <a:lnTo>
                  <a:pt x="5691505" y="149288"/>
                </a:lnTo>
                <a:lnTo>
                  <a:pt x="5691505" y="1591183"/>
                </a:lnTo>
                <a:lnTo>
                  <a:pt x="5720461" y="1591183"/>
                </a:lnTo>
                <a:lnTo>
                  <a:pt x="5720461" y="149288"/>
                </a:lnTo>
                <a:lnTo>
                  <a:pt x="5744210" y="189992"/>
                </a:lnTo>
                <a:lnTo>
                  <a:pt x="5748147" y="196977"/>
                </a:lnTo>
                <a:lnTo>
                  <a:pt x="5757037" y="199263"/>
                </a:lnTo>
                <a:lnTo>
                  <a:pt x="5763895" y="195199"/>
                </a:lnTo>
                <a:lnTo>
                  <a:pt x="5770880" y="191135"/>
                </a:lnTo>
                <a:lnTo>
                  <a:pt x="5773166" y="182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303" y="869950"/>
            <a:ext cx="344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Exchange </a:t>
            </a:r>
            <a:r>
              <a:rPr sz="2400" spc="-5" dirty="0">
                <a:latin typeface="Tahoma"/>
                <a:cs typeface="Tahoma"/>
              </a:rPr>
              <a:t>summing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  <a:tabLst>
                <a:tab pos="635635" algn="l"/>
                <a:tab pos="1601470" algn="l"/>
              </a:tabLst>
            </a:pPr>
            <a:r>
              <a:rPr sz="2800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i="1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800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28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040" y="2546730"/>
            <a:ext cx="136334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1948" y="254673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2827" y="2433827"/>
            <a:ext cx="2981325" cy="2905125"/>
            <a:chOff x="2052827" y="2433827"/>
            <a:chExt cx="2981325" cy="2905125"/>
          </a:xfrm>
        </p:grpSpPr>
        <p:sp>
          <p:nvSpPr>
            <p:cNvPr id="3" name="object 3"/>
            <p:cNvSpPr/>
            <p:nvPr/>
          </p:nvSpPr>
          <p:spPr>
            <a:xfrm>
              <a:off x="2057399" y="2438399"/>
              <a:ext cx="2971800" cy="2895600"/>
            </a:xfrm>
            <a:custGeom>
              <a:avLst/>
              <a:gdLst/>
              <a:ahLst/>
              <a:cxnLst/>
              <a:rect l="l" t="t" r="r" b="b"/>
              <a:pathLst>
                <a:path w="2971800" h="2895600">
                  <a:moveTo>
                    <a:pt x="2489200" y="0"/>
                  </a:moveTo>
                  <a:lnTo>
                    <a:pt x="482600" y="0"/>
                  </a:lnTo>
                  <a:lnTo>
                    <a:pt x="436116" y="2208"/>
                  </a:lnTo>
                  <a:lnTo>
                    <a:pt x="390883" y="8700"/>
                  </a:lnTo>
                  <a:lnTo>
                    <a:pt x="347104" y="19273"/>
                  </a:lnTo>
                  <a:lnTo>
                    <a:pt x="304981" y="33724"/>
                  </a:lnTo>
                  <a:lnTo>
                    <a:pt x="264716" y="51852"/>
                  </a:lnTo>
                  <a:lnTo>
                    <a:pt x="226510" y="73454"/>
                  </a:lnTo>
                  <a:lnTo>
                    <a:pt x="190567" y="98329"/>
                  </a:lnTo>
                  <a:lnTo>
                    <a:pt x="157087" y="126274"/>
                  </a:lnTo>
                  <a:lnTo>
                    <a:pt x="126274" y="157087"/>
                  </a:lnTo>
                  <a:lnTo>
                    <a:pt x="98329" y="190567"/>
                  </a:lnTo>
                  <a:lnTo>
                    <a:pt x="73454" y="226510"/>
                  </a:lnTo>
                  <a:lnTo>
                    <a:pt x="51852" y="264716"/>
                  </a:lnTo>
                  <a:lnTo>
                    <a:pt x="33724" y="304981"/>
                  </a:lnTo>
                  <a:lnTo>
                    <a:pt x="19273" y="347104"/>
                  </a:lnTo>
                  <a:lnTo>
                    <a:pt x="8700" y="390883"/>
                  </a:lnTo>
                  <a:lnTo>
                    <a:pt x="2208" y="436116"/>
                  </a:lnTo>
                  <a:lnTo>
                    <a:pt x="0" y="482600"/>
                  </a:lnTo>
                  <a:lnTo>
                    <a:pt x="0" y="2413000"/>
                  </a:lnTo>
                  <a:lnTo>
                    <a:pt x="2208" y="2459483"/>
                  </a:lnTo>
                  <a:lnTo>
                    <a:pt x="8700" y="2504716"/>
                  </a:lnTo>
                  <a:lnTo>
                    <a:pt x="19273" y="2548495"/>
                  </a:lnTo>
                  <a:lnTo>
                    <a:pt x="33724" y="2590618"/>
                  </a:lnTo>
                  <a:lnTo>
                    <a:pt x="51852" y="2630883"/>
                  </a:lnTo>
                  <a:lnTo>
                    <a:pt x="73454" y="2669089"/>
                  </a:lnTo>
                  <a:lnTo>
                    <a:pt x="98329" y="2705032"/>
                  </a:lnTo>
                  <a:lnTo>
                    <a:pt x="126274" y="2738512"/>
                  </a:lnTo>
                  <a:lnTo>
                    <a:pt x="157087" y="2769325"/>
                  </a:lnTo>
                  <a:lnTo>
                    <a:pt x="190567" y="2797270"/>
                  </a:lnTo>
                  <a:lnTo>
                    <a:pt x="226510" y="2822145"/>
                  </a:lnTo>
                  <a:lnTo>
                    <a:pt x="264716" y="2843747"/>
                  </a:lnTo>
                  <a:lnTo>
                    <a:pt x="304981" y="2861875"/>
                  </a:lnTo>
                  <a:lnTo>
                    <a:pt x="347104" y="2876326"/>
                  </a:lnTo>
                  <a:lnTo>
                    <a:pt x="390883" y="2886899"/>
                  </a:lnTo>
                  <a:lnTo>
                    <a:pt x="436116" y="2893391"/>
                  </a:lnTo>
                  <a:lnTo>
                    <a:pt x="482600" y="2895600"/>
                  </a:lnTo>
                  <a:lnTo>
                    <a:pt x="2489200" y="2895600"/>
                  </a:lnTo>
                  <a:lnTo>
                    <a:pt x="2535683" y="2893391"/>
                  </a:lnTo>
                  <a:lnTo>
                    <a:pt x="2580916" y="2886899"/>
                  </a:lnTo>
                  <a:lnTo>
                    <a:pt x="2624695" y="2876326"/>
                  </a:lnTo>
                  <a:lnTo>
                    <a:pt x="2666818" y="2861875"/>
                  </a:lnTo>
                  <a:lnTo>
                    <a:pt x="2707083" y="2843747"/>
                  </a:lnTo>
                  <a:lnTo>
                    <a:pt x="2745289" y="2822145"/>
                  </a:lnTo>
                  <a:lnTo>
                    <a:pt x="2781232" y="2797270"/>
                  </a:lnTo>
                  <a:lnTo>
                    <a:pt x="2814712" y="2769325"/>
                  </a:lnTo>
                  <a:lnTo>
                    <a:pt x="2845525" y="2738512"/>
                  </a:lnTo>
                  <a:lnTo>
                    <a:pt x="2873470" y="2705032"/>
                  </a:lnTo>
                  <a:lnTo>
                    <a:pt x="2898345" y="2669089"/>
                  </a:lnTo>
                  <a:lnTo>
                    <a:pt x="2919947" y="2630883"/>
                  </a:lnTo>
                  <a:lnTo>
                    <a:pt x="2938075" y="2590618"/>
                  </a:lnTo>
                  <a:lnTo>
                    <a:pt x="2952526" y="2548495"/>
                  </a:lnTo>
                  <a:lnTo>
                    <a:pt x="2963099" y="2504716"/>
                  </a:lnTo>
                  <a:lnTo>
                    <a:pt x="2969591" y="2459483"/>
                  </a:lnTo>
                  <a:lnTo>
                    <a:pt x="2971800" y="2413000"/>
                  </a:lnTo>
                  <a:lnTo>
                    <a:pt x="2971800" y="482600"/>
                  </a:lnTo>
                  <a:lnTo>
                    <a:pt x="2969591" y="436116"/>
                  </a:lnTo>
                  <a:lnTo>
                    <a:pt x="2963099" y="390883"/>
                  </a:lnTo>
                  <a:lnTo>
                    <a:pt x="2952526" y="347104"/>
                  </a:lnTo>
                  <a:lnTo>
                    <a:pt x="2938075" y="304981"/>
                  </a:lnTo>
                  <a:lnTo>
                    <a:pt x="2919947" y="264716"/>
                  </a:lnTo>
                  <a:lnTo>
                    <a:pt x="2898345" y="226510"/>
                  </a:lnTo>
                  <a:lnTo>
                    <a:pt x="2873470" y="190567"/>
                  </a:lnTo>
                  <a:lnTo>
                    <a:pt x="2845525" y="157087"/>
                  </a:lnTo>
                  <a:lnTo>
                    <a:pt x="2814712" y="126274"/>
                  </a:lnTo>
                  <a:lnTo>
                    <a:pt x="2781232" y="98329"/>
                  </a:lnTo>
                  <a:lnTo>
                    <a:pt x="2745289" y="73454"/>
                  </a:lnTo>
                  <a:lnTo>
                    <a:pt x="2707083" y="51852"/>
                  </a:lnTo>
                  <a:lnTo>
                    <a:pt x="2666818" y="33724"/>
                  </a:lnTo>
                  <a:lnTo>
                    <a:pt x="2624695" y="19273"/>
                  </a:lnTo>
                  <a:lnTo>
                    <a:pt x="2580916" y="8700"/>
                  </a:lnTo>
                  <a:lnTo>
                    <a:pt x="2535683" y="2208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7399" y="2438399"/>
              <a:ext cx="2971800" cy="2895600"/>
            </a:xfrm>
            <a:custGeom>
              <a:avLst/>
              <a:gdLst/>
              <a:ahLst/>
              <a:cxnLst/>
              <a:rect l="l" t="t" r="r" b="b"/>
              <a:pathLst>
                <a:path w="2971800" h="2895600">
                  <a:moveTo>
                    <a:pt x="0" y="482600"/>
                  </a:moveTo>
                  <a:lnTo>
                    <a:pt x="2208" y="436116"/>
                  </a:lnTo>
                  <a:lnTo>
                    <a:pt x="8700" y="390883"/>
                  </a:lnTo>
                  <a:lnTo>
                    <a:pt x="19273" y="347104"/>
                  </a:lnTo>
                  <a:lnTo>
                    <a:pt x="33724" y="304981"/>
                  </a:lnTo>
                  <a:lnTo>
                    <a:pt x="51852" y="264716"/>
                  </a:lnTo>
                  <a:lnTo>
                    <a:pt x="73454" y="226510"/>
                  </a:lnTo>
                  <a:lnTo>
                    <a:pt x="98329" y="190567"/>
                  </a:lnTo>
                  <a:lnTo>
                    <a:pt x="126274" y="157087"/>
                  </a:lnTo>
                  <a:lnTo>
                    <a:pt x="157087" y="126274"/>
                  </a:lnTo>
                  <a:lnTo>
                    <a:pt x="190567" y="98329"/>
                  </a:lnTo>
                  <a:lnTo>
                    <a:pt x="226510" y="73454"/>
                  </a:lnTo>
                  <a:lnTo>
                    <a:pt x="264716" y="51852"/>
                  </a:lnTo>
                  <a:lnTo>
                    <a:pt x="304981" y="33724"/>
                  </a:lnTo>
                  <a:lnTo>
                    <a:pt x="347104" y="19273"/>
                  </a:lnTo>
                  <a:lnTo>
                    <a:pt x="390883" y="8700"/>
                  </a:lnTo>
                  <a:lnTo>
                    <a:pt x="436116" y="2208"/>
                  </a:lnTo>
                  <a:lnTo>
                    <a:pt x="482600" y="0"/>
                  </a:lnTo>
                  <a:lnTo>
                    <a:pt x="2489200" y="0"/>
                  </a:lnTo>
                  <a:lnTo>
                    <a:pt x="2535683" y="2208"/>
                  </a:lnTo>
                  <a:lnTo>
                    <a:pt x="2580916" y="8700"/>
                  </a:lnTo>
                  <a:lnTo>
                    <a:pt x="2624695" y="19273"/>
                  </a:lnTo>
                  <a:lnTo>
                    <a:pt x="2666818" y="33724"/>
                  </a:lnTo>
                  <a:lnTo>
                    <a:pt x="2707083" y="51852"/>
                  </a:lnTo>
                  <a:lnTo>
                    <a:pt x="2745289" y="73454"/>
                  </a:lnTo>
                  <a:lnTo>
                    <a:pt x="2781232" y="98329"/>
                  </a:lnTo>
                  <a:lnTo>
                    <a:pt x="2814712" y="126274"/>
                  </a:lnTo>
                  <a:lnTo>
                    <a:pt x="2845525" y="157087"/>
                  </a:lnTo>
                  <a:lnTo>
                    <a:pt x="2873470" y="190567"/>
                  </a:lnTo>
                  <a:lnTo>
                    <a:pt x="2898345" y="226510"/>
                  </a:lnTo>
                  <a:lnTo>
                    <a:pt x="2919947" y="264716"/>
                  </a:lnTo>
                  <a:lnTo>
                    <a:pt x="2938075" y="304981"/>
                  </a:lnTo>
                  <a:lnTo>
                    <a:pt x="2952526" y="347104"/>
                  </a:lnTo>
                  <a:lnTo>
                    <a:pt x="2963099" y="390883"/>
                  </a:lnTo>
                  <a:lnTo>
                    <a:pt x="2969591" y="436116"/>
                  </a:lnTo>
                  <a:lnTo>
                    <a:pt x="2971800" y="482600"/>
                  </a:lnTo>
                  <a:lnTo>
                    <a:pt x="2971800" y="2413000"/>
                  </a:lnTo>
                  <a:lnTo>
                    <a:pt x="2969591" y="2459483"/>
                  </a:lnTo>
                  <a:lnTo>
                    <a:pt x="2963099" y="2504716"/>
                  </a:lnTo>
                  <a:lnTo>
                    <a:pt x="2952526" y="2548495"/>
                  </a:lnTo>
                  <a:lnTo>
                    <a:pt x="2938075" y="2590618"/>
                  </a:lnTo>
                  <a:lnTo>
                    <a:pt x="2919947" y="2630883"/>
                  </a:lnTo>
                  <a:lnTo>
                    <a:pt x="2898345" y="2669089"/>
                  </a:lnTo>
                  <a:lnTo>
                    <a:pt x="2873470" y="2705032"/>
                  </a:lnTo>
                  <a:lnTo>
                    <a:pt x="2845525" y="2738512"/>
                  </a:lnTo>
                  <a:lnTo>
                    <a:pt x="2814712" y="2769325"/>
                  </a:lnTo>
                  <a:lnTo>
                    <a:pt x="2781232" y="2797270"/>
                  </a:lnTo>
                  <a:lnTo>
                    <a:pt x="2745289" y="2822145"/>
                  </a:lnTo>
                  <a:lnTo>
                    <a:pt x="2707083" y="2843747"/>
                  </a:lnTo>
                  <a:lnTo>
                    <a:pt x="2666818" y="2861875"/>
                  </a:lnTo>
                  <a:lnTo>
                    <a:pt x="2624695" y="2876326"/>
                  </a:lnTo>
                  <a:lnTo>
                    <a:pt x="2580916" y="2886899"/>
                  </a:lnTo>
                  <a:lnTo>
                    <a:pt x="2535683" y="2893391"/>
                  </a:lnTo>
                  <a:lnTo>
                    <a:pt x="2489200" y="2895600"/>
                  </a:lnTo>
                  <a:lnTo>
                    <a:pt x="482600" y="2895600"/>
                  </a:lnTo>
                  <a:lnTo>
                    <a:pt x="436116" y="2893391"/>
                  </a:lnTo>
                  <a:lnTo>
                    <a:pt x="390883" y="2886899"/>
                  </a:lnTo>
                  <a:lnTo>
                    <a:pt x="347104" y="2876326"/>
                  </a:lnTo>
                  <a:lnTo>
                    <a:pt x="304981" y="2861875"/>
                  </a:lnTo>
                  <a:lnTo>
                    <a:pt x="264716" y="2843747"/>
                  </a:lnTo>
                  <a:lnTo>
                    <a:pt x="226510" y="2822145"/>
                  </a:lnTo>
                  <a:lnTo>
                    <a:pt x="190567" y="2797270"/>
                  </a:lnTo>
                  <a:lnTo>
                    <a:pt x="157087" y="2769325"/>
                  </a:lnTo>
                  <a:lnTo>
                    <a:pt x="126274" y="2738512"/>
                  </a:lnTo>
                  <a:lnTo>
                    <a:pt x="98329" y="2705032"/>
                  </a:lnTo>
                  <a:lnTo>
                    <a:pt x="73454" y="2669089"/>
                  </a:lnTo>
                  <a:lnTo>
                    <a:pt x="51852" y="2630883"/>
                  </a:lnTo>
                  <a:lnTo>
                    <a:pt x="33724" y="2590618"/>
                  </a:lnTo>
                  <a:lnTo>
                    <a:pt x="19273" y="2548495"/>
                  </a:lnTo>
                  <a:lnTo>
                    <a:pt x="8700" y="2504716"/>
                  </a:lnTo>
                  <a:lnTo>
                    <a:pt x="2208" y="2459483"/>
                  </a:lnTo>
                  <a:lnTo>
                    <a:pt x="0" y="2413000"/>
                  </a:lnTo>
                  <a:lnTo>
                    <a:pt x="0" y="48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0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49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593725" y="87896"/>
                </a:lnTo>
                <a:lnTo>
                  <a:pt x="593725" y="1504988"/>
                </a:lnTo>
                <a:lnTo>
                  <a:pt x="567563" y="1460131"/>
                </a:lnTo>
                <a:lnTo>
                  <a:pt x="563333" y="1455407"/>
                </a:lnTo>
                <a:lnTo>
                  <a:pt x="557822" y="1452753"/>
                </a:lnTo>
                <a:lnTo>
                  <a:pt x="551713" y="1452372"/>
                </a:lnTo>
                <a:lnTo>
                  <a:pt x="545719" y="1454416"/>
                </a:lnTo>
                <a:lnTo>
                  <a:pt x="540905" y="1458645"/>
                </a:lnTo>
                <a:lnTo>
                  <a:pt x="538226" y="1464157"/>
                </a:lnTo>
                <a:lnTo>
                  <a:pt x="537819" y="1470266"/>
                </a:lnTo>
                <a:lnTo>
                  <a:pt x="539877" y="1476260"/>
                </a:lnTo>
                <a:lnTo>
                  <a:pt x="6003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609727" y="1611896"/>
                </a:lnTo>
                <a:lnTo>
                  <a:pt x="609727" y="1596021"/>
                </a:lnTo>
                <a:lnTo>
                  <a:pt x="628307" y="1564144"/>
                </a:lnTo>
                <a:lnTo>
                  <a:pt x="679577" y="1476260"/>
                </a:lnTo>
                <a:lnTo>
                  <a:pt x="681621" y="1470266"/>
                </a:lnTo>
                <a:lnTo>
                  <a:pt x="681228" y="1464157"/>
                </a:lnTo>
                <a:lnTo>
                  <a:pt x="678535" y="1458645"/>
                </a:lnTo>
                <a:lnTo>
                  <a:pt x="673735" y="1454416"/>
                </a:lnTo>
                <a:lnTo>
                  <a:pt x="667727" y="1452372"/>
                </a:lnTo>
                <a:lnTo>
                  <a:pt x="661619" y="1452753"/>
                </a:lnTo>
                <a:lnTo>
                  <a:pt x="656107" y="1455407"/>
                </a:lnTo>
                <a:lnTo>
                  <a:pt x="651891" y="1460131"/>
                </a:lnTo>
                <a:lnTo>
                  <a:pt x="625729" y="1504988"/>
                </a:lnTo>
                <a:lnTo>
                  <a:pt x="6257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49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1030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1403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57578" y="1762379"/>
            <a:ext cx="6840220" cy="1615440"/>
            <a:chOff x="1457578" y="1762379"/>
            <a:chExt cx="6840220" cy="1615440"/>
          </a:xfrm>
        </p:grpSpPr>
        <p:sp>
          <p:nvSpPr>
            <p:cNvPr id="18" name="object 18"/>
            <p:cNvSpPr/>
            <p:nvPr/>
          </p:nvSpPr>
          <p:spPr>
            <a:xfrm>
              <a:off x="1457579" y="1762378"/>
              <a:ext cx="6840220" cy="1591310"/>
            </a:xfrm>
            <a:custGeom>
              <a:avLst/>
              <a:gdLst/>
              <a:ahLst/>
              <a:cxnLst/>
              <a:rect l="l" t="t" r="r" b="b"/>
              <a:pathLst>
                <a:path w="6840220" h="1591310">
                  <a:moveTo>
                    <a:pt x="6839966" y="182372"/>
                  </a:moveTo>
                  <a:lnTo>
                    <a:pt x="6789572" y="95885"/>
                  </a:lnTo>
                  <a:lnTo>
                    <a:pt x="6772783" y="67056"/>
                  </a:lnTo>
                  <a:lnTo>
                    <a:pt x="6772783" y="52705"/>
                  </a:lnTo>
                  <a:lnTo>
                    <a:pt x="149275" y="52705"/>
                  </a:lnTo>
                  <a:lnTo>
                    <a:pt x="189979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86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86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79" y="105410"/>
                  </a:lnTo>
                  <a:lnTo>
                    <a:pt x="149275" y="81661"/>
                  </a:lnTo>
                  <a:lnTo>
                    <a:pt x="6764274" y="81661"/>
                  </a:lnTo>
                  <a:lnTo>
                    <a:pt x="6705600" y="182372"/>
                  </a:lnTo>
                  <a:lnTo>
                    <a:pt x="6707886" y="191135"/>
                  </a:lnTo>
                  <a:lnTo>
                    <a:pt x="6714871" y="195199"/>
                  </a:lnTo>
                  <a:lnTo>
                    <a:pt x="6721729" y="199263"/>
                  </a:lnTo>
                  <a:lnTo>
                    <a:pt x="6730619" y="196977"/>
                  </a:lnTo>
                  <a:lnTo>
                    <a:pt x="6734556" y="189992"/>
                  </a:lnTo>
                  <a:lnTo>
                    <a:pt x="6758305" y="149288"/>
                  </a:lnTo>
                  <a:lnTo>
                    <a:pt x="6758305" y="1591183"/>
                  </a:lnTo>
                  <a:lnTo>
                    <a:pt x="6787261" y="1591183"/>
                  </a:lnTo>
                  <a:lnTo>
                    <a:pt x="6787261" y="149288"/>
                  </a:lnTo>
                  <a:lnTo>
                    <a:pt x="6811010" y="189992"/>
                  </a:lnTo>
                  <a:lnTo>
                    <a:pt x="6814947" y="196977"/>
                  </a:lnTo>
                  <a:lnTo>
                    <a:pt x="6823837" y="199263"/>
                  </a:lnTo>
                  <a:lnTo>
                    <a:pt x="6830695" y="195199"/>
                  </a:lnTo>
                  <a:lnTo>
                    <a:pt x="6837680" y="191135"/>
                  </a:lnTo>
                  <a:lnTo>
                    <a:pt x="68399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3082" y="3368388"/>
              <a:ext cx="1466215" cy="0"/>
            </a:xfrm>
            <a:custGeom>
              <a:avLst/>
              <a:gdLst/>
              <a:ahLst/>
              <a:cxnLst/>
              <a:rect l="l" t="t" r="r" b="b"/>
              <a:pathLst>
                <a:path w="1466215">
                  <a:moveTo>
                    <a:pt x="0" y="0"/>
                  </a:moveTo>
                  <a:lnTo>
                    <a:pt x="1466161" y="0"/>
                  </a:lnTo>
                </a:path>
              </a:pathLst>
            </a:custGeom>
            <a:ln w="1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3540" y="869950"/>
            <a:ext cx="534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	</a:t>
            </a: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0648" y="254673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26229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9027" y="2357627"/>
            <a:ext cx="5343525" cy="2752725"/>
            <a:chOff x="2129027" y="2357627"/>
            <a:chExt cx="5343525" cy="2752725"/>
          </a:xfrm>
        </p:grpSpPr>
        <p:sp>
          <p:nvSpPr>
            <p:cNvPr id="3" name="object 3"/>
            <p:cNvSpPr/>
            <p:nvPr/>
          </p:nvSpPr>
          <p:spPr>
            <a:xfrm>
              <a:off x="2133599" y="2362199"/>
              <a:ext cx="5334000" cy="2743200"/>
            </a:xfrm>
            <a:custGeom>
              <a:avLst/>
              <a:gdLst/>
              <a:ahLst/>
              <a:cxnLst/>
              <a:rect l="l" t="t" r="r" b="b"/>
              <a:pathLst>
                <a:path w="5334000" h="2743200">
                  <a:moveTo>
                    <a:pt x="4876800" y="0"/>
                  </a:moveTo>
                  <a:lnTo>
                    <a:pt x="457200" y="0"/>
                  </a:ln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0" y="2286000"/>
                  </a:lnTo>
                  <a:lnTo>
                    <a:pt x="2360" y="2332741"/>
                  </a:lnTo>
                  <a:lnTo>
                    <a:pt x="9289" y="2378133"/>
                  </a:lnTo>
                  <a:lnTo>
                    <a:pt x="20557" y="2421946"/>
                  </a:lnTo>
                  <a:lnTo>
                    <a:pt x="35933" y="2463950"/>
                  </a:lnTo>
                  <a:lnTo>
                    <a:pt x="55187" y="2503916"/>
                  </a:lnTo>
                  <a:lnTo>
                    <a:pt x="78090" y="2541612"/>
                  </a:lnTo>
                  <a:lnTo>
                    <a:pt x="104411" y="2576809"/>
                  </a:lnTo>
                  <a:lnTo>
                    <a:pt x="133921" y="2609278"/>
                  </a:lnTo>
                  <a:lnTo>
                    <a:pt x="166390" y="2638788"/>
                  </a:lnTo>
                  <a:lnTo>
                    <a:pt x="201587" y="2665109"/>
                  </a:lnTo>
                  <a:lnTo>
                    <a:pt x="239283" y="2688012"/>
                  </a:lnTo>
                  <a:lnTo>
                    <a:pt x="279249" y="2707266"/>
                  </a:lnTo>
                  <a:lnTo>
                    <a:pt x="321253" y="2722642"/>
                  </a:lnTo>
                  <a:lnTo>
                    <a:pt x="365066" y="2733910"/>
                  </a:lnTo>
                  <a:lnTo>
                    <a:pt x="410458" y="2740839"/>
                  </a:lnTo>
                  <a:lnTo>
                    <a:pt x="457200" y="2743200"/>
                  </a:lnTo>
                  <a:lnTo>
                    <a:pt x="4876800" y="2743200"/>
                  </a:lnTo>
                  <a:lnTo>
                    <a:pt x="4923541" y="2740839"/>
                  </a:lnTo>
                  <a:lnTo>
                    <a:pt x="4968933" y="2733910"/>
                  </a:lnTo>
                  <a:lnTo>
                    <a:pt x="5012746" y="2722642"/>
                  </a:lnTo>
                  <a:lnTo>
                    <a:pt x="5054750" y="2707266"/>
                  </a:lnTo>
                  <a:lnTo>
                    <a:pt x="5094716" y="2688012"/>
                  </a:lnTo>
                  <a:lnTo>
                    <a:pt x="5132412" y="2665109"/>
                  </a:lnTo>
                  <a:lnTo>
                    <a:pt x="5167609" y="2638788"/>
                  </a:lnTo>
                  <a:lnTo>
                    <a:pt x="5200078" y="2609278"/>
                  </a:lnTo>
                  <a:lnTo>
                    <a:pt x="5229588" y="2576809"/>
                  </a:lnTo>
                  <a:lnTo>
                    <a:pt x="5255909" y="2541612"/>
                  </a:lnTo>
                  <a:lnTo>
                    <a:pt x="5278812" y="2503916"/>
                  </a:lnTo>
                  <a:lnTo>
                    <a:pt x="5298066" y="2463950"/>
                  </a:lnTo>
                  <a:lnTo>
                    <a:pt x="5313442" y="2421946"/>
                  </a:lnTo>
                  <a:lnTo>
                    <a:pt x="5324710" y="2378133"/>
                  </a:lnTo>
                  <a:lnTo>
                    <a:pt x="5331639" y="2332741"/>
                  </a:lnTo>
                  <a:lnTo>
                    <a:pt x="5334000" y="2286000"/>
                  </a:lnTo>
                  <a:lnTo>
                    <a:pt x="5334000" y="457200"/>
                  </a:lnTo>
                  <a:lnTo>
                    <a:pt x="5331639" y="410458"/>
                  </a:lnTo>
                  <a:lnTo>
                    <a:pt x="5324710" y="365066"/>
                  </a:lnTo>
                  <a:lnTo>
                    <a:pt x="5313442" y="321253"/>
                  </a:lnTo>
                  <a:lnTo>
                    <a:pt x="5298066" y="279249"/>
                  </a:lnTo>
                  <a:lnTo>
                    <a:pt x="5278812" y="239283"/>
                  </a:lnTo>
                  <a:lnTo>
                    <a:pt x="5255909" y="201587"/>
                  </a:lnTo>
                  <a:lnTo>
                    <a:pt x="5229588" y="166390"/>
                  </a:lnTo>
                  <a:lnTo>
                    <a:pt x="5200078" y="133921"/>
                  </a:lnTo>
                  <a:lnTo>
                    <a:pt x="5167609" y="104411"/>
                  </a:lnTo>
                  <a:lnTo>
                    <a:pt x="5132412" y="78090"/>
                  </a:lnTo>
                  <a:lnTo>
                    <a:pt x="5094716" y="55187"/>
                  </a:lnTo>
                  <a:lnTo>
                    <a:pt x="5054750" y="35933"/>
                  </a:lnTo>
                  <a:lnTo>
                    <a:pt x="5012746" y="20557"/>
                  </a:lnTo>
                  <a:lnTo>
                    <a:pt x="4968933" y="9289"/>
                  </a:lnTo>
                  <a:lnTo>
                    <a:pt x="4923541" y="236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599" y="2362199"/>
              <a:ext cx="5334000" cy="2743200"/>
            </a:xfrm>
            <a:custGeom>
              <a:avLst/>
              <a:gdLst/>
              <a:ahLst/>
              <a:cxnLst/>
              <a:rect l="l" t="t" r="r" b="b"/>
              <a:pathLst>
                <a:path w="5334000" h="27432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4876800" y="0"/>
                  </a:lnTo>
                  <a:lnTo>
                    <a:pt x="4923541" y="2360"/>
                  </a:lnTo>
                  <a:lnTo>
                    <a:pt x="4968933" y="9289"/>
                  </a:lnTo>
                  <a:lnTo>
                    <a:pt x="5012746" y="20557"/>
                  </a:lnTo>
                  <a:lnTo>
                    <a:pt x="5054750" y="35933"/>
                  </a:lnTo>
                  <a:lnTo>
                    <a:pt x="5094716" y="55187"/>
                  </a:lnTo>
                  <a:lnTo>
                    <a:pt x="5132412" y="78090"/>
                  </a:lnTo>
                  <a:lnTo>
                    <a:pt x="5167609" y="104411"/>
                  </a:lnTo>
                  <a:lnTo>
                    <a:pt x="5200078" y="133921"/>
                  </a:lnTo>
                  <a:lnTo>
                    <a:pt x="5229588" y="166390"/>
                  </a:lnTo>
                  <a:lnTo>
                    <a:pt x="5255909" y="201587"/>
                  </a:lnTo>
                  <a:lnTo>
                    <a:pt x="5278812" y="239283"/>
                  </a:lnTo>
                  <a:lnTo>
                    <a:pt x="5298066" y="279249"/>
                  </a:lnTo>
                  <a:lnTo>
                    <a:pt x="5313442" y="321253"/>
                  </a:lnTo>
                  <a:lnTo>
                    <a:pt x="5324710" y="365066"/>
                  </a:lnTo>
                  <a:lnTo>
                    <a:pt x="5331639" y="410458"/>
                  </a:lnTo>
                  <a:lnTo>
                    <a:pt x="5334000" y="457200"/>
                  </a:lnTo>
                  <a:lnTo>
                    <a:pt x="5334000" y="2286000"/>
                  </a:lnTo>
                  <a:lnTo>
                    <a:pt x="5331639" y="2332741"/>
                  </a:lnTo>
                  <a:lnTo>
                    <a:pt x="5324710" y="2378133"/>
                  </a:lnTo>
                  <a:lnTo>
                    <a:pt x="5313442" y="2421946"/>
                  </a:lnTo>
                  <a:lnTo>
                    <a:pt x="5298066" y="2463950"/>
                  </a:lnTo>
                  <a:lnTo>
                    <a:pt x="5278812" y="2503916"/>
                  </a:lnTo>
                  <a:lnTo>
                    <a:pt x="5255909" y="2541612"/>
                  </a:lnTo>
                  <a:lnTo>
                    <a:pt x="5229588" y="2576809"/>
                  </a:lnTo>
                  <a:lnTo>
                    <a:pt x="5200078" y="2609278"/>
                  </a:lnTo>
                  <a:lnTo>
                    <a:pt x="5167609" y="2638788"/>
                  </a:lnTo>
                  <a:lnTo>
                    <a:pt x="5132412" y="2665109"/>
                  </a:lnTo>
                  <a:lnTo>
                    <a:pt x="5094716" y="2688012"/>
                  </a:lnTo>
                  <a:lnTo>
                    <a:pt x="5054750" y="2707266"/>
                  </a:lnTo>
                  <a:lnTo>
                    <a:pt x="5012746" y="2722642"/>
                  </a:lnTo>
                  <a:lnTo>
                    <a:pt x="4968933" y="2733910"/>
                  </a:lnTo>
                  <a:lnTo>
                    <a:pt x="4923541" y="2740839"/>
                  </a:lnTo>
                  <a:lnTo>
                    <a:pt x="4876800" y="2743200"/>
                  </a:lnTo>
                  <a:lnTo>
                    <a:pt x="457200" y="2743200"/>
                  </a:lnTo>
                  <a:lnTo>
                    <a:pt x="410458" y="2740839"/>
                  </a:lnTo>
                  <a:lnTo>
                    <a:pt x="365066" y="2733910"/>
                  </a:lnTo>
                  <a:lnTo>
                    <a:pt x="321253" y="2722642"/>
                  </a:lnTo>
                  <a:lnTo>
                    <a:pt x="279249" y="2707266"/>
                  </a:lnTo>
                  <a:lnTo>
                    <a:pt x="239283" y="2688012"/>
                  </a:lnTo>
                  <a:lnTo>
                    <a:pt x="201587" y="2665109"/>
                  </a:lnTo>
                  <a:lnTo>
                    <a:pt x="166390" y="2638788"/>
                  </a:lnTo>
                  <a:lnTo>
                    <a:pt x="133921" y="2609278"/>
                  </a:lnTo>
                  <a:lnTo>
                    <a:pt x="104411" y="2576809"/>
                  </a:lnTo>
                  <a:lnTo>
                    <a:pt x="78090" y="2541612"/>
                  </a:lnTo>
                  <a:lnTo>
                    <a:pt x="55187" y="2503916"/>
                  </a:lnTo>
                  <a:lnTo>
                    <a:pt x="35933" y="2463950"/>
                  </a:lnTo>
                  <a:lnTo>
                    <a:pt x="20557" y="2421946"/>
                  </a:lnTo>
                  <a:lnTo>
                    <a:pt x="9289" y="2378133"/>
                  </a:lnTo>
                  <a:lnTo>
                    <a:pt x="2360" y="2332741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9361" y="3337559"/>
            <a:ext cx="2210435" cy="641985"/>
            <a:chOff x="229361" y="3337559"/>
            <a:chExt cx="2210435" cy="641985"/>
          </a:xfrm>
        </p:grpSpPr>
        <p:sp>
          <p:nvSpPr>
            <p:cNvPr id="6" name="object 6"/>
            <p:cNvSpPr/>
            <p:nvPr/>
          </p:nvSpPr>
          <p:spPr>
            <a:xfrm>
              <a:off x="1219961" y="3353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2"/>
                  </a:lnTo>
                </a:path>
                <a:path w="609600" h="609600">
                  <a:moveTo>
                    <a:pt x="88391" y="520192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62" y="3586466"/>
              <a:ext cx="2210435" cy="144145"/>
            </a:xfrm>
            <a:custGeom>
              <a:avLst/>
              <a:gdLst/>
              <a:ahLst/>
              <a:cxnLst/>
              <a:rect l="l" t="t" r="r" b="b"/>
              <a:pathLst>
                <a:path w="2210435" h="1441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2210435" h="144145">
                  <a:moveTo>
                    <a:pt x="2209927" y="71894"/>
                  </a:moveTo>
                  <a:lnTo>
                    <a:pt x="2182482" y="55892"/>
                  </a:lnTo>
                  <a:lnTo>
                    <a:pt x="2090166" y="2044"/>
                  </a:lnTo>
                  <a:lnTo>
                    <a:pt x="2084158" y="0"/>
                  </a:lnTo>
                  <a:lnTo>
                    <a:pt x="2078050" y="393"/>
                  </a:lnTo>
                  <a:lnTo>
                    <a:pt x="2072538" y="3086"/>
                  </a:lnTo>
                  <a:lnTo>
                    <a:pt x="2068322" y="7886"/>
                  </a:lnTo>
                  <a:lnTo>
                    <a:pt x="2066264" y="13893"/>
                  </a:lnTo>
                  <a:lnTo>
                    <a:pt x="2066645" y="20002"/>
                  </a:lnTo>
                  <a:lnTo>
                    <a:pt x="2069299" y="25514"/>
                  </a:lnTo>
                  <a:lnTo>
                    <a:pt x="2074037" y="29730"/>
                  </a:lnTo>
                  <a:lnTo>
                    <a:pt x="21188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2118880" y="87896"/>
                  </a:lnTo>
                  <a:lnTo>
                    <a:pt x="2074037" y="114058"/>
                  </a:lnTo>
                  <a:lnTo>
                    <a:pt x="2069299" y="118287"/>
                  </a:lnTo>
                  <a:lnTo>
                    <a:pt x="2066645" y="123799"/>
                  </a:lnTo>
                  <a:lnTo>
                    <a:pt x="2066264" y="129908"/>
                  </a:lnTo>
                  <a:lnTo>
                    <a:pt x="2068322" y="135902"/>
                  </a:lnTo>
                  <a:lnTo>
                    <a:pt x="2072538" y="140716"/>
                  </a:lnTo>
                  <a:lnTo>
                    <a:pt x="2078050" y="143395"/>
                  </a:lnTo>
                  <a:lnTo>
                    <a:pt x="2084158" y="143802"/>
                  </a:lnTo>
                  <a:lnTo>
                    <a:pt x="2090166" y="141744"/>
                  </a:lnTo>
                  <a:lnTo>
                    <a:pt x="2182482" y="87896"/>
                  </a:lnTo>
                  <a:lnTo>
                    <a:pt x="22099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67961" y="35864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3561" y="35908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3232226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403" y="29993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7578" y="2067179"/>
            <a:ext cx="6840220" cy="1615440"/>
            <a:chOff x="1457578" y="2067179"/>
            <a:chExt cx="6840220" cy="1615440"/>
          </a:xfrm>
        </p:grpSpPr>
        <p:sp>
          <p:nvSpPr>
            <p:cNvPr id="13" name="object 13"/>
            <p:cNvSpPr/>
            <p:nvPr/>
          </p:nvSpPr>
          <p:spPr>
            <a:xfrm>
              <a:off x="1457579" y="2067178"/>
              <a:ext cx="6840220" cy="1591310"/>
            </a:xfrm>
            <a:custGeom>
              <a:avLst/>
              <a:gdLst/>
              <a:ahLst/>
              <a:cxnLst/>
              <a:rect l="l" t="t" r="r" b="b"/>
              <a:pathLst>
                <a:path w="6840220" h="1591310">
                  <a:moveTo>
                    <a:pt x="6839966" y="182372"/>
                  </a:moveTo>
                  <a:lnTo>
                    <a:pt x="6789572" y="95885"/>
                  </a:lnTo>
                  <a:lnTo>
                    <a:pt x="6772783" y="67056"/>
                  </a:lnTo>
                  <a:lnTo>
                    <a:pt x="6772783" y="52705"/>
                  </a:lnTo>
                  <a:lnTo>
                    <a:pt x="149275" y="52705"/>
                  </a:lnTo>
                  <a:lnTo>
                    <a:pt x="189979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86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86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79" y="105410"/>
                  </a:lnTo>
                  <a:lnTo>
                    <a:pt x="149275" y="81661"/>
                  </a:lnTo>
                  <a:lnTo>
                    <a:pt x="6764274" y="81661"/>
                  </a:lnTo>
                  <a:lnTo>
                    <a:pt x="6705600" y="182372"/>
                  </a:lnTo>
                  <a:lnTo>
                    <a:pt x="6707886" y="191135"/>
                  </a:lnTo>
                  <a:lnTo>
                    <a:pt x="6714871" y="195199"/>
                  </a:lnTo>
                  <a:lnTo>
                    <a:pt x="6721729" y="199263"/>
                  </a:lnTo>
                  <a:lnTo>
                    <a:pt x="6730619" y="196977"/>
                  </a:lnTo>
                  <a:lnTo>
                    <a:pt x="6734556" y="189992"/>
                  </a:lnTo>
                  <a:lnTo>
                    <a:pt x="6758305" y="149288"/>
                  </a:lnTo>
                  <a:lnTo>
                    <a:pt x="6758305" y="1591183"/>
                  </a:lnTo>
                  <a:lnTo>
                    <a:pt x="6787261" y="1591183"/>
                  </a:lnTo>
                  <a:lnTo>
                    <a:pt x="6787261" y="149288"/>
                  </a:lnTo>
                  <a:lnTo>
                    <a:pt x="6811010" y="189992"/>
                  </a:lnTo>
                  <a:lnTo>
                    <a:pt x="6814947" y="196977"/>
                  </a:lnTo>
                  <a:lnTo>
                    <a:pt x="6823837" y="199263"/>
                  </a:lnTo>
                  <a:lnTo>
                    <a:pt x="6830695" y="195199"/>
                  </a:lnTo>
                  <a:lnTo>
                    <a:pt x="6837680" y="191135"/>
                  </a:lnTo>
                  <a:lnTo>
                    <a:pt x="68399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3082" y="3673188"/>
              <a:ext cx="1466215" cy="0"/>
            </a:xfrm>
            <a:custGeom>
              <a:avLst/>
              <a:gdLst/>
              <a:ahLst/>
              <a:cxnLst/>
              <a:rect l="l" t="t" r="r" b="b"/>
              <a:pathLst>
                <a:path w="1466215">
                  <a:moveTo>
                    <a:pt x="0" y="0"/>
                  </a:moveTo>
                  <a:lnTo>
                    <a:pt x="1466161" y="0"/>
                  </a:lnTo>
                </a:path>
              </a:pathLst>
            </a:custGeom>
            <a:ln w="1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0491" y="941323"/>
            <a:ext cx="388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	Bocks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161" y="27439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29277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53914" y="359695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11" y="0"/>
                </a:lnTo>
              </a:path>
            </a:pathLst>
          </a:custGeom>
          <a:ln w="16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39161" y="2743961"/>
            <a:ext cx="18288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2750" i="1" spc="85" dirty="0">
                <a:latin typeface="Times New Roman"/>
                <a:cs typeface="Times New Roman"/>
              </a:rPr>
              <a:t>G</a:t>
            </a:r>
            <a:r>
              <a:rPr sz="2750" spc="8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750" spc="145" dirty="0">
                <a:latin typeface="Times New Roman"/>
                <a:cs typeface="Times New Roman"/>
              </a:rPr>
              <a:t>1</a:t>
            </a:r>
            <a:r>
              <a:rPr sz="2750" spc="-400" dirty="0">
                <a:latin typeface="Times New Roman"/>
                <a:cs typeface="Times New Roman"/>
              </a:rPr>
              <a:t> </a:t>
            </a:r>
            <a:r>
              <a:rPr sz="2750" spc="160" dirty="0">
                <a:latin typeface="Symbol"/>
                <a:cs typeface="Symbol"/>
              </a:rPr>
              <a:t>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1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spc="12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3032760"/>
            <a:ext cx="2210435" cy="641985"/>
            <a:chOff x="229361" y="3032760"/>
            <a:chExt cx="2210435" cy="641985"/>
          </a:xfrm>
        </p:grpSpPr>
        <p:sp>
          <p:nvSpPr>
            <p:cNvPr id="3" name="object 3"/>
            <p:cNvSpPr/>
            <p:nvPr/>
          </p:nvSpPr>
          <p:spPr>
            <a:xfrm>
              <a:off x="1219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362" y="3281667"/>
              <a:ext cx="2210435" cy="144145"/>
            </a:xfrm>
            <a:custGeom>
              <a:avLst/>
              <a:gdLst/>
              <a:ahLst/>
              <a:cxnLst/>
              <a:rect l="l" t="t" r="r" b="b"/>
              <a:pathLst>
                <a:path w="2210435" h="1441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2210435" h="144145">
                  <a:moveTo>
                    <a:pt x="2209927" y="71894"/>
                  </a:moveTo>
                  <a:lnTo>
                    <a:pt x="2182482" y="55892"/>
                  </a:lnTo>
                  <a:lnTo>
                    <a:pt x="2090166" y="2044"/>
                  </a:lnTo>
                  <a:lnTo>
                    <a:pt x="2084158" y="0"/>
                  </a:lnTo>
                  <a:lnTo>
                    <a:pt x="2078050" y="393"/>
                  </a:lnTo>
                  <a:lnTo>
                    <a:pt x="2072538" y="3086"/>
                  </a:lnTo>
                  <a:lnTo>
                    <a:pt x="2068322" y="7886"/>
                  </a:lnTo>
                  <a:lnTo>
                    <a:pt x="2066264" y="13893"/>
                  </a:lnTo>
                  <a:lnTo>
                    <a:pt x="2066645" y="20002"/>
                  </a:lnTo>
                  <a:lnTo>
                    <a:pt x="2069299" y="25514"/>
                  </a:lnTo>
                  <a:lnTo>
                    <a:pt x="2074037" y="29730"/>
                  </a:lnTo>
                  <a:lnTo>
                    <a:pt x="21188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2118880" y="87896"/>
                  </a:lnTo>
                  <a:lnTo>
                    <a:pt x="2074037" y="114058"/>
                  </a:lnTo>
                  <a:lnTo>
                    <a:pt x="2069299" y="118287"/>
                  </a:lnTo>
                  <a:lnTo>
                    <a:pt x="2066645" y="123799"/>
                  </a:lnTo>
                  <a:lnTo>
                    <a:pt x="2066264" y="129908"/>
                  </a:lnTo>
                  <a:lnTo>
                    <a:pt x="2068322" y="135902"/>
                  </a:lnTo>
                  <a:lnTo>
                    <a:pt x="2072538" y="140716"/>
                  </a:lnTo>
                  <a:lnTo>
                    <a:pt x="2078050" y="143395"/>
                  </a:lnTo>
                  <a:lnTo>
                    <a:pt x="2084158" y="143802"/>
                  </a:lnTo>
                  <a:lnTo>
                    <a:pt x="2090166" y="141744"/>
                  </a:lnTo>
                  <a:lnTo>
                    <a:pt x="2182482" y="87896"/>
                  </a:lnTo>
                  <a:lnTo>
                    <a:pt x="22099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1403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7578" y="1762379"/>
            <a:ext cx="6840220" cy="1696720"/>
            <a:chOff x="1457578" y="1762379"/>
            <a:chExt cx="6840220" cy="1696720"/>
          </a:xfrm>
        </p:grpSpPr>
        <p:sp>
          <p:nvSpPr>
            <p:cNvPr id="9" name="object 9"/>
            <p:cNvSpPr/>
            <p:nvPr/>
          </p:nvSpPr>
          <p:spPr>
            <a:xfrm>
              <a:off x="1457579" y="1762378"/>
              <a:ext cx="6840220" cy="1591310"/>
            </a:xfrm>
            <a:custGeom>
              <a:avLst/>
              <a:gdLst/>
              <a:ahLst/>
              <a:cxnLst/>
              <a:rect l="l" t="t" r="r" b="b"/>
              <a:pathLst>
                <a:path w="6840220" h="1591310">
                  <a:moveTo>
                    <a:pt x="6839966" y="182372"/>
                  </a:moveTo>
                  <a:lnTo>
                    <a:pt x="6789572" y="95885"/>
                  </a:lnTo>
                  <a:lnTo>
                    <a:pt x="6772783" y="67056"/>
                  </a:lnTo>
                  <a:lnTo>
                    <a:pt x="6772783" y="52705"/>
                  </a:lnTo>
                  <a:lnTo>
                    <a:pt x="149275" y="52705"/>
                  </a:lnTo>
                  <a:lnTo>
                    <a:pt x="189979" y="28956"/>
                  </a:lnTo>
                  <a:lnTo>
                    <a:pt x="196977" y="25019"/>
                  </a:lnTo>
                  <a:lnTo>
                    <a:pt x="199263" y="16129"/>
                  </a:lnTo>
                  <a:lnTo>
                    <a:pt x="195186" y="9271"/>
                  </a:lnTo>
                  <a:lnTo>
                    <a:pt x="191135" y="2286"/>
                  </a:lnTo>
                  <a:lnTo>
                    <a:pt x="182372" y="0"/>
                  </a:lnTo>
                  <a:lnTo>
                    <a:pt x="67056" y="67183"/>
                  </a:lnTo>
                  <a:lnTo>
                    <a:pt x="52705" y="67183"/>
                  </a:lnTo>
                  <a:lnTo>
                    <a:pt x="52705" y="1204290"/>
                  </a:lnTo>
                  <a:lnTo>
                    <a:pt x="28956" y="1163574"/>
                  </a:lnTo>
                  <a:lnTo>
                    <a:pt x="25019" y="1156589"/>
                  </a:lnTo>
                  <a:lnTo>
                    <a:pt x="16129" y="1154303"/>
                  </a:lnTo>
                  <a:lnTo>
                    <a:pt x="9271" y="1158367"/>
                  </a:lnTo>
                  <a:lnTo>
                    <a:pt x="2286" y="1162431"/>
                  </a:lnTo>
                  <a:lnTo>
                    <a:pt x="0" y="1171194"/>
                  </a:lnTo>
                  <a:lnTo>
                    <a:pt x="67183" y="1286510"/>
                  </a:lnTo>
                  <a:lnTo>
                    <a:pt x="83972" y="1257681"/>
                  </a:lnTo>
                  <a:lnTo>
                    <a:pt x="134366" y="1171194"/>
                  </a:lnTo>
                  <a:lnTo>
                    <a:pt x="132080" y="1162431"/>
                  </a:lnTo>
                  <a:lnTo>
                    <a:pt x="125095" y="1158367"/>
                  </a:lnTo>
                  <a:lnTo>
                    <a:pt x="118237" y="1154303"/>
                  </a:lnTo>
                  <a:lnTo>
                    <a:pt x="109347" y="1156589"/>
                  </a:lnTo>
                  <a:lnTo>
                    <a:pt x="105410" y="1163574"/>
                  </a:lnTo>
                  <a:lnTo>
                    <a:pt x="81661" y="1204290"/>
                  </a:lnTo>
                  <a:lnTo>
                    <a:pt x="81661" y="75692"/>
                  </a:lnTo>
                  <a:lnTo>
                    <a:pt x="182372" y="134366"/>
                  </a:lnTo>
                  <a:lnTo>
                    <a:pt x="191135" y="132080"/>
                  </a:lnTo>
                  <a:lnTo>
                    <a:pt x="195186" y="125095"/>
                  </a:lnTo>
                  <a:lnTo>
                    <a:pt x="199263" y="118237"/>
                  </a:lnTo>
                  <a:lnTo>
                    <a:pt x="196977" y="109347"/>
                  </a:lnTo>
                  <a:lnTo>
                    <a:pt x="189979" y="105410"/>
                  </a:lnTo>
                  <a:lnTo>
                    <a:pt x="149275" y="81661"/>
                  </a:lnTo>
                  <a:lnTo>
                    <a:pt x="6764274" y="81661"/>
                  </a:lnTo>
                  <a:lnTo>
                    <a:pt x="6705600" y="182372"/>
                  </a:lnTo>
                  <a:lnTo>
                    <a:pt x="6707886" y="191135"/>
                  </a:lnTo>
                  <a:lnTo>
                    <a:pt x="6714871" y="195199"/>
                  </a:lnTo>
                  <a:lnTo>
                    <a:pt x="6721729" y="199263"/>
                  </a:lnTo>
                  <a:lnTo>
                    <a:pt x="6730619" y="196977"/>
                  </a:lnTo>
                  <a:lnTo>
                    <a:pt x="6734556" y="189992"/>
                  </a:lnTo>
                  <a:lnTo>
                    <a:pt x="6758305" y="149288"/>
                  </a:lnTo>
                  <a:lnTo>
                    <a:pt x="6758305" y="1591183"/>
                  </a:lnTo>
                  <a:lnTo>
                    <a:pt x="6787261" y="1591183"/>
                  </a:lnTo>
                  <a:lnTo>
                    <a:pt x="6787261" y="149288"/>
                  </a:lnTo>
                  <a:lnTo>
                    <a:pt x="6811010" y="189992"/>
                  </a:lnTo>
                  <a:lnTo>
                    <a:pt x="6814947" y="196977"/>
                  </a:lnTo>
                  <a:lnTo>
                    <a:pt x="6823837" y="199263"/>
                  </a:lnTo>
                  <a:lnTo>
                    <a:pt x="6830695" y="195199"/>
                  </a:lnTo>
                  <a:lnTo>
                    <a:pt x="6837680" y="191135"/>
                  </a:lnTo>
                  <a:lnTo>
                    <a:pt x="6839966" y="18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4799" y="3451574"/>
              <a:ext cx="4078604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87" y="0"/>
                  </a:lnTo>
                </a:path>
              </a:pathLst>
            </a:custGeom>
            <a:ln w="14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7340" y="26229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908880"/>
            <a:ext cx="4497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Now which Rule </a:t>
            </a:r>
            <a:r>
              <a:rPr sz="2400" dirty="0">
                <a:latin typeface="Tahoma"/>
                <a:cs typeface="Tahoma"/>
              </a:rPr>
              <a:t>will be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applied</a:t>
            </a:r>
            <a:endParaRPr sz="2400">
              <a:latin typeface="Tahoma"/>
              <a:cs typeface="Tahoma"/>
            </a:endParaRPr>
          </a:p>
          <a:p>
            <a:pPr marL="8693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-------It </a:t>
            </a:r>
            <a:r>
              <a:rPr sz="2400" dirty="0">
                <a:latin typeface="Tahoma"/>
                <a:cs typeface="Tahoma"/>
              </a:rPr>
              <a:t>is blocks in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  <a:p>
            <a:pPr marL="86931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-------It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feed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9433" y="5275275"/>
            <a:ext cx="48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9161" y="2134361"/>
            <a:ext cx="47244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5"/>
              </a:spcBef>
            </a:pPr>
            <a:r>
              <a:rPr sz="2350" spc="65" dirty="0">
                <a:latin typeface="Times New Roman"/>
                <a:cs typeface="Times New Roman"/>
              </a:rPr>
              <a:t>1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G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i="1" spc="25" dirty="0">
                <a:latin typeface="Times New Roman"/>
                <a:cs typeface="Times New Roman"/>
              </a:rPr>
              <a:t>H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145" dirty="0">
                <a:latin typeface="Times New Roman"/>
                <a:cs typeface="Times New Roman"/>
              </a:rPr>
              <a:t>G</a:t>
            </a:r>
            <a:r>
              <a:rPr sz="2350" spc="145" dirty="0">
                <a:latin typeface="Times New Roman"/>
                <a:cs typeface="Times New Roman"/>
              </a:rPr>
              <a:t>2</a:t>
            </a:r>
            <a:r>
              <a:rPr sz="2350" i="1" spc="145" dirty="0">
                <a:latin typeface="Times New Roman"/>
                <a:cs typeface="Times New Roman"/>
              </a:rPr>
              <a:t>H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2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i="1" spc="-26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2307145"/>
            <a:ext cx="8763635" cy="3971925"/>
            <a:chOff x="229361" y="2307145"/>
            <a:chExt cx="8763635" cy="3971925"/>
          </a:xfrm>
        </p:grpSpPr>
        <p:sp>
          <p:nvSpPr>
            <p:cNvPr id="3" name="object 3"/>
            <p:cNvSpPr/>
            <p:nvPr/>
          </p:nvSpPr>
          <p:spPr>
            <a:xfrm>
              <a:off x="978407" y="2311907"/>
              <a:ext cx="7480300" cy="3962400"/>
            </a:xfrm>
            <a:custGeom>
              <a:avLst/>
              <a:gdLst/>
              <a:ahLst/>
              <a:cxnLst/>
              <a:rect l="l" t="t" r="r" b="b"/>
              <a:pathLst>
                <a:path w="7480300" h="3962400">
                  <a:moveTo>
                    <a:pt x="6819392" y="0"/>
                  </a:moveTo>
                  <a:lnTo>
                    <a:pt x="660399" y="0"/>
                  </a:lnTo>
                  <a:lnTo>
                    <a:pt x="613235" y="1658"/>
                  </a:lnTo>
                  <a:lnTo>
                    <a:pt x="566965" y="6557"/>
                  </a:lnTo>
                  <a:lnTo>
                    <a:pt x="521703" y="14587"/>
                  </a:lnTo>
                  <a:lnTo>
                    <a:pt x="477559" y="25635"/>
                  </a:lnTo>
                  <a:lnTo>
                    <a:pt x="434646" y="39589"/>
                  </a:lnTo>
                  <a:lnTo>
                    <a:pt x="393075" y="56338"/>
                  </a:lnTo>
                  <a:lnTo>
                    <a:pt x="352958" y="75770"/>
                  </a:lnTo>
                  <a:lnTo>
                    <a:pt x="314407" y="97773"/>
                  </a:lnTo>
                  <a:lnTo>
                    <a:pt x="277533" y="122236"/>
                  </a:lnTo>
                  <a:lnTo>
                    <a:pt x="242448" y="149047"/>
                  </a:lnTo>
                  <a:lnTo>
                    <a:pt x="209265" y="178094"/>
                  </a:lnTo>
                  <a:lnTo>
                    <a:pt x="178094" y="209265"/>
                  </a:lnTo>
                  <a:lnTo>
                    <a:pt x="149047" y="242448"/>
                  </a:lnTo>
                  <a:lnTo>
                    <a:pt x="122236" y="277533"/>
                  </a:lnTo>
                  <a:lnTo>
                    <a:pt x="97773" y="314407"/>
                  </a:lnTo>
                  <a:lnTo>
                    <a:pt x="75770" y="352958"/>
                  </a:lnTo>
                  <a:lnTo>
                    <a:pt x="56338" y="393075"/>
                  </a:lnTo>
                  <a:lnTo>
                    <a:pt x="39589" y="434646"/>
                  </a:lnTo>
                  <a:lnTo>
                    <a:pt x="25635" y="477559"/>
                  </a:lnTo>
                  <a:lnTo>
                    <a:pt x="14587" y="521703"/>
                  </a:lnTo>
                  <a:lnTo>
                    <a:pt x="6557" y="566965"/>
                  </a:lnTo>
                  <a:lnTo>
                    <a:pt x="1658" y="613235"/>
                  </a:lnTo>
                  <a:lnTo>
                    <a:pt x="0" y="660400"/>
                  </a:lnTo>
                  <a:lnTo>
                    <a:pt x="0" y="3301987"/>
                  </a:lnTo>
                  <a:lnTo>
                    <a:pt x="1658" y="3349150"/>
                  </a:lnTo>
                  <a:lnTo>
                    <a:pt x="6557" y="3395419"/>
                  </a:lnTo>
                  <a:lnTo>
                    <a:pt x="14587" y="3440681"/>
                  </a:lnTo>
                  <a:lnTo>
                    <a:pt x="25635" y="3484824"/>
                  </a:lnTo>
                  <a:lnTo>
                    <a:pt x="39589" y="3527737"/>
                  </a:lnTo>
                  <a:lnTo>
                    <a:pt x="56338" y="3569308"/>
                  </a:lnTo>
                  <a:lnTo>
                    <a:pt x="75770" y="3609426"/>
                  </a:lnTo>
                  <a:lnTo>
                    <a:pt x="97773" y="3647978"/>
                  </a:lnTo>
                  <a:lnTo>
                    <a:pt x="122236" y="3684852"/>
                  </a:lnTo>
                  <a:lnTo>
                    <a:pt x="149047" y="3719938"/>
                  </a:lnTo>
                  <a:lnTo>
                    <a:pt x="178094" y="3753123"/>
                  </a:lnTo>
                  <a:lnTo>
                    <a:pt x="209265" y="3784295"/>
                  </a:lnTo>
                  <a:lnTo>
                    <a:pt x="242448" y="3813343"/>
                  </a:lnTo>
                  <a:lnTo>
                    <a:pt x="277533" y="3840155"/>
                  </a:lnTo>
                  <a:lnTo>
                    <a:pt x="314407" y="3864619"/>
                  </a:lnTo>
                  <a:lnTo>
                    <a:pt x="352958" y="3886624"/>
                  </a:lnTo>
                  <a:lnTo>
                    <a:pt x="393075" y="3906057"/>
                  </a:lnTo>
                  <a:lnTo>
                    <a:pt x="434646" y="3922807"/>
                  </a:lnTo>
                  <a:lnTo>
                    <a:pt x="477559" y="3936762"/>
                  </a:lnTo>
                  <a:lnTo>
                    <a:pt x="521703" y="3947811"/>
                  </a:lnTo>
                  <a:lnTo>
                    <a:pt x="566965" y="3955841"/>
                  </a:lnTo>
                  <a:lnTo>
                    <a:pt x="613235" y="3960741"/>
                  </a:lnTo>
                  <a:lnTo>
                    <a:pt x="660399" y="3962400"/>
                  </a:lnTo>
                  <a:lnTo>
                    <a:pt x="6819392" y="3962400"/>
                  </a:lnTo>
                  <a:lnTo>
                    <a:pt x="6866556" y="3960741"/>
                  </a:lnTo>
                  <a:lnTo>
                    <a:pt x="6912826" y="3955841"/>
                  </a:lnTo>
                  <a:lnTo>
                    <a:pt x="6958088" y="3947811"/>
                  </a:lnTo>
                  <a:lnTo>
                    <a:pt x="7002232" y="3936762"/>
                  </a:lnTo>
                  <a:lnTo>
                    <a:pt x="7045145" y="3922807"/>
                  </a:lnTo>
                  <a:lnTo>
                    <a:pt x="7086716" y="3906057"/>
                  </a:lnTo>
                  <a:lnTo>
                    <a:pt x="7126833" y="3886624"/>
                  </a:lnTo>
                  <a:lnTo>
                    <a:pt x="7165384" y="3864619"/>
                  </a:lnTo>
                  <a:lnTo>
                    <a:pt x="7202258" y="3840155"/>
                  </a:lnTo>
                  <a:lnTo>
                    <a:pt x="7237343" y="3813343"/>
                  </a:lnTo>
                  <a:lnTo>
                    <a:pt x="7270526" y="3784295"/>
                  </a:lnTo>
                  <a:lnTo>
                    <a:pt x="7301697" y="3753123"/>
                  </a:lnTo>
                  <a:lnTo>
                    <a:pt x="7330744" y="3719938"/>
                  </a:lnTo>
                  <a:lnTo>
                    <a:pt x="7357555" y="3684852"/>
                  </a:lnTo>
                  <a:lnTo>
                    <a:pt x="7382018" y="3647978"/>
                  </a:lnTo>
                  <a:lnTo>
                    <a:pt x="7404021" y="3609426"/>
                  </a:lnTo>
                  <a:lnTo>
                    <a:pt x="7423453" y="3569308"/>
                  </a:lnTo>
                  <a:lnTo>
                    <a:pt x="7440202" y="3527737"/>
                  </a:lnTo>
                  <a:lnTo>
                    <a:pt x="7454156" y="3484824"/>
                  </a:lnTo>
                  <a:lnTo>
                    <a:pt x="7465204" y="3440681"/>
                  </a:lnTo>
                  <a:lnTo>
                    <a:pt x="7473234" y="3395419"/>
                  </a:lnTo>
                  <a:lnTo>
                    <a:pt x="7478133" y="3349150"/>
                  </a:lnTo>
                  <a:lnTo>
                    <a:pt x="7479792" y="3301987"/>
                  </a:lnTo>
                  <a:lnTo>
                    <a:pt x="7479792" y="660400"/>
                  </a:lnTo>
                  <a:lnTo>
                    <a:pt x="7478133" y="613235"/>
                  </a:lnTo>
                  <a:lnTo>
                    <a:pt x="7473234" y="566965"/>
                  </a:lnTo>
                  <a:lnTo>
                    <a:pt x="7465204" y="521703"/>
                  </a:lnTo>
                  <a:lnTo>
                    <a:pt x="7454156" y="477559"/>
                  </a:lnTo>
                  <a:lnTo>
                    <a:pt x="7440202" y="434646"/>
                  </a:lnTo>
                  <a:lnTo>
                    <a:pt x="7423453" y="393075"/>
                  </a:lnTo>
                  <a:lnTo>
                    <a:pt x="7404021" y="352958"/>
                  </a:lnTo>
                  <a:lnTo>
                    <a:pt x="7382018" y="314407"/>
                  </a:lnTo>
                  <a:lnTo>
                    <a:pt x="7357555" y="277533"/>
                  </a:lnTo>
                  <a:lnTo>
                    <a:pt x="7330744" y="242448"/>
                  </a:lnTo>
                  <a:lnTo>
                    <a:pt x="7301697" y="209265"/>
                  </a:lnTo>
                  <a:lnTo>
                    <a:pt x="7270526" y="178094"/>
                  </a:lnTo>
                  <a:lnTo>
                    <a:pt x="7237343" y="149047"/>
                  </a:lnTo>
                  <a:lnTo>
                    <a:pt x="7202258" y="122236"/>
                  </a:lnTo>
                  <a:lnTo>
                    <a:pt x="7165384" y="97773"/>
                  </a:lnTo>
                  <a:lnTo>
                    <a:pt x="7126833" y="75770"/>
                  </a:lnTo>
                  <a:lnTo>
                    <a:pt x="7086716" y="56338"/>
                  </a:lnTo>
                  <a:lnTo>
                    <a:pt x="7045145" y="39589"/>
                  </a:lnTo>
                  <a:lnTo>
                    <a:pt x="7002232" y="25635"/>
                  </a:lnTo>
                  <a:lnTo>
                    <a:pt x="6958088" y="14587"/>
                  </a:lnTo>
                  <a:lnTo>
                    <a:pt x="6912826" y="6557"/>
                  </a:lnTo>
                  <a:lnTo>
                    <a:pt x="6866556" y="1658"/>
                  </a:lnTo>
                  <a:lnTo>
                    <a:pt x="68193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407" y="2311907"/>
              <a:ext cx="7480300" cy="3962400"/>
            </a:xfrm>
            <a:custGeom>
              <a:avLst/>
              <a:gdLst/>
              <a:ahLst/>
              <a:cxnLst/>
              <a:rect l="l" t="t" r="r" b="b"/>
              <a:pathLst>
                <a:path w="7480300" h="3962400">
                  <a:moveTo>
                    <a:pt x="0" y="660400"/>
                  </a:moveTo>
                  <a:lnTo>
                    <a:pt x="1658" y="613235"/>
                  </a:lnTo>
                  <a:lnTo>
                    <a:pt x="6557" y="566965"/>
                  </a:lnTo>
                  <a:lnTo>
                    <a:pt x="14587" y="521703"/>
                  </a:lnTo>
                  <a:lnTo>
                    <a:pt x="25635" y="477559"/>
                  </a:lnTo>
                  <a:lnTo>
                    <a:pt x="39589" y="434646"/>
                  </a:lnTo>
                  <a:lnTo>
                    <a:pt x="56338" y="393075"/>
                  </a:lnTo>
                  <a:lnTo>
                    <a:pt x="75770" y="352958"/>
                  </a:lnTo>
                  <a:lnTo>
                    <a:pt x="97773" y="314407"/>
                  </a:lnTo>
                  <a:lnTo>
                    <a:pt x="122236" y="277533"/>
                  </a:lnTo>
                  <a:lnTo>
                    <a:pt x="149047" y="242448"/>
                  </a:lnTo>
                  <a:lnTo>
                    <a:pt x="178094" y="209265"/>
                  </a:lnTo>
                  <a:lnTo>
                    <a:pt x="209265" y="178094"/>
                  </a:lnTo>
                  <a:lnTo>
                    <a:pt x="242448" y="149047"/>
                  </a:lnTo>
                  <a:lnTo>
                    <a:pt x="277533" y="122236"/>
                  </a:lnTo>
                  <a:lnTo>
                    <a:pt x="314407" y="97773"/>
                  </a:lnTo>
                  <a:lnTo>
                    <a:pt x="352958" y="75770"/>
                  </a:lnTo>
                  <a:lnTo>
                    <a:pt x="393075" y="56338"/>
                  </a:lnTo>
                  <a:lnTo>
                    <a:pt x="434646" y="39589"/>
                  </a:lnTo>
                  <a:lnTo>
                    <a:pt x="477559" y="25635"/>
                  </a:lnTo>
                  <a:lnTo>
                    <a:pt x="521703" y="14587"/>
                  </a:lnTo>
                  <a:lnTo>
                    <a:pt x="566965" y="6557"/>
                  </a:lnTo>
                  <a:lnTo>
                    <a:pt x="613235" y="1658"/>
                  </a:lnTo>
                  <a:lnTo>
                    <a:pt x="660399" y="0"/>
                  </a:lnTo>
                  <a:lnTo>
                    <a:pt x="6819392" y="0"/>
                  </a:lnTo>
                  <a:lnTo>
                    <a:pt x="6866556" y="1658"/>
                  </a:lnTo>
                  <a:lnTo>
                    <a:pt x="6912826" y="6557"/>
                  </a:lnTo>
                  <a:lnTo>
                    <a:pt x="6958088" y="14587"/>
                  </a:lnTo>
                  <a:lnTo>
                    <a:pt x="7002232" y="25635"/>
                  </a:lnTo>
                  <a:lnTo>
                    <a:pt x="7045145" y="39589"/>
                  </a:lnTo>
                  <a:lnTo>
                    <a:pt x="7086716" y="56338"/>
                  </a:lnTo>
                  <a:lnTo>
                    <a:pt x="7126833" y="75770"/>
                  </a:lnTo>
                  <a:lnTo>
                    <a:pt x="7165384" y="97773"/>
                  </a:lnTo>
                  <a:lnTo>
                    <a:pt x="7202258" y="122236"/>
                  </a:lnTo>
                  <a:lnTo>
                    <a:pt x="7237343" y="149047"/>
                  </a:lnTo>
                  <a:lnTo>
                    <a:pt x="7270526" y="178094"/>
                  </a:lnTo>
                  <a:lnTo>
                    <a:pt x="7301697" y="209265"/>
                  </a:lnTo>
                  <a:lnTo>
                    <a:pt x="7330744" y="242448"/>
                  </a:lnTo>
                  <a:lnTo>
                    <a:pt x="7357555" y="277533"/>
                  </a:lnTo>
                  <a:lnTo>
                    <a:pt x="7382018" y="314407"/>
                  </a:lnTo>
                  <a:lnTo>
                    <a:pt x="7404021" y="352958"/>
                  </a:lnTo>
                  <a:lnTo>
                    <a:pt x="7423453" y="393075"/>
                  </a:lnTo>
                  <a:lnTo>
                    <a:pt x="7440202" y="434646"/>
                  </a:lnTo>
                  <a:lnTo>
                    <a:pt x="7454156" y="477559"/>
                  </a:lnTo>
                  <a:lnTo>
                    <a:pt x="7465204" y="521703"/>
                  </a:lnTo>
                  <a:lnTo>
                    <a:pt x="7473234" y="566965"/>
                  </a:lnTo>
                  <a:lnTo>
                    <a:pt x="7478133" y="613235"/>
                  </a:lnTo>
                  <a:lnTo>
                    <a:pt x="7479792" y="660400"/>
                  </a:lnTo>
                  <a:lnTo>
                    <a:pt x="7479792" y="3301987"/>
                  </a:lnTo>
                  <a:lnTo>
                    <a:pt x="7478133" y="3349150"/>
                  </a:lnTo>
                  <a:lnTo>
                    <a:pt x="7473234" y="3395419"/>
                  </a:lnTo>
                  <a:lnTo>
                    <a:pt x="7465204" y="3440681"/>
                  </a:lnTo>
                  <a:lnTo>
                    <a:pt x="7454156" y="3484824"/>
                  </a:lnTo>
                  <a:lnTo>
                    <a:pt x="7440202" y="3527737"/>
                  </a:lnTo>
                  <a:lnTo>
                    <a:pt x="7423453" y="3569308"/>
                  </a:lnTo>
                  <a:lnTo>
                    <a:pt x="7404021" y="3609426"/>
                  </a:lnTo>
                  <a:lnTo>
                    <a:pt x="7382018" y="3647978"/>
                  </a:lnTo>
                  <a:lnTo>
                    <a:pt x="7357555" y="3684852"/>
                  </a:lnTo>
                  <a:lnTo>
                    <a:pt x="7330744" y="3719938"/>
                  </a:lnTo>
                  <a:lnTo>
                    <a:pt x="7301697" y="3753123"/>
                  </a:lnTo>
                  <a:lnTo>
                    <a:pt x="7270526" y="3784295"/>
                  </a:lnTo>
                  <a:lnTo>
                    <a:pt x="7237343" y="3813343"/>
                  </a:lnTo>
                  <a:lnTo>
                    <a:pt x="7202258" y="3840155"/>
                  </a:lnTo>
                  <a:lnTo>
                    <a:pt x="7165384" y="3864619"/>
                  </a:lnTo>
                  <a:lnTo>
                    <a:pt x="7126833" y="3886624"/>
                  </a:lnTo>
                  <a:lnTo>
                    <a:pt x="7086716" y="3906057"/>
                  </a:lnTo>
                  <a:lnTo>
                    <a:pt x="7045145" y="3922807"/>
                  </a:lnTo>
                  <a:lnTo>
                    <a:pt x="7002232" y="3936762"/>
                  </a:lnTo>
                  <a:lnTo>
                    <a:pt x="6958088" y="3947811"/>
                  </a:lnTo>
                  <a:lnTo>
                    <a:pt x="6912826" y="3955841"/>
                  </a:lnTo>
                  <a:lnTo>
                    <a:pt x="6866556" y="3960741"/>
                  </a:lnTo>
                  <a:lnTo>
                    <a:pt x="6819392" y="3962400"/>
                  </a:lnTo>
                  <a:lnTo>
                    <a:pt x="660399" y="3962400"/>
                  </a:lnTo>
                  <a:lnTo>
                    <a:pt x="613235" y="3960741"/>
                  </a:lnTo>
                  <a:lnTo>
                    <a:pt x="566965" y="3955841"/>
                  </a:lnTo>
                  <a:lnTo>
                    <a:pt x="521703" y="3947811"/>
                  </a:lnTo>
                  <a:lnTo>
                    <a:pt x="477559" y="3936762"/>
                  </a:lnTo>
                  <a:lnTo>
                    <a:pt x="434646" y="3922807"/>
                  </a:lnTo>
                  <a:lnTo>
                    <a:pt x="393075" y="3906057"/>
                  </a:lnTo>
                  <a:lnTo>
                    <a:pt x="352958" y="3886624"/>
                  </a:lnTo>
                  <a:lnTo>
                    <a:pt x="314407" y="3864619"/>
                  </a:lnTo>
                  <a:lnTo>
                    <a:pt x="277533" y="3840155"/>
                  </a:lnTo>
                  <a:lnTo>
                    <a:pt x="242448" y="3813343"/>
                  </a:lnTo>
                  <a:lnTo>
                    <a:pt x="209265" y="3784295"/>
                  </a:lnTo>
                  <a:lnTo>
                    <a:pt x="178094" y="3753123"/>
                  </a:lnTo>
                  <a:lnTo>
                    <a:pt x="149047" y="3719938"/>
                  </a:lnTo>
                  <a:lnTo>
                    <a:pt x="122236" y="3684852"/>
                  </a:lnTo>
                  <a:lnTo>
                    <a:pt x="97773" y="3647978"/>
                  </a:lnTo>
                  <a:lnTo>
                    <a:pt x="75770" y="3609426"/>
                  </a:lnTo>
                  <a:lnTo>
                    <a:pt x="56338" y="3569308"/>
                  </a:lnTo>
                  <a:lnTo>
                    <a:pt x="39589" y="3527737"/>
                  </a:lnTo>
                  <a:lnTo>
                    <a:pt x="25635" y="3484824"/>
                  </a:lnTo>
                  <a:lnTo>
                    <a:pt x="14587" y="3440681"/>
                  </a:lnTo>
                  <a:lnTo>
                    <a:pt x="6557" y="3395419"/>
                  </a:lnTo>
                  <a:lnTo>
                    <a:pt x="1658" y="3349150"/>
                  </a:lnTo>
                  <a:lnTo>
                    <a:pt x="0" y="3301987"/>
                  </a:lnTo>
                  <a:lnTo>
                    <a:pt x="0" y="660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1" y="36080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799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599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799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2" y="3840975"/>
              <a:ext cx="8763635" cy="148590"/>
            </a:xfrm>
            <a:custGeom>
              <a:avLst/>
              <a:gdLst/>
              <a:ahLst/>
              <a:cxnLst/>
              <a:rect l="l" t="t" r="r" b="b"/>
              <a:pathLst>
                <a:path w="8763635" h="148589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8763635" h="148589">
                  <a:moveTo>
                    <a:pt x="2209927" y="71894"/>
                  </a:moveTo>
                  <a:lnTo>
                    <a:pt x="2182482" y="55892"/>
                  </a:lnTo>
                  <a:lnTo>
                    <a:pt x="2090166" y="2044"/>
                  </a:lnTo>
                  <a:lnTo>
                    <a:pt x="2084158" y="0"/>
                  </a:lnTo>
                  <a:lnTo>
                    <a:pt x="2078050" y="393"/>
                  </a:lnTo>
                  <a:lnTo>
                    <a:pt x="2072538" y="3086"/>
                  </a:lnTo>
                  <a:lnTo>
                    <a:pt x="2068322" y="7886"/>
                  </a:lnTo>
                  <a:lnTo>
                    <a:pt x="2066264" y="13893"/>
                  </a:lnTo>
                  <a:lnTo>
                    <a:pt x="2066645" y="20002"/>
                  </a:lnTo>
                  <a:lnTo>
                    <a:pt x="2069299" y="25514"/>
                  </a:lnTo>
                  <a:lnTo>
                    <a:pt x="2074037" y="29730"/>
                  </a:lnTo>
                  <a:lnTo>
                    <a:pt x="21188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2118880" y="87896"/>
                  </a:lnTo>
                  <a:lnTo>
                    <a:pt x="2074037" y="114058"/>
                  </a:lnTo>
                  <a:lnTo>
                    <a:pt x="2069299" y="118287"/>
                  </a:lnTo>
                  <a:lnTo>
                    <a:pt x="2066645" y="123799"/>
                  </a:lnTo>
                  <a:lnTo>
                    <a:pt x="2066264" y="129908"/>
                  </a:lnTo>
                  <a:lnTo>
                    <a:pt x="2068322" y="135902"/>
                  </a:lnTo>
                  <a:lnTo>
                    <a:pt x="2072538" y="140716"/>
                  </a:lnTo>
                  <a:lnTo>
                    <a:pt x="2078050" y="143395"/>
                  </a:lnTo>
                  <a:lnTo>
                    <a:pt x="2084158" y="143802"/>
                  </a:lnTo>
                  <a:lnTo>
                    <a:pt x="2090166" y="141744"/>
                  </a:lnTo>
                  <a:lnTo>
                    <a:pt x="2182482" y="87896"/>
                  </a:lnTo>
                  <a:lnTo>
                    <a:pt x="2209927" y="71894"/>
                  </a:lnTo>
                  <a:close/>
                </a:path>
                <a:path w="8763635" h="148589">
                  <a:moveTo>
                    <a:pt x="8763127" y="76593"/>
                  </a:moveTo>
                  <a:lnTo>
                    <a:pt x="8643493" y="6489"/>
                  </a:lnTo>
                  <a:lnTo>
                    <a:pt x="8637486" y="4445"/>
                  </a:lnTo>
                  <a:lnTo>
                    <a:pt x="8631377" y="4826"/>
                  </a:lnTo>
                  <a:lnTo>
                    <a:pt x="8625865" y="7480"/>
                  </a:lnTo>
                  <a:lnTo>
                    <a:pt x="8621649" y="12204"/>
                  </a:lnTo>
                  <a:lnTo>
                    <a:pt x="8619592" y="18211"/>
                  </a:lnTo>
                  <a:lnTo>
                    <a:pt x="8619973" y="24345"/>
                  </a:lnTo>
                  <a:lnTo>
                    <a:pt x="8622627" y="29895"/>
                  </a:lnTo>
                  <a:lnTo>
                    <a:pt x="8627364" y="34175"/>
                  </a:lnTo>
                  <a:lnTo>
                    <a:pt x="8672119" y="60439"/>
                  </a:lnTo>
                  <a:lnTo>
                    <a:pt x="6934200" y="55892"/>
                  </a:lnTo>
                  <a:lnTo>
                    <a:pt x="6934200" y="87896"/>
                  </a:lnTo>
                  <a:lnTo>
                    <a:pt x="8672043" y="92443"/>
                  </a:lnTo>
                  <a:lnTo>
                    <a:pt x="8627110" y="118503"/>
                  </a:lnTo>
                  <a:lnTo>
                    <a:pt x="8622347" y="122732"/>
                  </a:lnTo>
                  <a:lnTo>
                    <a:pt x="8619655" y="128244"/>
                  </a:lnTo>
                  <a:lnTo>
                    <a:pt x="8619223" y="134353"/>
                  </a:lnTo>
                  <a:lnTo>
                    <a:pt x="8621268" y="140347"/>
                  </a:lnTo>
                  <a:lnTo>
                    <a:pt x="8625484" y="145110"/>
                  </a:lnTo>
                  <a:lnTo>
                    <a:pt x="8631009" y="147802"/>
                  </a:lnTo>
                  <a:lnTo>
                    <a:pt x="8637156" y="148234"/>
                  </a:lnTo>
                  <a:lnTo>
                    <a:pt x="8643239" y="146189"/>
                  </a:lnTo>
                  <a:lnTo>
                    <a:pt x="8735555" y="92595"/>
                  </a:lnTo>
                  <a:lnTo>
                    <a:pt x="8763127" y="76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14409" y="34565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1403" y="4244085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57578" y="3912870"/>
            <a:ext cx="6840220" cy="2200910"/>
            <a:chOff x="1457578" y="3912870"/>
            <a:chExt cx="6840220" cy="2200910"/>
          </a:xfrm>
        </p:grpSpPr>
        <p:sp>
          <p:nvSpPr>
            <p:cNvPr id="10" name="object 10"/>
            <p:cNvSpPr/>
            <p:nvPr/>
          </p:nvSpPr>
          <p:spPr>
            <a:xfrm>
              <a:off x="1457579" y="3912869"/>
              <a:ext cx="6840220" cy="2200910"/>
            </a:xfrm>
            <a:custGeom>
              <a:avLst/>
              <a:gdLst/>
              <a:ahLst/>
              <a:cxnLst/>
              <a:rect l="l" t="t" r="r" b="b"/>
              <a:pathLst>
                <a:path w="6840220" h="2200910">
                  <a:moveTo>
                    <a:pt x="6839966" y="2018449"/>
                  </a:moveTo>
                  <a:lnTo>
                    <a:pt x="6837680" y="2009584"/>
                  </a:lnTo>
                  <a:lnTo>
                    <a:pt x="6830695" y="2005558"/>
                  </a:lnTo>
                  <a:lnTo>
                    <a:pt x="6823837" y="2001532"/>
                  </a:lnTo>
                  <a:lnTo>
                    <a:pt x="6814947" y="2003856"/>
                  </a:lnTo>
                  <a:lnTo>
                    <a:pt x="6811010" y="2010765"/>
                  </a:lnTo>
                  <a:lnTo>
                    <a:pt x="6787261" y="2051481"/>
                  </a:lnTo>
                  <a:lnTo>
                    <a:pt x="6787261" y="0"/>
                  </a:lnTo>
                  <a:lnTo>
                    <a:pt x="6758305" y="0"/>
                  </a:lnTo>
                  <a:lnTo>
                    <a:pt x="6758305" y="2051481"/>
                  </a:lnTo>
                  <a:lnTo>
                    <a:pt x="6734556" y="2010765"/>
                  </a:lnTo>
                  <a:lnTo>
                    <a:pt x="6730619" y="2003856"/>
                  </a:lnTo>
                  <a:lnTo>
                    <a:pt x="6721729" y="2001532"/>
                  </a:lnTo>
                  <a:lnTo>
                    <a:pt x="6714871" y="2005558"/>
                  </a:lnTo>
                  <a:lnTo>
                    <a:pt x="6707886" y="2009584"/>
                  </a:lnTo>
                  <a:lnTo>
                    <a:pt x="6705600" y="2018449"/>
                  </a:lnTo>
                  <a:lnTo>
                    <a:pt x="6709664" y="2025357"/>
                  </a:lnTo>
                  <a:lnTo>
                    <a:pt x="6764299" y="2119122"/>
                  </a:lnTo>
                  <a:lnTo>
                    <a:pt x="149377" y="2119122"/>
                  </a:lnTo>
                  <a:lnTo>
                    <a:pt x="196977" y="2091397"/>
                  </a:lnTo>
                  <a:lnTo>
                    <a:pt x="199263" y="2082533"/>
                  </a:lnTo>
                  <a:lnTo>
                    <a:pt x="191135" y="2068728"/>
                  </a:lnTo>
                  <a:lnTo>
                    <a:pt x="182372" y="2066391"/>
                  </a:lnTo>
                  <a:lnTo>
                    <a:pt x="81661" y="2125091"/>
                  </a:lnTo>
                  <a:lnTo>
                    <a:pt x="81661" y="386905"/>
                  </a:lnTo>
                  <a:lnTo>
                    <a:pt x="105410" y="427609"/>
                  </a:lnTo>
                  <a:lnTo>
                    <a:pt x="109347" y="434594"/>
                  </a:lnTo>
                  <a:lnTo>
                    <a:pt x="118237" y="436880"/>
                  </a:lnTo>
                  <a:lnTo>
                    <a:pt x="125095" y="432816"/>
                  </a:lnTo>
                  <a:lnTo>
                    <a:pt x="132080" y="428752"/>
                  </a:lnTo>
                  <a:lnTo>
                    <a:pt x="134366" y="419989"/>
                  </a:lnTo>
                  <a:lnTo>
                    <a:pt x="83972" y="333502"/>
                  </a:lnTo>
                  <a:lnTo>
                    <a:pt x="67183" y="304673"/>
                  </a:lnTo>
                  <a:lnTo>
                    <a:pt x="0" y="419989"/>
                  </a:lnTo>
                  <a:lnTo>
                    <a:pt x="2286" y="428752"/>
                  </a:lnTo>
                  <a:lnTo>
                    <a:pt x="9271" y="432816"/>
                  </a:lnTo>
                  <a:lnTo>
                    <a:pt x="16129" y="436880"/>
                  </a:lnTo>
                  <a:lnTo>
                    <a:pt x="25019" y="434594"/>
                  </a:lnTo>
                  <a:lnTo>
                    <a:pt x="28956" y="427609"/>
                  </a:lnTo>
                  <a:lnTo>
                    <a:pt x="52692" y="386905"/>
                  </a:lnTo>
                  <a:lnTo>
                    <a:pt x="52705" y="333502"/>
                  </a:lnTo>
                  <a:lnTo>
                    <a:pt x="52705" y="386905"/>
                  </a:lnTo>
                  <a:lnTo>
                    <a:pt x="52705" y="2133600"/>
                  </a:lnTo>
                  <a:lnTo>
                    <a:pt x="67056" y="2133600"/>
                  </a:lnTo>
                  <a:lnTo>
                    <a:pt x="182372" y="2200808"/>
                  </a:lnTo>
                  <a:lnTo>
                    <a:pt x="191135" y="2198471"/>
                  </a:lnTo>
                  <a:lnTo>
                    <a:pt x="199263" y="2184654"/>
                  </a:lnTo>
                  <a:lnTo>
                    <a:pt x="196977" y="2175789"/>
                  </a:lnTo>
                  <a:lnTo>
                    <a:pt x="149377" y="2148078"/>
                  </a:lnTo>
                  <a:lnTo>
                    <a:pt x="6772783" y="2148078"/>
                  </a:lnTo>
                  <a:lnTo>
                    <a:pt x="6772783" y="2133663"/>
                  </a:lnTo>
                  <a:lnTo>
                    <a:pt x="6789521" y="2104923"/>
                  </a:lnTo>
                  <a:lnTo>
                    <a:pt x="6835902" y="2025357"/>
                  </a:lnTo>
                  <a:lnTo>
                    <a:pt x="6839966" y="2018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4799" y="4010097"/>
              <a:ext cx="4078604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87" y="0"/>
                  </a:lnTo>
                </a:path>
              </a:pathLst>
            </a:custGeom>
            <a:ln w="14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3181858"/>
            <a:ext cx="1287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9690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778509"/>
            <a:ext cx="6748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-3810">
              <a:lnSpc>
                <a:spcPct val="125000"/>
              </a:lnSpc>
              <a:spcBef>
                <a:spcPts val="100"/>
              </a:spcBef>
              <a:tabLst>
                <a:tab pos="2844165" algn="l"/>
              </a:tabLst>
            </a:pPr>
            <a:r>
              <a:rPr sz="2400" dirty="0">
                <a:latin typeface="Tahoma"/>
                <a:cs typeface="Tahoma"/>
              </a:rPr>
              <a:t>Let us </a:t>
            </a:r>
            <a:r>
              <a:rPr sz="2400" spc="-10" dirty="0">
                <a:latin typeface="Tahoma"/>
                <a:cs typeface="Tahoma"/>
              </a:rPr>
              <a:t>rearrange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block </a:t>
            </a:r>
            <a:r>
              <a:rPr sz="2400" spc="-5" dirty="0">
                <a:latin typeface="Tahoma"/>
                <a:cs typeface="Tahoma"/>
              </a:rPr>
              <a:t>diagram to </a:t>
            </a:r>
            <a:r>
              <a:rPr sz="2400" dirty="0">
                <a:latin typeface="Tahoma"/>
                <a:cs typeface="Tahoma"/>
              </a:rPr>
              <a:t>understand  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	</a:t>
            </a: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9161" y="2693670"/>
            <a:ext cx="47244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0"/>
              </a:spcBef>
            </a:pPr>
            <a:r>
              <a:rPr sz="2350" spc="65" dirty="0">
                <a:latin typeface="Times New Roman"/>
                <a:cs typeface="Times New Roman"/>
              </a:rPr>
              <a:t>1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G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i="1" spc="25" dirty="0">
                <a:latin typeface="Times New Roman"/>
                <a:cs typeface="Times New Roman"/>
              </a:rPr>
              <a:t>H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145" dirty="0">
                <a:latin typeface="Times New Roman"/>
                <a:cs typeface="Times New Roman"/>
              </a:rPr>
              <a:t>G</a:t>
            </a:r>
            <a:r>
              <a:rPr sz="2350" spc="145" dirty="0">
                <a:latin typeface="Times New Roman"/>
                <a:cs typeface="Times New Roman"/>
              </a:rPr>
              <a:t>2</a:t>
            </a:r>
            <a:r>
              <a:rPr sz="2350" i="1" spc="145" dirty="0">
                <a:latin typeface="Times New Roman"/>
                <a:cs typeface="Times New Roman"/>
              </a:rPr>
              <a:t>H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2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i="1" spc="-26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459968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1" y="135909"/>
                </a:lnTo>
                <a:lnTo>
                  <a:pt x="1539138" y="140716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1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3561" y="3464357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310565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31056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6538" y="3506588"/>
            <a:ext cx="5078095" cy="0"/>
          </a:xfrm>
          <a:custGeom>
            <a:avLst/>
            <a:gdLst/>
            <a:ahLst/>
            <a:cxnLst/>
            <a:rect l="l" t="t" r="r" b="b"/>
            <a:pathLst>
              <a:path w="5078095">
                <a:moveTo>
                  <a:pt x="0" y="0"/>
                </a:moveTo>
                <a:lnTo>
                  <a:pt x="5077807" y="0"/>
                </a:lnTo>
              </a:path>
            </a:pathLst>
          </a:custGeom>
          <a:ln w="15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2312670"/>
            <a:ext cx="52578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</a:pPr>
            <a:r>
              <a:rPr sz="2550" i="1" spc="-125" dirty="0">
                <a:latin typeface="Times New Roman"/>
                <a:cs typeface="Times New Roman"/>
              </a:rPr>
              <a:t>G</a:t>
            </a:r>
            <a:r>
              <a:rPr sz="2550" spc="-125" dirty="0">
                <a:latin typeface="Times New Roman"/>
                <a:cs typeface="Times New Roman"/>
              </a:rPr>
              <a:t>1</a:t>
            </a:r>
            <a:r>
              <a:rPr sz="2550" i="1" spc="-125" dirty="0">
                <a:latin typeface="Times New Roman"/>
                <a:cs typeface="Times New Roman"/>
              </a:rPr>
              <a:t>G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R="93345" algn="ctr">
              <a:lnSpc>
                <a:spcPct val="100000"/>
              </a:lnSpc>
              <a:spcBef>
                <a:spcPts val="550"/>
              </a:spcBef>
            </a:pPr>
            <a:r>
              <a:rPr sz="2550" spc="-35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i="1" spc="-100" dirty="0">
                <a:latin typeface="Times New Roman"/>
                <a:cs typeface="Times New Roman"/>
              </a:rPr>
              <a:t>G</a:t>
            </a:r>
            <a:r>
              <a:rPr sz="2550" spc="-100" dirty="0">
                <a:latin typeface="Times New Roman"/>
                <a:cs typeface="Times New Roman"/>
              </a:rPr>
              <a:t>1</a:t>
            </a:r>
            <a:r>
              <a:rPr sz="2550" i="1" spc="-100" dirty="0">
                <a:latin typeface="Times New Roman"/>
                <a:cs typeface="Times New Roman"/>
              </a:rPr>
              <a:t>H</a:t>
            </a:r>
            <a:r>
              <a:rPr sz="2550" spc="-100" dirty="0">
                <a:latin typeface="Times New Roman"/>
                <a:cs typeface="Times New Roman"/>
              </a:rPr>
              <a:t>1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G</a:t>
            </a:r>
            <a:r>
              <a:rPr sz="2550" spc="15" dirty="0">
                <a:latin typeface="Times New Roman"/>
                <a:cs typeface="Times New Roman"/>
              </a:rPr>
              <a:t>2</a:t>
            </a:r>
            <a:r>
              <a:rPr sz="2550" i="1" spc="15" dirty="0">
                <a:latin typeface="Times New Roman"/>
                <a:cs typeface="Times New Roman"/>
              </a:rPr>
              <a:t>H</a:t>
            </a:r>
            <a:r>
              <a:rPr sz="2550" i="1" spc="-32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i="1" spc="-90" dirty="0">
                <a:latin typeface="Times New Roman"/>
                <a:cs typeface="Times New Roman"/>
              </a:rPr>
              <a:t>G</a:t>
            </a:r>
            <a:r>
              <a:rPr sz="2550" spc="-90" dirty="0">
                <a:latin typeface="Times New Roman"/>
                <a:cs typeface="Times New Roman"/>
              </a:rPr>
              <a:t>1</a:t>
            </a:r>
            <a:r>
              <a:rPr sz="2550" i="1" spc="-90" dirty="0">
                <a:latin typeface="Times New Roman"/>
                <a:cs typeface="Times New Roman"/>
              </a:rPr>
              <a:t>G</a:t>
            </a:r>
            <a:r>
              <a:rPr sz="2550" spc="-90" dirty="0">
                <a:latin typeface="Times New Roman"/>
                <a:cs typeface="Times New Roman"/>
              </a:rPr>
              <a:t>2</a:t>
            </a:r>
            <a:r>
              <a:rPr sz="2550" i="1" spc="-90" dirty="0">
                <a:latin typeface="Times New Roman"/>
                <a:cs typeface="Times New Roman"/>
              </a:rPr>
              <a:t>H</a:t>
            </a:r>
            <a:r>
              <a:rPr sz="2550" spc="-90" dirty="0">
                <a:latin typeface="Times New Roman"/>
                <a:cs typeface="Times New Roman"/>
              </a:rPr>
              <a:t>1</a:t>
            </a:r>
            <a:r>
              <a:rPr sz="2550" i="1" spc="-90" dirty="0">
                <a:latin typeface="Times New Roman"/>
                <a:cs typeface="Times New Roman"/>
              </a:rPr>
              <a:t>H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i="1" spc="-130" dirty="0">
                <a:latin typeface="Times New Roman"/>
                <a:cs typeface="Times New Roman"/>
              </a:rPr>
              <a:t>G</a:t>
            </a:r>
            <a:r>
              <a:rPr sz="2550" spc="-130" dirty="0">
                <a:latin typeface="Times New Roman"/>
                <a:cs typeface="Times New Roman"/>
              </a:rPr>
              <a:t>1</a:t>
            </a:r>
            <a:r>
              <a:rPr sz="2550" i="1" spc="-130" dirty="0">
                <a:latin typeface="Times New Roman"/>
                <a:cs typeface="Times New Roman"/>
              </a:rPr>
              <a:t>G</a:t>
            </a:r>
            <a:r>
              <a:rPr sz="2550" spc="-13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778" y="4147184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=x+y-z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3761" y="2896361"/>
            <a:ext cx="3048635" cy="3129280"/>
            <a:chOff x="1143761" y="2896361"/>
            <a:chExt cx="3048635" cy="3129280"/>
          </a:xfrm>
        </p:grpSpPr>
        <p:sp>
          <p:nvSpPr>
            <p:cNvPr id="4" name="object 4"/>
            <p:cNvSpPr/>
            <p:nvPr/>
          </p:nvSpPr>
          <p:spPr>
            <a:xfrm>
              <a:off x="2210561" y="3734561"/>
              <a:ext cx="914400" cy="1143000"/>
            </a:xfrm>
            <a:custGeom>
              <a:avLst/>
              <a:gdLst/>
              <a:ahLst/>
              <a:cxnLst/>
              <a:rect l="l" t="t" r="r" b="b"/>
              <a:pathLst>
                <a:path w="914400" h="1143000">
                  <a:moveTo>
                    <a:pt x="0" y="571500"/>
                  </a:moveTo>
                  <a:lnTo>
                    <a:pt x="1868" y="519487"/>
                  </a:lnTo>
                  <a:lnTo>
                    <a:pt x="7367" y="468781"/>
                  </a:lnTo>
                  <a:lnTo>
                    <a:pt x="16333" y="419585"/>
                  </a:lnTo>
                  <a:lnTo>
                    <a:pt x="28606" y="372099"/>
                  </a:lnTo>
                  <a:lnTo>
                    <a:pt x="44025" y="326526"/>
                  </a:lnTo>
                  <a:lnTo>
                    <a:pt x="62427" y="283068"/>
                  </a:lnTo>
                  <a:lnTo>
                    <a:pt x="83651" y="241927"/>
                  </a:lnTo>
                  <a:lnTo>
                    <a:pt x="107537" y="203304"/>
                  </a:lnTo>
                  <a:lnTo>
                    <a:pt x="133921" y="167401"/>
                  </a:lnTo>
                  <a:lnTo>
                    <a:pt x="162643" y="134421"/>
                  </a:lnTo>
                  <a:lnTo>
                    <a:pt x="193541" y="104564"/>
                  </a:lnTo>
                  <a:lnTo>
                    <a:pt x="226455" y="78034"/>
                  </a:lnTo>
                  <a:lnTo>
                    <a:pt x="261221" y="55031"/>
                  </a:lnTo>
                  <a:lnTo>
                    <a:pt x="297679" y="35758"/>
                  </a:lnTo>
                  <a:lnTo>
                    <a:pt x="335668" y="20417"/>
                  </a:lnTo>
                  <a:lnTo>
                    <a:pt x="375025" y="9208"/>
                  </a:lnTo>
                  <a:lnTo>
                    <a:pt x="415589" y="2335"/>
                  </a:lnTo>
                  <a:lnTo>
                    <a:pt x="457200" y="0"/>
                  </a:lnTo>
                  <a:lnTo>
                    <a:pt x="498810" y="2335"/>
                  </a:lnTo>
                  <a:lnTo>
                    <a:pt x="539374" y="9208"/>
                  </a:lnTo>
                  <a:lnTo>
                    <a:pt x="578731" y="20417"/>
                  </a:lnTo>
                  <a:lnTo>
                    <a:pt x="616720" y="35758"/>
                  </a:lnTo>
                  <a:lnTo>
                    <a:pt x="653178" y="55031"/>
                  </a:lnTo>
                  <a:lnTo>
                    <a:pt x="687944" y="78034"/>
                  </a:lnTo>
                  <a:lnTo>
                    <a:pt x="720858" y="104564"/>
                  </a:lnTo>
                  <a:lnTo>
                    <a:pt x="751756" y="134421"/>
                  </a:lnTo>
                  <a:lnTo>
                    <a:pt x="780478" y="167401"/>
                  </a:lnTo>
                  <a:lnTo>
                    <a:pt x="806862" y="203304"/>
                  </a:lnTo>
                  <a:lnTo>
                    <a:pt x="830748" y="241927"/>
                  </a:lnTo>
                  <a:lnTo>
                    <a:pt x="851972" y="283068"/>
                  </a:lnTo>
                  <a:lnTo>
                    <a:pt x="870374" y="326526"/>
                  </a:lnTo>
                  <a:lnTo>
                    <a:pt x="885793" y="372099"/>
                  </a:lnTo>
                  <a:lnTo>
                    <a:pt x="898066" y="419585"/>
                  </a:lnTo>
                  <a:lnTo>
                    <a:pt x="907032" y="468781"/>
                  </a:lnTo>
                  <a:lnTo>
                    <a:pt x="912531" y="519487"/>
                  </a:lnTo>
                  <a:lnTo>
                    <a:pt x="914400" y="571500"/>
                  </a:lnTo>
                  <a:lnTo>
                    <a:pt x="912531" y="623512"/>
                  </a:lnTo>
                  <a:lnTo>
                    <a:pt x="907032" y="674218"/>
                  </a:lnTo>
                  <a:lnTo>
                    <a:pt x="898066" y="723414"/>
                  </a:lnTo>
                  <a:lnTo>
                    <a:pt x="885793" y="770900"/>
                  </a:lnTo>
                  <a:lnTo>
                    <a:pt x="870374" y="816473"/>
                  </a:lnTo>
                  <a:lnTo>
                    <a:pt x="851972" y="859931"/>
                  </a:lnTo>
                  <a:lnTo>
                    <a:pt x="830748" y="901072"/>
                  </a:lnTo>
                  <a:lnTo>
                    <a:pt x="806862" y="939695"/>
                  </a:lnTo>
                  <a:lnTo>
                    <a:pt x="780478" y="975598"/>
                  </a:lnTo>
                  <a:lnTo>
                    <a:pt x="751756" y="1008578"/>
                  </a:lnTo>
                  <a:lnTo>
                    <a:pt x="720858" y="1038435"/>
                  </a:lnTo>
                  <a:lnTo>
                    <a:pt x="687944" y="1064965"/>
                  </a:lnTo>
                  <a:lnTo>
                    <a:pt x="653178" y="1087968"/>
                  </a:lnTo>
                  <a:lnTo>
                    <a:pt x="616720" y="1107241"/>
                  </a:lnTo>
                  <a:lnTo>
                    <a:pt x="578731" y="1122582"/>
                  </a:lnTo>
                  <a:lnTo>
                    <a:pt x="539374" y="1133791"/>
                  </a:lnTo>
                  <a:lnTo>
                    <a:pt x="498810" y="1140664"/>
                  </a:lnTo>
                  <a:lnTo>
                    <a:pt x="457200" y="1143000"/>
                  </a:lnTo>
                  <a:lnTo>
                    <a:pt x="415589" y="1140664"/>
                  </a:lnTo>
                  <a:lnTo>
                    <a:pt x="375025" y="1133791"/>
                  </a:lnTo>
                  <a:lnTo>
                    <a:pt x="335668" y="1122582"/>
                  </a:lnTo>
                  <a:lnTo>
                    <a:pt x="297679" y="1107241"/>
                  </a:lnTo>
                  <a:lnTo>
                    <a:pt x="261221" y="1087968"/>
                  </a:lnTo>
                  <a:lnTo>
                    <a:pt x="226455" y="1064965"/>
                  </a:lnTo>
                  <a:lnTo>
                    <a:pt x="193541" y="1038435"/>
                  </a:lnTo>
                  <a:lnTo>
                    <a:pt x="162643" y="1008578"/>
                  </a:lnTo>
                  <a:lnTo>
                    <a:pt x="133921" y="975598"/>
                  </a:lnTo>
                  <a:lnTo>
                    <a:pt x="107537" y="939695"/>
                  </a:lnTo>
                  <a:lnTo>
                    <a:pt x="83651" y="901072"/>
                  </a:lnTo>
                  <a:lnTo>
                    <a:pt x="62427" y="859931"/>
                  </a:lnTo>
                  <a:lnTo>
                    <a:pt x="44025" y="816473"/>
                  </a:lnTo>
                  <a:lnTo>
                    <a:pt x="28606" y="770900"/>
                  </a:lnTo>
                  <a:lnTo>
                    <a:pt x="16333" y="723414"/>
                  </a:lnTo>
                  <a:lnTo>
                    <a:pt x="7367" y="674218"/>
                  </a:lnTo>
                  <a:lnTo>
                    <a:pt x="1868" y="623512"/>
                  </a:lnTo>
                  <a:lnTo>
                    <a:pt x="0" y="5715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762" y="2896361"/>
              <a:ext cx="3048635" cy="3129280"/>
            </a:xfrm>
            <a:custGeom>
              <a:avLst/>
              <a:gdLst/>
              <a:ahLst/>
              <a:cxnLst/>
              <a:rect l="l" t="t" r="r" b="b"/>
              <a:pathLst>
                <a:path w="3048635" h="3129279">
                  <a:moveTo>
                    <a:pt x="1066927" y="1447800"/>
                  </a:moveTo>
                  <a:lnTo>
                    <a:pt x="1042073" y="1433322"/>
                  </a:lnTo>
                  <a:lnTo>
                    <a:pt x="951611" y="1380617"/>
                  </a:lnTo>
                  <a:lnTo>
                    <a:pt x="942848" y="1382903"/>
                  </a:lnTo>
                  <a:lnTo>
                    <a:pt x="938784" y="1389888"/>
                  </a:lnTo>
                  <a:lnTo>
                    <a:pt x="934720" y="1396746"/>
                  </a:lnTo>
                  <a:lnTo>
                    <a:pt x="937006" y="1405636"/>
                  </a:lnTo>
                  <a:lnTo>
                    <a:pt x="943991" y="1409573"/>
                  </a:lnTo>
                  <a:lnTo>
                    <a:pt x="984694" y="1433322"/>
                  </a:lnTo>
                  <a:lnTo>
                    <a:pt x="0" y="1433322"/>
                  </a:lnTo>
                  <a:lnTo>
                    <a:pt x="0" y="1462278"/>
                  </a:lnTo>
                  <a:lnTo>
                    <a:pt x="984694" y="1462278"/>
                  </a:lnTo>
                  <a:lnTo>
                    <a:pt x="943991" y="1486027"/>
                  </a:lnTo>
                  <a:lnTo>
                    <a:pt x="937006" y="1489964"/>
                  </a:lnTo>
                  <a:lnTo>
                    <a:pt x="934720" y="1498854"/>
                  </a:lnTo>
                  <a:lnTo>
                    <a:pt x="938784" y="1505712"/>
                  </a:lnTo>
                  <a:lnTo>
                    <a:pt x="942848" y="1512697"/>
                  </a:lnTo>
                  <a:lnTo>
                    <a:pt x="951611" y="1514983"/>
                  </a:lnTo>
                  <a:lnTo>
                    <a:pt x="1042073" y="1462278"/>
                  </a:lnTo>
                  <a:lnTo>
                    <a:pt x="1066927" y="1447800"/>
                  </a:lnTo>
                  <a:close/>
                </a:path>
                <a:path w="3048635" h="3129279">
                  <a:moveTo>
                    <a:pt x="1591183" y="2096389"/>
                  </a:moveTo>
                  <a:lnTo>
                    <a:pt x="1540789" y="2009902"/>
                  </a:lnTo>
                  <a:lnTo>
                    <a:pt x="1524000" y="1981073"/>
                  </a:lnTo>
                  <a:lnTo>
                    <a:pt x="1456817" y="2096389"/>
                  </a:lnTo>
                  <a:lnTo>
                    <a:pt x="1459103" y="2105152"/>
                  </a:lnTo>
                  <a:lnTo>
                    <a:pt x="1466088" y="2109216"/>
                  </a:lnTo>
                  <a:lnTo>
                    <a:pt x="1472946" y="2113280"/>
                  </a:lnTo>
                  <a:lnTo>
                    <a:pt x="1481836" y="2110994"/>
                  </a:lnTo>
                  <a:lnTo>
                    <a:pt x="1485773" y="2104009"/>
                  </a:lnTo>
                  <a:lnTo>
                    <a:pt x="1509522" y="2063305"/>
                  </a:lnTo>
                  <a:lnTo>
                    <a:pt x="1509522" y="3128962"/>
                  </a:lnTo>
                  <a:lnTo>
                    <a:pt x="1538478" y="3128962"/>
                  </a:lnTo>
                  <a:lnTo>
                    <a:pt x="1538478" y="2063305"/>
                  </a:lnTo>
                  <a:lnTo>
                    <a:pt x="1562227" y="2104009"/>
                  </a:lnTo>
                  <a:lnTo>
                    <a:pt x="1566164" y="2110994"/>
                  </a:lnTo>
                  <a:lnTo>
                    <a:pt x="1575054" y="2113280"/>
                  </a:lnTo>
                  <a:lnTo>
                    <a:pt x="1581912" y="2109216"/>
                  </a:lnTo>
                  <a:lnTo>
                    <a:pt x="1588897" y="2105152"/>
                  </a:lnTo>
                  <a:lnTo>
                    <a:pt x="1591183" y="2096389"/>
                  </a:lnTo>
                  <a:close/>
                </a:path>
                <a:path w="3048635" h="3129279">
                  <a:moveTo>
                    <a:pt x="1591183" y="723011"/>
                  </a:moveTo>
                  <a:lnTo>
                    <a:pt x="1588897" y="714248"/>
                  </a:lnTo>
                  <a:lnTo>
                    <a:pt x="1581912" y="710196"/>
                  </a:lnTo>
                  <a:lnTo>
                    <a:pt x="1575054" y="706132"/>
                  </a:lnTo>
                  <a:lnTo>
                    <a:pt x="1566164" y="708406"/>
                  </a:lnTo>
                  <a:lnTo>
                    <a:pt x="1562227" y="715391"/>
                  </a:lnTo>
                  <a:lnTo>
                    <a:pt x="1538478" y="756107"/>
                  </a:lnTo>
                  <a:lnTo>
                    <a:pt x="1538478" y="0"/>
                  </a:lnTo>
                  <a:lnTo>
                    <a:pt x="1509522" y="0"/>
                  </a:lnTo>
                  <a:lnTo>
                    <a:pt x="1509522" y="756107"/>
                  </a:lnTo>
                  <a:lnTo>
                    <a:pt x="1485773" y="715391"/>
                  </a:lnTo>
                  <a:lnTo>
                    <a:pt x="1481836" y="708406"/>
                  </a:lnTo>
                  <a:lnTo>
                    <a:pt x="1472946" y="706132"/>
                  </a:lnTo>
                  <a:lnTo>
                    <a:pt x="1466088" y="710196"/>
                  </a:lnTo>
                  <a:lnTo>
                    <a:pt x="1459103" y="714248"/>
                  </a:lnTo>
                  <a:lnTo>
                    <a:pt x="1456817" y="723011"/>
                  </a:lnTo>
                  <a:lnTo>
                    <a:pt x="1524000" y="838327"/>
                  </a:lnTo>
                  <a:lnTo>
                    <a:pt x="1540789" y="809498"/>
                  </a:lnTo>
                  <a:lnTo>
                    <a:pt x="1591183" y="723011"/>
                  </a:lnTo>
                  <a:close/>
                </a:path>
                <a:path w="3048635" h="3129279">
                  <a:moveTo>
                    <a:pt x="3048127" y="1447800"/>
                  </a:moveTo>
                  <a:lnTo>
                    <a:pt x="3023273" y="1433322"/>
                  </a:lnTo>
                  <a:lnTo>
                    <a:pt x="2932811" y="1380617"/>
                  </a:lnTo>
                  <a:lnTo>
                    <a:pt x="2924048" y="1382903"/>
                  </a:lnTo>
                  <a:lnTo>
                    <a:pt x="2919984" y="1389888"/>
                  </a:lnTo>
                  <a:lnTo>
                    <a:pt x="2915920" y="1396746"/>
                  </a:lnTo>
                  <a:lnTo>
                    <a:pt x="2918206" y="1405636"/>
                  </a:lnTo>
                  <a:lnTo>
                    <a:pt x="2925191" y="1409573"/>
                  </a:lnTo>
                  <a:lnTo>
                    <a:pt x="2965894" y="1433322"/>
                  </a:lnTo>
                  <a:lnTo>
                    <a:pt x="1981200" y="1433322"/>
                  </a:lnTo>
                  <a:lnTo>
                    <a:pt x="1981200" y="1462278"/>
                  </a:lnTo>
                  <a:lnTo>
                    <a:pt x="2965894" y="1462278"/>
                  </a:lnTo>
                  <a:lnTo>
                    <a:pt x="2925191" y="1486027"/>
                  </a:lnTo>
                  <a:lnTo>
                    <a:pt x="2918206" y="1489964"/>
                  </a:lnTo>
                  <a:lnTo>
                    <a:pt x="2915920" y="1498854"/>
                  </a:lnTo>
                  <a:lnTo>
                    <a:pt x="2919984" y="1505712"/>
                  </a:lnTo>
                  <a:lnTo>
                    <a:pt x="2924048" y="1512697"/>
                  </a:lnTo>
                  <a:lnTo>
                    <a:pt x="2932811" y="1514983"/>
                  </a:lnTo>
                  <a:lnTo>
                    <a:pt x="3023273" y="1462278"/>
                  </a:lnTo>
                  <a:lnTo>
                    <a:pt x="3048127" y="144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83994" y="398995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3837558"/>
            <a:ext cx="17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1194" y="4756784"/>
            <a:ext cx="441325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011560"/>
            <a:ext cx="8450580" cy="268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898014" algn="l"/>
                <a:tab pos="2926080" algn="l"/>
                <a:tab pos="3684270" algn="l"/>
                <a:tab pos="4155440" algn="l"/>
                <a:tab pos="5081905" algn="l"/>
                <a:tab pos="6205220" algn="l"/>
                <a:tab pos="6870065" algn="l"/>
                <a:tab pos="739267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ing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oi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t: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2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ded/  </a:t>
            </a:r>
            <a:r>
              <a:rPr sz="2800" spc="-20" dirty="0">
                <a:latin typeface="Calibri"/>
                <a:cs typeface="Calibri"/>
              </a:rPr>
              <a:t>substracted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summing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Calibri"/>
              <a:cs typeface="Calibri"/>
            </a:endParaRPr>
          </a:p>
          <a:p>
            <a:pPr marL="24511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  <a:p>
            <a:pPr marL="23749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2175" y="3766184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81" y="3440668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476" y="0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2425" y="3440668"/>
            <a:ext cx="7071359" cy="0"/>
          </a:xfrm>
          <a:custGeom>
            <a:avLst/>
            <a:gdLst/>
            <a:ahLst/>
            <a:cxnLst/>
            <a:rect l="l" t="t" r="r" b="b"/>
            <a:pathLst>
              <a:path w="7071359">
                <a:moveTo>
                  <a:pt x="0" y="0"/>
                </a:moveTo>
                <a:lnTo>
                  <a:pt x="7071110" y="0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294" y="2706194"/>
            <a:ext cx="125793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100" i="1" spc="-195" dirty="0">
                <a:latin typeface="Times New Roman"/>
                <a:cs typeface="Times New Roman"/>
              </a:rPr>
              <a:t>C</a:t>
            </a:r>
            <a:r>
              <a:rPr sz="4100" spc="-195" dirty="0">
                <a:latin typeface="Times New Roman"/>
                <a:cs typeface="Times New Roman"/>
              </a:rPr>
              <a:t>(</a:t>
            </a:r>
            <a:r>
              <a:rPr sz="4100" i="1" spc="-195" dirty="0">
                <a:latin typeface="Times New Roman"/>
                <a:cs typeface="Times New Roman"/>
              </a:rPr>
              <a:t>s</a:t>
            </a:r>
            <a:r>
              <a:rPr sz="4100" spc="-195" dirty="0">
                <a:latin typeface="Times New Roman"/>
                <a:cs typeface="Times New Roman"/>
              </a:rPr>
              <a:t>)</a:t>
            </a:r>
            <a:r>
              <a:rPr sz="4100" spc="40" dirty="0">
                <a:latin typeface="Times New Roman"/>
                <a:cs typeface="Times New Roman"/>
              </a:rPr>
              <a:t> </a:t>
            </a:r>
            <a:r>
              <a:rPr sz="6150" spc="-577" baseline="-35230" dirty="0">
                <a:latin typeface="Symbol"/>
                <a:cs typeface="Symbol"/>
              </a:rPr>
              <a:t></a:t>
            </a:r>
            <a:endParaRPr sz="6150" baseline="-3523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8787" y="2706194"/>
            <a:ext cx="103822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i="1" spc="-695" dirty="0">
                <a:latin typeface="Times New Roman"/>
                <a:cs typeface="Times New Roman"/>
              </a:rPr>
              <a:t>G</a:t>
            </a:r>
            <a:r>
              <a:rPr sz="4100" spc="-685" dirty="0">
                <a:latin typeface="Times New Roman"/>
                <a:cs typeface="Times New Roman"/>
              </a:rPr>
              <a:t>1</a:t>
            </a:r>
            <a:r>
              <a:rPr sz="4100" i="1" spc="-335" dirty="0">
                <a:latin typeface="Times New Roman"/>
                <a:cs typeface="Times New Roman"/>
              </a:rPr>
              <a:t>G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915" y="3443825"/>
            <a:ext cx="78486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i="1" spc="-350" dirty="0">
                <a:latin typeface="Times New Roman"/>
                <a:cs typeface="Times New Roman"/>
              </a:rPr>
              <a:t>R</a:t>
            </a:r>
            <a:r>
              <a:rPr sz="4100" spc="-105" dirty="0">
                <a:latin typeface="Times New Roman"/>
                <a:cs typeface="Times New Roman"/>
              </a:rPr>
              <a:t>(</a:t>
            </a:r>
            <a:r>
              <a:rPr sz="4100" i="1" spc="-175" dirty="0">
                <a:latin typeface="Times New Roman"/>
                <a:cs typeface="Times New Roman"/>
              </a:rPr>
              <a:t>s</a:t>
            </a:r>
            <a:r>
              <a:rPr sz="4100" spc="-235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8352" y="3443825"/>
            <a:ext cx="7099934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-350" dirty="0">
                <a:latin typeface="Times New Roman"/>
                <a:cs typeface="Times New Roman"/>
              </a:rPr>
              <a:t>1</a:t>
            </a:r>
            <a:r>
              <a:rPr sz="4100" spc="-665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25" dirty="0">
                <a:latin typeface="Times New Roman"/>
                <a:cs typeface="Times New Roman"/>
              </a:rPr>
              <a:t> </a:t>
            </a:r>
            <a:r>
              <a:rPr sz="4100" i="1" spc="-480" dirty="0">
                <a:latin typeface="Times New Roman"/>
                <a:cs typeface="Times New Roman"/>
              </a:rPr>
              <a:t>G</a:t>
            </a:r>
            <a:r>
              <a:rPr sz="4100" spc="-480" dirty="0">
                <a:latin typeface="Times New Roman"/>
                <a:cs typeface="Times New Roman"/>
              </a:rPr>
              <a:t>1</a:t>
            </a:r>
            <a:r>
              <a:rPr sz="4100" i="1" spc="-480" dirty="0">
                <a:latin typeface="Times New Roman"/>
                <a:cs typeface="Times New Roman"/>
              </a:rPr>
              <a:t>H</a:t>
            </a:r>
            <a:r>
              <a:rPr sz="4100" spc="-480" dirty="0">
                <a:latin typeface="Times New Roman"/>
                <a:cs typeface="Times New Roman"/>
              </a:rPr>
              <a:t>1</a:t>
            </a:r>
            <a:r>
              <a:rPr sz="4100" spc="-655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30" dirty="0">
                <a:latin typeface="Times New Roman"/>
                <a:cs typeface="Times New Roman"/>
              </a:rPr>
              <a:t> </a:t>
            </a:r>
            <a:r>
              <a:rPr sz="4100" i="1" spc="-350" dirty="0">
                <a:latin typeface="Times New Roman"/>
                <a:cs typeface="Times New Roman"/>
              </a:rPr>
              <a:t>G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i="1" spc="-350" dirty="0">
                <a:latin typeface="Times New Roman"/>
                <a:cs typeface="Times New Roman"/>
              </a:rPr>
              <a:t>H</a:t>
            </a:r>
            <a:r>
              <a:rPr sz="4100" i="1" spc="-545" dirty="0">
                <a:latin typeface="Times New Roman"/>
                <a:cs typeface="Times New Roman"/>
              </a:rPr>
              <a:t> 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spc="-390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34" dirty="0">
                <a:latin typeface="Times New Roman"/>
                <a:cs typeface="Times New Roman"/>
              </a:rPr>
              <a:t> </a:t>
            </a:r>
            <a:r>
              <a:rPr sz="4100" i="1" spc="-470" dirty="0">
                <a:latin typeface="Times New Roman"/>
                <a:cs typeface="Times New Roman"/>
              </a:rPr>
              <a:t>G</a:t>
            </a:r>
            <a:r>
              <a:rPr sz="4100" spc="-470" dirty="0">
                <a:latin typeface="Times New Roman"/>
                <a:cs typeface="Times New Roman"/>
              </a:rPr>
              <a:t>1</a:t>
            </a:r>
            <a:r>
              <a:rPr sz="4100" i="1" spc="-470" dirty="0">
                <a:latin typeface="Times New Roman"/>
                <a:cs typeface="Times New Roman"/>
              </a:rPr>
              <a:t>G</a:t>
            </a:r>
            <a:r>
              <a:rPr sz="4100" spc="-470" dirty="0">
                <a:latin typeface="Times New Roman"/>
                <a:cs typeface="Times New Roman"/>
              </a:rPr>
              <a:t>2</a:t>
            </a:r>
            <a:r>
              <a:rPr sz="4100" i="1" spc="-470" dirty="0">
                <a:latin typeface="Times New Roman"/>
                <a:cs typeface="Times New Roman"/>
              </a:rPr>
              <a:t>H</a:t>
            </a:r>
            <a:r>
              <a:rPr sz="4100" spc="-470" dirty="0">
                <a:latin typeface="Times New Roman"/>
                <a:cs typeface="Times New Roman"/>
              </a:rPr>
              <a:t>1</a:t>
            </a:r>
            <a:r>
              <a:rPr sz="4100" i="1" spc="-470" dirty="0">
                <a:latin typeface="Times New Roman"/>
                <a:cs typeface="Times New Roman"/>
              </a:rPr>
              <a:t>H</a:t>
            </a:r>
            <a:r>
              <a:rPr sz="4100" i="1" spc="-550" dirty="0">
                <a:latin typeface="Times New Roman"/>
                <a:cs typeface="Times New Roman"/>
              </a:rPr>
              <a:t> 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spc="-380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40" dirty="0">
                <a:latin typeface="Times New Roman"/>
                <a:cs typeface="Times New Roman"/>
              </a:rPr>
              <a:t> </a:t>
            </a:r>
            <a:r>
              <a:rPr sz="4100" i="1" spc="-525" dirty="0">
                <a:latin typeface="Times New Roman"/>
                <a:cs typeface="Times New Roman"/>
              </a:rPr>
              <a:t>G</a:t>
            </a:r>
            <a:r>
              <a:rPr sz="4100" spc="-525" dirty="0">
                <a:latin typeface="Times New Roman"/>
                <a:cs typeface="Times New Roman"/>
              </a:rPr>
              <a:t>1</a:t>
            </a:r>
            <a:r>
              <a:rPr sz="4100" i="1" spc="-525" dirty="0">
                <a:latin typeface="Times New Roman"/>
                <a:cs typeface="Times New Roman"/>
              </a:rPr>
              <a:t>G</a:t>
            </a:r>
            <a:r>
              <a:rPr sz="4100" spc="-525" dirty="0">
                <a:latin typeface="Times New Roman"/>
                <a:cs typeface="Times New Roman"/>
              </a:rPr>
              <a:t>2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565"/>
            <a:ext cx="4617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spc="-10" dirty="0"/>
              <a:t>1: </a:t>
            </a:r>
            <a:r>
              <a:rPr spc="-5" dirty="0"/>
              <a:t>According </a:t>
            </a:r>
            <a:r>
              <a:rPr spc="-20" dirty="0"/>
              <a:t>to </a:t>
            </a:r>
            <a:r>
              <a:rPr dirty="0"/>
              <a:t>Rule</a:t>
            </a:r>
            <a:r>
              <a:rPr spc="-5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45565"/>
            <a:ext cx="83712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47040" algn="l"/>
                <a:tab pos="992505" algn="l"/>
                <a:tab pos="2652395" algn="l"/>
                <a:tab pos="3426460" algn="l"/>
                <a:tab pos="4149090" algn="l"/>
                <a:tab pos="4990465" algn="l"/>
                <a:tab pos="5330190" algn="l"/>
                <a:tab pos="6999605" algn="l"/>
                <a:tab pos="8014334" algn="l"/>
              </a:tabLst>
            </a:pPr>
            <a:r>
              <a:rPr sz="3200" spc="-4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ollar</a:t>
            </a:r>
            <a:r>
              <a:rPr sz="3200" spc="-2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	</a:t>
            </a:r>
            <a:r>
              <a:rPr sz="3200" spc="-5" dirty="0">
                <a:latin typeface="Calibri"/>
                <a:cs typeface="Calibri"/>
              </a:rPr>
              <a:t>spli</a:t>
            </a:r>
            <a:r>
              <a:rPr sz="3200" dirty="0">
                <a:latin typeface="Calibri"/>
                <a:cs typeface="Calibri"/>
              </a:rPr>
              <a:t>t	a	</a:t>
            </a:r>
            <a:r>
              <a:rPr sz="3200" spc="-5" dirty="0">
                <a:latin typeface="Calibri"/>
                <a:cs typeface="Calibri"/>
              </a:rPr>
              <a:t>summin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5" dirty="0">
                <a:latin typeface="Calibri"/>
                <a:cs typeface="Calibri"/>
              </a:rPr>
              <a:t>poi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3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summing </a:t>
            </a:r>
            <a:r>
              <a:rPr sz="3200" spc="-10" dirty="0">
                <a:latin typeface="Calibri"/>
                <a:cs typeface="Calibri"/>
              </a:rPr>
              <a:t>point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sum in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9637" y="3348037"/>
            <a:ext cx="542925" cy="542925"/>
            <a:chOff x="909637" y="3348037"/>
            <a:chExt cx="542925" cy="542925"/>
          </a:xfrm>
        </p:grpSpPr>
        <p:sp>
          <p:nvSpPr>
            <p:cNvPr id="5" name="object 5"/>
            <p:cNvSpPr/>
            <p:nvPr/>
          </p:nvSpPr>
          <p:spPr>
            <a:xfrm>
              <a:off x="914400" y="3352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5" y="359770"/>
                  </a:lnTo>
                  <a:lnTo>
                    <a:pt x="36412" y="401319"/>
                  </a:lnTo>
                  <a:lnTo>
                    <a:pt x="62724" y="438541"/>
                  </a:lnTo>
                  <a:lnTo>
                    <a:pt x="94868" y="470683"/>
                  </a:lnTo>
                  <a:lnTo>
                    <a:pt x="132091" y="496993"/>
                  </a:lnTo>
                  <a:lnTo>
                    <a:pt x="173639" y="516717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79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352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7"/>
                  </a:lnTo>
                  <a:lnTo>
                    <a:pt x="132091" y="496993"/>
                  </a:lnTo>
                  <a:lnTo>
                    <a:pt x="94868" y="470683"/>
                  </a:lnTo>
                  <a:lnTo>
                    <a:pt x="62724" y="438541"/>
                  </a:lnTo>
                  <a:lnTo>
                    <a:pt x="36412" y="401319"/>
                  </a:lnTo>
                  <a:lnTo>
                    <a:pt x="16685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  <a:path w="533400" h="533400">
                  <a:moveTo>
                    <a:pt x="77724" y="77724"/>
                  </a:moveTo>
                  <a:lnTo>
                    <a:pt x="455549" y="455549"/>
                  </a:lnTo>
                </a:path>
                <a:path w="533400" h="533400">
                  <a:moveTo>
                    <a:pt x="77724" y="455549"/>
                  </a:moveTo>
                  <a:lnTo>
                    <a:pt x="455549" y="777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8800" y="33528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46482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2" y="2820161"/>
            <a:ext cx="1524635" cy="2124710"/>
          </a:xfrm>
          <a:custGeom>
            <a:avLst/>
            <a:gdLst/>
            <a:ahLst/>
            <a:cxnLst/>
            <a:rect l="l" t="t" r="r" b="b"/>
            <a:pathLst>
              <a:path w="1524635" h="2124710">
                <a:moveTo>
                  <a:pt x="609663" y="838200"/>
                </a:moveTo>
                <a:lnTo>
                  <a:pt x="584809" y="823722"/>
                </a:lnTo>
                <a:lnTo>
                  <a:pt x="494449" y="771017"/>
                </a:lnTo>
                <a:lnTo>
                  <a:pt x="485584" y="773303"/>
                </a:lnTo>
                <a:lnTo>
                  <a:pt x="481558" y="780288"/>
                </a:lnTo>
                <a:lnTo>
                  <a:pt x="477532" y="787146"/>
                </a:lnTo>
                <a:lnTo>
                  <a:pt x="479869" y="796036"/>
                </a:lnTo>
                <a:lnTo>
                  <a:pt x="486765" y="799973"/>
                </a:lnTo>
                <a:lnTo>
                  <a:pt x="527469" y="823722"/>
                </a:lnTo>
                <a:lnTo>
                  <a:pt x="0" y="823722"/>
                </a:lnTo>
                <a:lnTo>
                  <a:pt x="0" y="852678"/>
                </a:lnTo>
                <a:lnTo>
                  <a:pt x="527469" y="852678"/>
                </a:lnTo>
                <a:lnTo>
                  <a:pt x="486765" y="876427"/>
                </a:lnTo>
                <a:lnTo>
                  <a:pt x="479869" y="880364"/>
                </a:lnTo>
                <a:lnTo>
                  <a:pt x="477532" y="889254"/>
                </a:lnTo>
                <a:lnTo>
                  <a:pt x="481558" y="896112"/>
                </a:lnTo>
                <a:lnTo>
                  <a:pt x="485584" y="903097"/>
                </a:lnTo>
                <a:lnTo>
                  <a:pt x="494449" y="905383"/>
                </a:lnTo>
                <a:lnTo>
                  <a:pt x="584809" y="852678"/>
                </a:lnTo>
                <a:lnTo>
                  <a:pt x="609663" y="838200"/>
                </a:lnTo>
                <a:close/>
              </a:path>
              <a:path w="1524635" h="2124710">
                <a:moveTo>
                  <a:pt x="981583" y="418211"/>
                </a:moveTo>
                <a:lnTo>
                  <a:pt x="979297" y="409448"/>
                </a:lnTo>
                <a:lnTo>
                  <a:pt x="972312" y="405384"/>
                </a:lnTo>
                <a:lnTo>
                  <a:pt x="965454" y="401320"/>
                </a:lnTo>
                <a:lnTo>
                  <a:pt x="956602" y="403606"/>
                </a:lnTo>
                <a:lnTo>
                  <a:pt x="952563" y="410591"/>
                </a:lnTo>
                <a:lnTo>
                  <a:pt x="928878" y="451205"/>
                </a:lnTo>
                <a:lnTo>
                  <a:pt x="928878" y="0"/>
                </a:lnTo>
                <a:lnTo>
                  <a:pt x="899922" y="0"/>
                </a:lnTo>
                <a:lnTo>
                  <a:pt x="899922" y="451205"/>
                </a:lnTo>
                <a:lnTo>
                  <a:pt x="876236" y="410591"/>
                </a:lnTo>
                <a:lnTo>
                  <a:pt x="872210" y="403606"/>
                </a:lnTo>
                <a:lnTo>
                  <a:pt x="863333" y="401320"/>
                </a:lnTo>
                <a:lnTo>
                  <a:pt x="849528" y="409448"/>
                </a:lnTo>
                <a:lnTo>
                  <a:pt x="847191" y="418211"/>
                </a:lnTo>
                <a:lnTo>
                  <a:pt x="851217" y="425196"/>
                </a:lnTo>
                <a:lnTo>
                  <a:pt x="914400" y="533527"/>
                </a:lnTo>
                <a:lnTo>
                  <a:pt x="931189" y="504698"/>
                </a:lnTo>
                <a:lnTo>
                  <a:pt x="981583" y="418211"/>
                </a:lnTo>
                <a:close/>
              </a:path>
              <a:path w="1524635" h="2124710">
                <a:moveTo>
                  <a:pt x="1524000" y="2042922"/>
                </a:moveTo>
                <a:lnTo>
                  <a:pt x="996505" y="2042922"/>
                </a:lnTo>
                <a:lnTo>
                  <a:pt x="1037209" y="2019173"/>
                </a:lnTo>
                <a:lnTo>
                  <a:pt x="1044194" y="2015236"/>
                </a:lnTo>
                <a:lnTo>
                  <a:pt x="1046480" y="2006346"/>
                </a:lnTo>
                <a:lnTo>
                  <a:pt x="1042416" y="1999488"/>
                </a:lnTo>
                <a:lnTo>
                  <a:pt x="1038352" y="1992503"/>
                </a:lnTo>
                <a:lnTo>
                  <a:pt x="1029589" y="1990217"/>
                </a:lnTo>
                <a:lnTo>
                  <a:pt x="928878" y="2048929"/>
                </a:lnTo>
                <a:lnTo>
                  <a:pt x="928878" y="1149007"/>
                </a:lnTo>
                <a:lnTo>
                  <a:pt x="952563" y="1189609"/>
                </a:lnTo>
                <a:lnTo>
                  <a:pt x="956602" y="1196594"/>
                </a:lnTo>
                <a:lnTo>
                  <a:pt x="965454" y="1198880"/>
                </a:lnTo>
                <a:lnTo>
                  <a:pt x="972312" y="1194816"/>
                </a:lnTo>
                <a:lnTo>
                  <a:pt x="979297" y="1190752"/>
                </a:lnTo>
                <a:lnTo>
                  <a:pt x="981583" y="1181989"/>
                </a:lnTo>
                <a:lnTo>
                  <a:pt x="931189" y="1095502"/>
                </a:lnTo>
                <a:lnTo>
                  <a:pt x="914400" y="1066673"/>
                </a:lnTo>
                <a:lnTo>
                  <a:pt x="851217" y="1175004"/>
                </a:lnTo>
                <a:lnTo>
                  <a:pt x="847191" y="1181989"/>
                </a:lnTo>
                <a:lnTo>
                  <a:pt x="849528" y="1190752"/>
                </a:lnTo>
                <a:lnTo>
                  <a:pt x="863333" y="1198880"/>
                </a:lnTo>
                <a:lnTo>
                  <a:pt x="872210" y="1196594"/>
                </a:lnTo>
                <a:lnTo>
                  <a:pt x="876236" y="1189609"/>
                </a:lnTo>
                <a:lnTo>
                  <a:pt x="899909" y="1149007"/>
                </a:lnTo>
                <a:lnTo>
                  <a:pt x="899922" y="1095502"/>
                </a:lnTo>
                <a:lnTo>
                  <a:pt x="899922" y="1149007"/>
                </a:lnTo>
                <a:lnTo>
                  <a:pt x="899922" y="2057400"/>
                </a:lnTo>
                <a:lnTo>
                  <a:pt x="914336" y="2057400"/>
                </a:lnTo>
                <a:lnTo>
                  <a:pt x="1029589" y="2124583"/>
                </a:lnTo>
                <a:lnTo>
                  <a:pt x="1038352" y="2122297"/>
                </a:lnTo>
                <a:lnTo>
                  <a:pt x="1042416" y="2115312"/>
                </a:lnTo>
                <a:lnTo>
                  <a:pt x="1046480" y="2108454"/>
                </a:lnTo>
                <a:lnTo>
                  <a:pt x="1044194" y="2099564"/>
                </a:lnTo>
                <a:lnTo>
                  <a:pt x="1037209" y="2095627"/>
                </a:lnTo>
                <a:lnTo>
                  <a:pt x="996505" y="2071878"/>
                </a:lnTo>
                <a:lnTo>
                  <a:pt x="1524000" y="2071878"/>
                </a:lnTo>
                <a:lnTo>
                  <a:pt x="1524000" y="2042922"/>
                </a:lnTo>
                <a:close/>
              </a:path>
              <a:path w="1524635" h="2124710">
                <a:moveTo>
                  <a:pt x="1524127" y="838200"/>
                </a:moveTo>
                <a:lnTo>
                  <a:pt x="1499273" y="823722"/>
                </a:lnTo>
                <a:lnTo>
                  <a:pt x="1408811" y="771017"/>
                </a:lnTo>
                <a:lnTo>
                  <a:pt x="1400048" y="773303"/>
                </a:lnTo>
                <a:lnTo>
                  <a:pt x="1395984" y="780288"/>
                </a:lnTo>
                <a:lnTo>
                  <a:pt x="1391920" y="787146"/>
                </a:lnTo>
                <a:lnTo>
                  <a:pt x="1394206" y="796036"/>
                </a:lnTo>
                <a:lnTo>
                  <a:pt x="1401191" y="799973"/>
                </a:lnTo>
                <a:lnTo>
                  <a:pt x="1441894" y="823722"/>
                </a:lnTo>
                <a:lnTo>
                  <a:pt x="1143000" y="823722"/>
                </a:lnTo>
                <a:lnTo>
                  <a:pt x="1143000" y="852678"/>
                </a:lnTo>
                <a:lnTo>
                  <a:pt x="1441894" y="852678"/>
                </a:lnTo>
                <a:lnTo>
                  <a:pt x="1401191" y="876427"/>
                </a:lnTo>
                <a:lnTo>
                  <a:pt x="1394206" y="880364"/>
                </a:lnTo>
                <a:lnTo>
                  <a:pt x="1391920" y="889254"/>
                </a:lnTo>
                <a:lnTo>
                  <a:pt x="1395984" y="896112"/>
                </a:lnTo>
                <a:lnTo>
                  <a:pt x="1400048" y="903097"/>
                </a:lnTo>
                <a:lnTo>
                  <a:pt x="1408811" y="905383"/>
                </a:lnTo>
                <a:lnTo>
                  <a:pt x="1499273" y="852678"/>
                </a:lnTo>
                <a:lnTo>
                  <a:pt x="1524127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835" y="3591178"/>
            <a:ext cx="1067435" cy="1353820"/>
          </a:xfrm>
          <a:custGeom>
            <a:avLst/>
            <a:gdLst/>
            <a:ahLst/>
            <a:cxnLst/>
            <a:rect l="l" t="t" r="r" b="b"/>
            <a:pathLst>
              <a:path w="1067435" h="1353820">
                <a:moveTo>
                  <a:pt x="1067054" y="67183"/>
                </a:moveTo>
                <a:lnTo>
                  <a:pt x="1042200" y="52705"/>
                </a:lnTo>
                <a:lnTo>
                  <a:pt x="951738" y="0"/>
                </a:lnTo>
                <a:lnTo>
                  <a:pt x="942975" y="2286"/>
                </a:lnTo>
                <a:lnTo>
                  <a:pt x="938911" y="9271"/>
                </a:lnTo>
                <a:lnTo>
                  <a:pt x="934847" y="16129"/>
                </a:lnTo>
                <a:lnTo>
                  <a:pt x="937120" y="25019"/>
                </a:lnTo>
                <a:lnTo>
                  <a:pt x="944118" y="28956"/>
                </a:lnTo>
                <a:lnTo>
                  <a:pt x="984821" y="52705"/>
                </a:lnTo>
                <a:lnTo>
                  <a:pt x="127" y="52705"/>
                </a:lnTo>
                <a:lnTo>
                  <a:pt x="127" y="81661"/>
                </a:lnTo>
                <a:lnTo>
                  <a:pt x="366649" y="81661"/>
                </a:lnTo>
                <a:lnTo>
                  <a:pt x="366649" y="1242390"/>
                </a:lnTo>
                <a:lnTo>
                  <a:pt x="342900" y="1201674"/>
                </a:lnTo>
                <a:lnTo>
                  <a:pt x="338963" y="1194689"/>
                </a:lnTo>
                <a:lnTo>
                  <a:pt x="330073" y="1192403"/>
                </a:lnTo>
                <a:lnTo>
                  <a:pt x="323215" y="1196467"/>
                </a:lnTo>
                <a:lnTo>
                  <a:pt x="316230" y="1200531"/>
                </a:lnTo>
                <a:lnTo>
                  <a:pt x="313944" y="1209294"/>
                </a:lnTo>
                <a:lnTo>
                  <a:pt x="350418" y="1271905"/>
                </a:lnTo>
                <a:lnTo>
                  <a:pt x="82219" y="1271905"/>
                </a:lnTo>
                <a:lnTo>
                  <a:pt x="122936" y="1248156"/>
                </a:lnTo>
                <a:lnTo>
                  <a:pt x="129921" y="1244219"/>
                </a:lnTo>
                <a:lnTo>
                  <a:pt x="132207" y="1235329"/>
                </a:lnTo>
                <a:lnTo>
                  <a:pt x="128143" y="1228471"/>
                </a:lnTo>
                <a:lnTo>
                  <a:pt x="124079" y="1221486"/>
                </a:lnTo>
                <a:lnTo>
                  <a:pt x="115316" y="1219200"/>
                </a:lnTo>
                <a:lnTo>
                  <a:pt x="0" y="1286383"/>
                </a:lnTo>
                <a:lnTo>
                  <a:pt x="115316" y="1353566"/>
                </a:lnTo>
                <a:lnTo>
                  <a:pt x="124079" y="1351280"/>
                </a:lnTo>
                <a:lnTo>
                  <a:pt x="128143" y="1344295"/>
                </a:lnTo>
                <a:lnTo>
                  <a:pt x="132207" y="1337437"/>
                </a:lnTo>
                <a:lnTo>
                  <a:pt x="129921" y="1328547"/>
                </a:lnTo>
                <a:lnTo>
                  <a:pt x="122936" y="1324610"/>
                </a:lnTo>
                <a:lnTo>
                  <a:pt x="82219" y="1300861"/>
                </a:lnTo>
                <a:lnTo>
                  <a:pt x="367284" y="1300861"/>
                </a:lnTo>
                <a:lnTo>
                  <a:pt x="381127" y="1324610"/>
                </a:lnTo>
                <a:lnTo>
                  <a:pt x="397916" y="1295781"/>
                </a:lnTo>
                <a:lnTo>
                  <a:pt x="448310" y="1209294"/>
                </a:lnTo>
                <a:lnTo>
                  <a:pt x="446024" y="1200531"/>
                </a:lnTo>
                <a:lnTo>
                  <a:pt x="439039" y="1196467"/>
                </a:lnTo>
                <a:lnTo>
                  <a:pt x="432181" y="1192403"/>
                </a:lnTo>
                <a:lnTo>
                  <a:pt x="423291" y="1194689"/>
                </a:lnTo>
                <a:lnTo>
                  <a:pt x="419354" y="1201674"/>
                </a:lnTo>
                <a:lnTo>
                  <a:pt x="395605" y="1242390"/>
                </a:lnTo>
                <a:lnTo>
                  <a:pt x="395605" y="81661"/>
                </a:lnTo>
                <a:lnTo>
                  <a:pt x="984821" y="81661"/>
                </a:lnTo>
                <a:lnTo>
                  <a:pt x="944118" y="105410"/>
                </a:lnTo>
                <a:lnTo>
                  <a:pt x="937120" y="109347"/>
                </a:lnTo>
                <a:lnTo>
                  <a:pt x="934847" y="118237"/>
                </a:lnTo>
                <a:lnTo>
                  <a:pt x="938911" y="125095"/>
                </a:lnTo>
                <a:lnTo>
                  <a:pt x="942975" y="132080"/>
                </a:lnTo>
                <a:lnTo>
                  <a:pt x="951738" y="134366"/>
                </a:lnTo>
                <a:lnTo>
                  <a:pt x="1042200" y="81661"/>
                </a:lnTo>
                <a:lnTo>
                  <a:pt x="1067054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2953" y="3080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2953" y="37613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39" y="3259912"/>
            <a:ext cx="765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300" dirty="0">
                <a:latin typeface="Tahoma"/>
                <a:cs typeface="Tahoma"/>
              </a:rPr>
              <a:t> </a:t>
            </a:r>
            <a:r>
              <a:rPr sz="3600" baseline="4629" dirty="0">
                <a:latin typeface="Tahoma"/>
                <a:cs typeface="Tahoma"/>
              </a:rPr>
              <a:t>+</a:t>
            </a:r>
            <a:endParaRPr sz="3600" baseline="4629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2194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2679649"/>
            <a:ext cx="175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4552" y="3425952"/>
            <a:ext cx="1074420" cy="693420"/>
            <a:chOff x="3654552" y="3425952"/>
            <a:chExt cx="1074420" cy="693420"/>
          </a:xfrm>
        </p:grpSpPr>
        <p:sp>
          <p:nvSpPr>
            <p:cNvPr id="17" name="object 17"/>
            <p:cNvSpPr/>
            <p:nvPr/>
          </p:nvSpPr>
          <p:spPr>
            <a:xfrm>
              <a:off x="3659124" y="3430524"/>
              <a:ext cx="1065530" cy="684530"/>
            </a:xfrm>
            <a:custGeom>
              <a:avLst/>
              <a:gdLst/>
              <a:ahLst/>
              <a:cxnLst/>
              <a:rect l="l" t="t" r="r" b="b"/>
              <a:pathLst>
                <a:path w="1065529" h="684529">
                  <a:moveTo>
                    <a:pt x="723391" y="0"/>
                  </a:moveTo>
                  <a:lnTo>
                    <a:pt x="723391" y="171068"/>
                  </a:lnTo>
                  <a:lnTo>
                    <a:pt x="0" y="171068"/>
                  </a:lnTo>
                  <a:lnTo>
                    <a:pt x="170941" y="342138"/>
                  </a:lnTo>
                  <a:lnTo>
                    <a:pt x="0" y="513206"/>
                  </a:lnTo>
                  <a:lnTo>
                    <a:pt x="723391" y="513206"/>
                  </a:lnTo>
                  <a:lnTo>
                    <a:pt x="723391" y="684276"/>
                  </a:lnTo>
                  <a:lnTo>
                    <a:pt x="1065276" y="342138"/>
                  </a:lnTo>
                  <a:lnTo>
                    <a:pt x="7233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9124" y="3430524"/>
              <a:ext cx="1065530" cy="684530"/>
            </a:xfrm>
            <a:custGeom>
              <a:avLst/>
              <a:gdLst/>
              <a:ahLst/>
              <a:cxnLst/>
              <a:rect l="l" t="t" r="r" b="b"/>
              <a:pathLst>
                <a:path w="1065529" h="684529">
                  <a:moveTo>
                    <a:pt x="0" y="171068"/>
                  </a:moveTo>
                  <a:lnTo>
                    <a:pt x="723391" y="171068"/>
                  </a:lnTo>
                  <a:lnTo>
                    <a:pt x="723391" y="0"/>
                  </a:lnTo>
                  <a:lnTo>
                    <a:pt x="1065276" y="342138"/>
                  </a:lnTo>
                  <a:lnTo>
                    <a:pt x="723391" y="684276"/>
                  </a:lnTo>
                  <a:lnTo>
                    <a:pt x="723391" y="513206"/>
                  </a:lnTo>
                  <a:lnTo>
                    <a:pt x="0" y="513206"/>
                  </a:lnTo>
                  <a:lnTo>
                    <a:pt x="170941" y="342138"/>
                  </a:lnTo>
                  <a:lnTo>
                    <a:pt x="0" y="1710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546913" y="3500437"/>
            <a:ext cx="542925" cy="542925"/>
            <a:chOff x="6546913" y="3500437"/>
            <a:chExt cx="542925" cy="542925"/>
          </a:xfrm>
        </p:grpSpPr>
        <p:sp>
          <p:nvSpPr>
            <p:cNvPr id="20" name="object 20"/>
            <p:cNvSpPr/>
            <p:nvPr/>
          </p:nvSpPr>
          <p:spPr>
            <a:xfrm>
              <a:off x="6551676" y="3505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79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1676" y="3505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  <a:path w="533400" h="533400">
                  <a:moveTo>
                    <a:pt x="77724" y="77724"/>
                  </a:moveTo>
                  <a:lnTo>
                    <a:pt x="455549" y="455549"/>
                  </a:lnTo>
                </a:path>
                <a:path w="533400" h="533400">
                  <a:moveTo>
                    <a:pt x="77724" y="455549"/>
                  </a:moveTo>
                  <a:lnTo>
                    <a:pt x="455549" y="777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66076" y="35052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6076" y="48006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762" y="3743578"/>
            <a:ext cx="2513330" cy="1353820"/>
          </a:xfrm>
          <a:custGeom>
            <a:avLst/>
            <a:gdLst/>
            <a:ahLst/>
            <a:cxnLst/>
            <a:rect l="l" t="t" r="r" b="b"/>
            <a:pathLst>
              <a:path w="2513329" h="1353820">
                <a:moveTo>
                  <a:pt x="609727" y="67183"/>
                </a:moveTo>
                <a:lnTo>
                  <a:pt x="584873" y="52705"/>
                </a:lnTo>
                <a:lnTo>
                  <a:pt x="494411" y="0"/>
                </a:lnTo>
                <a:lnTo>
                  <a:pt x="485648" y="2286"/>
                </a:lnTo>
                <a:lnTo>
                  <a:pt x="481584" y="9271"/>
                </a:lnTo>
                <a:lnTo>
                  <a:pt x="477520" y="16129"/>
                </a:lnTo>
                <a:lnTo>
                  <a:pt x="479806" y="25019"/>
                </a:lnTo>
                <a:lnTo>
                  <a:pt x="486791" y="28956"/>
                </a:lnTo>
                <a:lnTo>
                  <a:pt x="527494" y="52705"/>
                </a:lnTo>
                <a:lnTo>
                  <a:pt x="0" y="52705"/>
                </a:lnTo>
                <a:lnTo>
                  <a:pt x="0" y="81661"/>
                </a:lnTo>
                <a:lnTo>
                  <a:pt x="527494" y="81661"/>
                </a:lnTo>
                <a:lnTo>
                  <a:pt x="486791" y="105410"/>
                </a:lnTo>
                <a:lnTo>
                  <a:pt x="479806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80"/>
                </a:lnTo>
                <a:lnTo>
                  <a:pt x="494411" y="134366"/>
                </a:lnTo>
                <a:lnTo>
                  <a:pt x="584873" y="81661"/>
                </a:lnTo>
                <a:lnTo>
                  <a:pt x="609727" y="67183"/>
                </a:lnTo>
                <a:close/>
              </a:path>
              <a:path w="2513329" h="1353820">
                <a:moveTo>
                  <a:pt x="2513076" y="1271905"/>
                </a:moveTo>
                <a:lnTo>
                  <a:pt x="1985568" y="1271905"/>
                </a:lnTo>
                <a:lnTo>
                  <a:pt x="2026285" y="1248156"/>
                </a:lnTo>
                <a:lnTo>
                  <a:pt x="2033270" y="1244219"/>
                </a:lnTo>
                <a:lnTo>
                  <a:pt x="2035556" y="1235329"/>
                </a:lnTo>
                <a:lnTo>
                  <a:pt x="2031492" y="1228471"/>
                </a:lnTo>
                <a:lnTo>
                  <a:pt x="2027428" y="1221486"/>
                </a:lnTo>
                <a:lnTo>
                  <a:pt x="2018665" y="1219200"/>
                </a:lnTo>
                <a:lnTo>
                  <a:pt x="1917954" y="1277886"/>
                </a:lnTo>
                <a:lnTo>
                  <a:pt x="1917954" y="377888"/>
                </a:lnTo>
                <a:lnTo>
                  <a:pt x="1941703" y="418592"/>
                </a:lnTo>
                <a:lnTo>
                  <a:pt x="1945640" y="425577"/>
                </a:lnTo>
                <a:lnTo>
                  <a:pt x="1954530" y="427863"/>
                </a:lnTo>
                <a:lnTo>
                  <a:pt x="1961388" y="423799"/>
                </a:lnTo>
                <a:lnTo>
                  <a:pt x="1968373" y="419735"/>
                </a:lnTo>
                <a:lnTo>
                  <a:pt x="1970659" y="410972"/>
                </a:lnTo>
                <a:lnTo>
                  <a:pt x="1920265" y="324485"/>
                </a:lnTo>
                <a:lnTo>
                  <a:pt x="1903476" y="295656"/>
                </a:lnTo>
                <a:lnTo>
                  <a:pt x="1836293" y="410972"/>
                </a:lnTo>
                <a:lnTo>
                  <a:pt x="1838579" y="419735"/>
                </a:lnTo>
                <a:lnTo>
                  <a:pt x="1845564" y="423799"/>
                </a:lnTo>
                <a:lnTo>
                  <a:pt x="1852422" y="427863"/>
                </a:lnTo>
                <a:lnTo>
                  <a:pt x="1861312" y="425577"/>
                </a:lnTo>
                <a:lnTo>
                  <a:pt x="1865249" y="418592"/>
                </a:lnTo>
                <a:lnTo>
                  <a:pt x="1888998" y="377888"/>
                </a:lnTo>
                <a:lnTo>
                  <a:pt x="1888998" y="1286383"/>
                </a:lnTo>
                <a:lnTo>
                  <a:pt x="1903349" y="1286383"/>
                </a:lnTo>
                <a:lnTo>
                  <a:pt x="2018665" y="1353566"/>
                </a:lnTo>
                <a:lnTo>
                  <a:pt x="2027428" y="1351280"/>
                </a:lnTo>
                <a:lnTo>
                  <a:pt x="2031492" y="1344295"/>
                </a:lnTo>
                <a:lnTo>
                  <a:pt x="2035556" y="1337437"/>
                </a:lnTo>
                <a:lnTo>
                  <a:pt x="2033270" y="1328547"/>
                </a:lnTo>
                <a:lnTo>
                  <a:pt x="2026285" y="1324610"/>
                </a:lnTo>
                <a:lnTo>
                  <a:pt x="1985568" y="1300861"/>
                </a:lnTo>
                <a:lnTo>
                  <a:pt x="2513076" y="1300861"/>
                </a:lnTo>
                <a:lnTo>
                  <a:pt x="2513076" y="1271905"/>
                </a:lnTo>
                <a:close/>
              </a:path>
              <a:path w="2513329" h="1353820">
                <a:moveTo>
                  <a:pt x="2513203" y="67183"/>
                </a:moveTo>
                <a:lnTo>
                  <a:pt x="2488349" y="52705"/>
                </a:lnTo>
                <a:lnTo>
                  <a:pt x="2397887" y="0"/>
                </a:lnTo>
                <a:lnTo>
                  <a:pt x="2389124" y="2286"/>
                </a:lnTo>
                <a:lnTo>
                  <a:pt x="2385060" y="9271"/>
                </a:lnTo>
                <a:lnTo>
                  <a:pt x="2380996" y="16129"/>
                </a:lnTo>
                <a:lnTo>
                  <a:pt x="2383282" y="25019"/>
                </a:lnTo>
                <a:lnTo>
                  <a:pt x="2390267" y="28956"/>
                </a:lnTo>
                <a:lnTo>
                  <a:pt x="2430970" y="52705"/>
                </a:lnTo>
                <a:lnTo>
                  <a:pt x="2132076" y="52705"/>
                </a:lnTo>
                <a:lnTo>
                  <a:pt x="2132076" y="81661"/>
                </a:lnTo>
                <a:lnTo>
                  <a:pt x="2430970" y="81661"/>
                </a:lnTo>
                <a:lnTo>
                  <a:pt x="2390267" y="105410"/>
                </a:lnTo>
                <a:lnTo>
                  <a:pt x="2383282" y="109347"/>
                </a:lnTo>
                <a:lnTo>
                  <a:pt x="2380996" y="118237"/>
                </a:lnTo>
                <a:lnTo>
                  <a:pt x="2385060" y="125095"/>
                </a:lnTo>
                <a:lnTo>
                  <a:pt x="2389124" y="132080"/>
                </a:lnTo>
                <a:lnTo>
                  <a:pt x="2397887" y="134366"/>
                </a:lnTo>
                <a:lnTo>
                  <a:pt x="2488349" y="81661"/>
                </a:lnTo>
                <a:lnTo>
                  <a:pt x="2513203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0111" y="3743578"/>
            <a:ext cx="1067435" cy="1353820"/>
          </a:xfrm>
          <a:custGeom>
            <a:avLst/>
            <a:gdLst/>
            <a:ahLst/>
            <a:cxnLst/>
            <a:rect l="l" t="t" r="r" b="b"/>
            <a:pathLst>
              <a:path w="1067434" h="1353820">
                <a:moveTo>
                  <a:pt x="1067054" y="67183"/>
                </a:moveTo>
                <a:lnTo>
                  <a:pt x="1042200" y="52705"/>
                </a:lnTo>
                <a:lnTo>
                  <a:pt x="951738" y="0"/>
                </a:lnTo>
                <a:lnTo>
                  <a:pt x="942975" y="2286"/>
                </a:lnTo>
                <a:lnTo>
                  <a:pt x="938911" y="9271"/>
                </a:lnTo>
                <a:lnTo>
                  <a:pt x="934847" y="16129"/>
                </a:lnTo>
                <a:lnTo>
                  <a:pt x="937133" y="25019"/>
                </a:lnTo>
                <a:lnTo>
                  <a:pt x="944118" y="28956"/>
                </a:lnTo>
                <a:lnTo>
                  <a:pt x="984821" y="52705"/>
                </a:lnTo>
                <a:lnTo>
                  <a:pt x="127" y="52705"/>
                </a:lnTo>
                <a:lnTo>
                  <a:pt x="127" y="81661"/>
                </a:lnTo>
                <a:lnTo>
                  <a:pt x="366649" y="81661"/>
                </a:lnTo>
                <a:lnTo>
                  <a:pt x="366649" y="1242390"/>
                </a:lnTo>
                <a:lnTo>
                  <a:pt x="342900" y="1201674"/>
                </a:lnTo>
                <a:lnTo>
                  <a:pt x="338963" y="1194689"/>
                </a:lnTo>
                <a:lnTo>
                  <a:pt x="330073" y="1192403"/>
                </a:lnTo>
                <a:lnTo>
                  <a:pt x="323215" y="1196467"/>
                </a:lnTo>
                <a:lnTo>
                  <a:pt x="316230" y="1200531"/>
                </a:lnTo>
                <a:lnTo>
                  <a:pt x="313944" y="1209294"/>
                </a:lnTo>
                <a:lnTo>
                  <a:pt x="350418" y="1271905"/>
                </a:lnTo>
                <a:lnTo>
                  <a:pt x="82219" y="1271905"/>
                </a:lnTo>
                <a:lnTo>
                  <a:pt x="122936" y="1248156"/>
                </a:lnTo>
                <a:lnTo>
                  <a:pt x="129921" y="1244219"/>
                </a:lnTo>
                <a:lnTo>
                  <a:pt x="132207" y="1235329"/>
                </a:lnTo>
                <a:lnTo>
                  <a:pt x="128143" y="1228471"/>
                </a:lnTo>
                <a:lnTo>
                  <a:pt x="124079" y="1221486"/>
                </a:lnTo>
                <a:lnTo>
                  <a:pt x="115316" y="1219200"/>
                </a:lnTo>
                <a:lnTo>
                  <a:pt x="0" y="1286383"/>
                </a:lnTo>
                <a:lnTo>
                  <a:pt x="115316" y="1353566"/>
                </a:lnTo>
                <a:lnTo>
                  <a:pt x="124079" y="1351280"/>
                </a:lnTo>
                <a:lnTo>
                  <a:pt x="128143" y="1344295"/>
                </a:lnTo>
                <a:lnTo>
                  <a:pt x="132207" y="1337437"/>
                </a:lnTo>
                <a:lnTo>
                  <a:pt x="129921" y="1328547"/>
                </a:lnTo>
                <a:lnTo>
                  <a:pt x="122936" y="1324610"/>
                </a:lnTo>
                <a:lnTo>
                  <a:pt x="82219" y="1300861"/>
                </a:lnTo>
                <a:lnTo>
                  <a:pt x="367284" y="1300861"/>
                </a:lnTo>
                <a:lnTo>
                  <a:pt x="381127" y="1324610"/>
                </a:lnTo>
                <a:lnTo>
                  <a:pt x="397916" y="1295781"/>
                </a:lnTo>
                <a:lnTo>
                  <a:pt x="448310" y="1209294"/>
                </a:lnTo>
                <a:lnTo>
                  <a:pt x="446024" y="1200531"/>
                </a:lnTo>
                <a:lnTo>
                  <a:pt x="439039" y="1196467"/>
                </a:lnTo>
                <a:lnTo>
                  <a:pt x="432181" y="1192403"/>
                </a:lnTo>
                <a:lnTo>
                  <a:pt x="423291" y="1194689"/>
                </a:lnTo>
                <a:lnTo>
                  <a:pt x="419354" y="1201674"/>
                </a:lnTo>
                <a:lnTo>
                  <a:pt x="395605" y="1242390"/>
                </a:lnTo>
                <a:lnTo>
                  <a:pt x="395605" y="81661"/>
                </a:lnTo>
                <a:lnTo>
                  <a:pt x="984821" y="81661"/>
                </a:lnTo>
                <a:lnTo>
                  <a:pt x="944118" y="105410"/>
                </a:lnTo>
                <a:lnTo>
                  <a:pt x="937133" y="109347"/>
                </a:lnTo>
                <a:lnTo>
                  <a:pt x="934847" y="118237"/>
                </a:lnTo>
                <a:lnTo>
                  <a:pt x="938911" y="125095"/>
                </a:lnTo>
                <a:lnTo>
                  <a:pt x="942975" y="132080"/>
                </a:lnTo>
                <a:lnTo>
                  <a:pt x="951738" y="134366"/>
                </a:lnTo>
                <a:lnTo>
                  <a:pt x="1042200" y="81661"/>
                </a:lnTo>
                <a:lnTo>
                  <a:pt x="1067054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22189" y="3384626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0865" y="3913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3775" y="3462909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60485" y="34608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58028" y="2992373"/>
            <a:ext cx="996315" cy="1070610"/>
            <a:chOff x="5558028" y="2992373"/>
            <a:chExt cx="996315" cy="1070610"/>
          </a:xfrm>
        </p:grpSpPr>
        <p:sp>
          <p:nvSpPr>
            <p:cNvPr id="31" name="object 31"/>
            <p:cNvSpPr/>
            <p:nvPr/>
          </p:nvSpPr>
          <p:spPr>
            <a:xfrm>
              <a:off x="5562600" y="3525011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79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2600" y="3525011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  <a:path w="533400" h="533400">
                  <a:moveTo>
                    <a:pt x="77724" y="77724"/>
                  </a:moveTo>
                  <a:lnTo>
                    <a:pt x="455549" y="455549"/>
                  </a:lnTo>
                </a:path>
                <a:path w="533400" h="533400">
                  <a:moveTo>
                    <a:pt x="77724" y="455549"/>
                  </a:moveTo>
                  <a:lnTo>
                    <a:pt x="455549" y="777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0979" y="2992373"/>
              <a:ext cx="753110" cy="882015"/>
            </a:xfrm>
            <a:custGeom>
              <a:avLst/>
              <a:gdLst/>
              <a:ahLst/>
              <a:cxnLst/>
              <a:rect l="l" t="t" r="r" b="b"/>
              <a:pathLst>
                <a:path w="753109" h="882014">
                  <a:moveTo>
                    <a:pt x="134366" y="418211"/>
                  </a:moveTo>
                  <a:lnTo>
                    <a:pt x="132080" y="409448"/>
                  </a:lnTo>
                  <a:lnTo>
                    <a:pt x="125095" y="405384"/>
                  </a:lnTo>
                  <a:lnTo>
                    <a:pt x="118237" y="401320"/>
                  </a:lnTo>
                  <a:lnTo>
                    <a:pt x="109347" y="403606"/>
                  </a:lnTo>
                  <a:lnTo>
                    <a:pt x="105410" y="410591"/>
                  </a:lnTo>
                  <a:lnTo>
                    <a:pt x="81661" y="451307"/>
                  </a:lnTo>
                  <a:lnTo>
                    <a:pt x="81661" y="0"/>
                  </a:lnTo>
                  <a:lnTo>
                    <a:pt x="52705" y="0"/>
                  </a:lnTo>
                  <a:lnTo>
                    <a:pt x="52705" y="451307"/>
                  </a:lnTo>
                  <a:lnTo>
                    <a:pt x="28956" y="410591"/>
                  </a:lnTo>
                  <a:lnTo>
                    <a:pt x="25019" y="403606"/>
                  </a:lnTo>
                  <a:lnTo>
                    <a:pt x="16129" y="401320"/>
                  </a:lnTo>
                  <a:lnTo>
                    <a:pt x="9271" y="405384"/>
                  </a:lnTo>
                  <a:lnTo>
                    <a:pt x="2286" y="409448"/>
                  </a:lnTo>
                  <a:lnTo>
                    <a:pt x="0" y="418211"/>
                  </a:lnTo>
                  <a:lnTo>
                    <a:pt x="67183" y="533527"/>
                  </a:lnTo>
                  <a:lnTo>
                    <a:pt x="83972" y="504698"/>
                  </a:lnTo>
                  <a:lnTo>
                    <a:pt x="134366" y="418211"/>
                  </a:lnTo>
                  <a:close/>
                </a:path>
                <a:path w="753109" h="882014">
                  <a:moveTo>
                    <a:pt x="753110" y="819150"/>
                  </a:moveTo>
                  <a:lnTo>
                    <a:pt x="647446" y="751459"/>
                  </a:lnTo>
                  <a:lnTo>
                    <a:pt x="640715" y="747268"/>
                  </a:lnTo>
                  <a:lnTo>
                    <a:pt x="631825" y="749173"/>
                  </a:lnTo>
                  <a:lnTo>
                    <a:pt x="623189" y="762635"/>
                  </a:lnTo>
                  <a:lnTo>
                    <a:pt x="625094" y="771525"/>
                  </a:lnTo>
                  <a:lnTo>
                    <a:pt x="671487" y="801306"/>
                  </a:lnTo>
                  <a:lnTo>
                    <a:pt x="296418" y="785622"/>
                  </a:lnTo>
                  <a:lnTo>
                    <a:pt x="295148" y="814578"/>
                  </a:lnTo>
                  <a:lnTo>
                    <a:pt x="670318" y="830148"/>
                  </a:lnTo>
                  <a:lnTo>
                    <a:pt x="628650" y="852170"/>
                  </a:lnTo>
                  <a:lnTo>
                    <a:pt x="621538" y="855853"/>
                  </a:lnTo>
                  <a:lnTo>
                    <a:pt x="618871" y="864616"/>
                  </a:lnTo>
                  <a:lnTo>
                    <a:pt x="622681" y="871728"/>
                  </a:lnTo>
                  <a:lnTo>
                    <a:pt x="626364" y="878840"/>
                  </a:lnTo>
                  <a:lnTo>
                    <a:pt x="635127" y="881507"/>
                  </a:lnTo>
                  <a:lnTo>
                    <a:pt x="642239" y="877824"/>
                  </a:lnTo>
                  <a:lnTo>
                    <a:pt x="728141" y="832358"/>
                  </a:lnTo>
                  <a:lnTo>
                    <a:pt x="753110" y="819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06389" y="3251403"/>
            <a:ext cx="679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8465" algn="l"/>
              </a:tabLst>
            </a:pPr>
            <a:r>
              <a:rPr sz="2400" dirty="0">
                <a:latin typeface="Tahoma"/>
                <a:cs typeface="Tahoma"/>
              </a:rPr>
              <a:t>+	</a:t>
            </a:r>
            <a:r>
              <a:rPr sz="3600" baseline="-24305" dirty="0">
                <a:latin typeface="Tahoma"/>
                <a:cs typeface="Tahoma"/>
              </a:rPr>
              <a:t>+</a:t>
            </a:r>
            <a:endParaRPr sz="3600" baseline="-24305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45277" y="2546731"/>
            <a:ext cx="175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2" y="3281667"/>
            <a:ext cx="6858634" cy="2887345"/>
          </a:xfrm>
          <a:custGeom>
            <a:avLst/>
            <a:gdLst/>
            <a:ahLst/>
            <a:cxnLst/>
            <a:rect l="l" t="t" r="r" b="b"/>
            <a:pathLst>
              <a:path w="6858634" h="28873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6858634" h="28873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  <a:path w="6858634" h="2887345">
                <a:moveTo>
                  <a:pt x="1905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905000" y="1611896"/>
                </a:lnTo>
                <a:lnTo>
                  <a:pt x="1905000" y="1579892"/>
                </a:lnTo>
                <a:close/>
              </a:path>
              <a:path w="6858634" h="2887345">
                <a:moveTo>
                  <a:pt x="2743327" y="71894"/>
                </a:moveTo>
                <a:lnTo>
                  <a:pt x="2715882" y="55892"/>
                </a:lnTo>
                <a:lnTo>
                  <a:pt x="2623566" y="2044"/>
                </a:lnTo>
                <a:lnTo>
                  <a:pt x="2617559" y="0"/>
                </a:lnTo>
                <a:lnTo>
                  <a:pt x="2611450" y="393"/>
                </a:lnTo>
                <a:lnTo>
                  <a:pt x="2605938" y="3086"/>
                </a:lnTo>
                <a:lnTo>
                  <a:pt x="2601722" y="7886"/>
                </a:lnTo>
                <a:lnTo>
                  <a:pt x="2599664" y="13893"/>
                </a:lnTo>
                <a:lnTo>
                  <a:pt x="2600045" y="20002"/>
                </a:lnTo>
                <a:lnTo>
                  <a:pt x="2602700" y="25514"/>
                </a:lnTo>
                <a:lnTo>
                  <a:pt x="2607437" y="29730"/>
                </a:lnTo>
                <a:lnTo>
                  <a:pt x="2652280" y="55892"/>
                </a:lnTo>
                <a:lnTo>
                  <a:pt x="2133600" y="55892"/>
                </a:lnTo>
                <a:lnTo>
                  <a:pt x="2133600" y="87896"/>
                </a:lnTo>
                <a:lnTo>
                  <a:pt x="2652280" y="87896"/>
                </a:lnTo>
                <a:lnTo>
                  <a:pt x="2607437" y="114058"/>
                </a:lnTo>
                <a:lnTo>
                  <a:pt x="2602700" y="118287"/>
                </a:lnTo>
                <a:lnTo>
                  <a:pt x="2600045" y="123799"/>
                </a:lnTo>
                <a:lnTo>
                  <a:pt x="2599664" y="129908"/>
                </a:lnTo>
                <a:lnTo>
                  <a:pt x="2601722" y="135902"/>
                </a:lnTo>
                <a:lnTo>
                  <a:pt x="2605938" y="140716"/>
                </a:lnTo>
                <a:lnTo>
                  <a:pt x="2611450" y="143395"/>
                </a:lnTo>
                <a:lnTo>
                  <a:pt x="2617559" y="143802"/>
                </a:lnTo>
                <a:lnTo>
                  <a:pt x="2623566" y="141744"/>
                </a:lnTo>
                <a:lnTo>
                  <a:pt x="2715882" y="87896"/>
                </a:lnTo>
                <a:lnTo>
                  <a:pt x="2743327" y="71894"/>
                </a:lnTo>
                <a:close/>
              </a:path>
              <a:path w="6858634" h="2887345">
                <a:moveTo>
                  <a:pt x="4038600" y="1579892"/>
                </a:moveTo>
                <a:lnTo>
                  <a:pt x="2605506" y="1579892"/>
                </a:lnTo>
                <a:lnTo>
                  <a:pt x="2650363" y="1553730"/>
                </a:lnTo>
                <a:lnTo>
                  <a:pt x="2655087" y="1549514"/>
                </a:lnTo>
                <a:lnTo>
                  <a:pt x="2657741" y="1544002"/>
                </a:lnTo>
                <a:lnTo>
                  <a:pt x="2658122" y="1537893"/>
                </a:lnTo>
                <a:lnTo>
                  <a:pt x="2656078" y="1531886"/>
                </a:lnTo>
                <a:lnTo>
                  <a:pt x="2651849" y="1527086"/>
                </a:lnTo>
                <a:lnTo>
                  <a:pt x="2646337" y="1524393"/>
                </a:lnTo>
                <a:lnTo>
                  <a:pt x="2640228" y="1524000"/>
                </a:lnTo>
                <a:lnTo>
                  <a:pt x="2634234" y="1526044"/>
                </a:lnTo>
                <a:lnTo>
                  <a:pt x="2514473" y="1595894"/>
                </a:lnTo>
                <a:lnTo>
                  <a:pt x="2634234" y="1665744"/>
                </a:lnTo>
                <a:lnTo>
                  <a:pt x="2640228" y="1667802"/>
                </a:lnTo>
                <a:lnTo>
                  <a:pt x="2646337" y="1667395"/>
                </a:lnTo>
                <a:lnTo>
                  <a:pt x="2651849" y="1664716"/>
                </a:lnTo>
                <a:lnTo>
                  <a:pt x="2656078" y="1659902"/>
                </a:lnTo>
                <a:lnTo>
                  <a:pt x="2658122" y="1653908"/>
                </a:lnTo>
                <a:lnTo>
                  <a:pt x="2657741" y="1647799"/>
                </a:lnTo>
                <a:lnTo>
                  <a:pt x="2655087" y="1642287"/>
                </a:lnTo>
                <a:lnTo>
                  <a:pt x="2650363" y="1638058"/>
                </a:lnTo>
                <a:lnTo>
                  <a:pt x="2605506" y="1611896"/>
                </a:lnTo>
                <a:lnTo>
                  <a:pt x="4038600" y="1611896"/>
                </a:lnTo>
                <a:lnTo>
                  <a:pt x="4038600" y="1579892"/>
                </a:lnTo>
                <a:close/>
              </a:path>
              <a:path w="6858634" h="2887345">
                <a:moveTo>
                  <a:pt x="4724527" y="71894"/>
                </a:moveTo>
                <a:lnTo>
                  <a:pt x="4697082" y="55892"/>
                </a:lnTo>
                <a:lnTo>
                  <a:pt x="4604766" y="2044"/>
                </a:lnTo>
                <a:lnTo>
                  <a:pt x="4598759" y="0"/>
                </a:lnTo>
                <a:lnTo>
                  <a:pt x="4592650" y="393"/>
                </a:lnTo>
                <a:lnTo>
                  <a:pt x="4587138" y="3086"/>
                </a:lnTo>
                <a:lnTo>
                  <a:pt x="4582922" y="7886"/>
                </a:lnTo>
                <a:lnTo>
                  <a:pt x="4580864" y="13893"/>
                </a:lnTo>
                <a:lnTo>
                  <a:pt x="4581245" y="20002"/>
                </a:lnTo>
                <a:lnTo>
                  <a:pt x="4583900" y="25514"/>
                </a:lnTo>
                <a:lnTo>
                  <a:pt x="4588637" y="29730"/>
                </a:lnTo>
                <a:lnTo>
                  <a:pt x="4633480" y="55892"/>
                </a:lnTo>
                <a:lnTo>
                  <a:pt x="3352800" y="55892"/>
                </a:lnTo>
                <a:lnTo>
                  <a:pt x="3352800" y="87896"/>
                </a:lnTo>
                <a:lnTo>
                  <a:pt x="4633480" y="87896"/>
                </a:lnTo>
                <a:lnTo>
                  <a:pt x="4588637" y="114058"/>
                </a:lnTo>
                <a:lnTo>
                  <a:pt x="4583900" y="118287"/>
                </a:lnTo>
                <a:lnTo>
                  <a:pt x="4581245" y="123799"/>
                </a:lnTo>
                <a:lnTo>
                  <a:pt x="4580864" y="129908"/>
                </a:lnTo>
                <a:lnTo>
                  <a:pt x="4582922" y="135902"/>
                </a:lnTo>
                <a:lnTo>
                  <a:pt x="4587138" y="140716"/>
                </a:lnTo>
                <a:lnTo>
                  <a:pt x="4592650" y="143395"/>
                </a:lnTo>
                <a:lnTo>
                  <a:pt x="4598759" y="143802"/>
                </a:lnTo>
                <a:lnTo>
                  <a:pt x="4604766" y="141744"/>
                </a:lnTo>
                <a:lnTo>
                  <a:pt x="4697082" y="87896"/>
                </a:lnTo>
                <a:lnTo>
                  <a:pt x="4724527" y="71894"/>
                </a:lnTo>
                <a:close/>
              </a:path>
              <a:path w="6858634" h="2887345">
                <a:moveTo>
                  <a:pt x="6858127" y="76593"/>
                </a:moveTo>
                <a:lnTo>
                  <a:pt x="6738620" y="6489"/>
                </a:lnTo>
                <a:lnTo>
                  <a:pt x="6732587" y="4394"/>
                </a:lnTo>
                <a:lnTo>
                  <a:pt x="6726441" y="4775"/>
                </a:lnTo>
                <a:lnTo>
                  <a:pt x="6720878" y="7454"/>
                </a:lnTo>
                <a:lnTo>
                  <a:pt x="6716649" y="12204"/>
                </a:lnTo>
                <a:lnTo>
                  <a:pt x="6714591" y="18211"/>
                </a:lnTo>
                <a:lnTo>
                  <a:pt x="6714972" y="24320"/>
                </a:lnTo>
                <a:lnTo>
                  <a:pt x="6717627" y="29832"/>
                </a:lnTo>
                <a:lnTo>
                  <a:pt x="6722364" y="34048"/>
                </a:lnTo>
                <a:lnTo>
                  <a:pt x="6767271" y="60413"/>
                </a:lnTo>
                <a:lnTo>
                  <a:pt x="5334000" y="55892"/>
                </a:lnTo>
                <a:lnTo>
                  <a:pt x="5334000" y="87896"/>
                </a:lnTo>
                <a:lnTo>
                  <a:pt x="6079998" y="90258"/>
                </a:lnTo>
                <a:lnTo>
                  <a:pt x="6079998" y="2724188"/>
                </a:lnTo>
                <a:lnTo>
                  <a:pt x="6053836" y="2679331"/>
                </a:lnTo>
                <a:lnTo>
                  <a:pt x="6049607" y="2674594"/>
                </a:lnTo>
                <a:lnTo>
                  <a:pt x="6044095" y="2671927"/>
                </a:lnTo>
                <a:lnTo>
                  <a:pt x="6037986" y="2671534"/>
                </a:lnTo>
                <a:lnTo>
                  <a:pt x="6031992" y="2673578"/>
                </a:lnTo>
                <a:lnTo>
                  <a:pt x="6027178" y="2677807"/>
                </a:lnTo>
                <a:lnTo>
                  <a:pt x="6024499" y="2683332"/>
                </a:lnTo>
                <a:lnTo>
                  <a:pt x="6024092" y="2689453"/>
                </a:lnTo>
                <a:lnTo>
                  <a:pt x="6026150" y="2695460"/>
                </a:lnTo>
                <a:lnTo>
                  <a:pt x="6086614" y="2799092"/>
                </a:lnTo>
                <a:lnTo>
                  <a:pt x="2529268" y="2799092"/>
                </a:lnTo>
                <a:lnTo>
                  <a:pt x="2574163" y="2772905"/>
                </a:lnTo>
                <a:lnTo>
                  <a:pt x="2578887" y="2768689"/>
                </a:lnTo>
                <a:lnTo>
                  <a:pt x="2581541" y="2763164"/>
                </a:lnTo>
                <a:lnTo>
                  <a:pt x="2581922" y="2757043"/>
                </a:lnTo>
                <a:lnTo>
                  <a:pt x="2579878" y="2751023"/>
                </a:lnTo>
                <a:lnTo>
                  <a:pt x="2575649" y="2746286"/>
                </a:lnTo>
                <a:lnTo>
                  <a:pt x="2570137" y="2743619"/>
                </a:lnTo>
                <a:lnTo>
                  <a:pt x="2564028" y="2743225"/>
                </a:lnTo>
                <a:lnTo>
                  <a:pt x="2558034" y="2745270"/>
                </a:lnTo>
                <a:lnTo>
                  <a:pt x="2438273" y="2815094"/>
                </a:lnTo>
                <a:lnTo>
                  <a:pt x="2558034" y="2884919"/>
                </a:lnTo>
                <a:lnTo>
                  <a:pt x="2564028" y="2886976"/>
                </a:lnTo>
                <a:lnTo>
                  <a:pt x="2570137" y="2886583"/>
                </a:lnTo>
                <a:lnTo>
                  <a:pt x="2575649" y="2883916"/>
                </a:lnTo>
                <a:lnTo>
                  <a:pt x="2579878" y="2879166"/>
                </a:lnTo>
                <a:lnTo>
                  <a:pt x="2581922" y="2873159"/>
                </a:lnTo>
                <a:lnTo>
                  <a:pt x="2581541" y="2867037"/>
                </a:lnTo>
                <a:lnTo>
                  <a:pt x="2578887" y="2861513"/>
                </a:lnTo>
                <a:lnTo>
                  <a:pt x="2574163" y="2857284"/>
                </a:lnTo>
                <a:lnTo>
                  <a:pt x="2529268" y="2831096"/>
                </a:lnTo>
                <a:lnTo>
                  <a:pt x="6096000" y="2831096"/>
                </a:lnTo>
                <a:lnTo>
                  <a:pt x="6096000" y="2815171"/>
                </a:lnTo>
                <a:lnTo>
                  <a:pt x="6114516" y="2783433"/>
                </a:lnTo>
                <a:lnTo>
                  <a:pt x="6165850" y="2695460"/>
                </a:lnTo>
                <a:lnTo>
                  <a:pt x="6167894" y="2689453"/>
                </a:lnTo>
                <a:lnTo>
                  <a:pt x="6167501" y="2683332"/>
                </a:lnTo>
                <a:lnTo>
                  <a:pt x="6164808" y="2677807"/>
                </a:lnTo>
                <a:lnTo>
                  <a:pt x="6160008" y="2673578"/>
                </a:lnTo>
                <a:lnTo>
                  <a:pt x="6154001" y="2671534"/>
                </a:lnTo>
                <a:lnTo>
                  <a:pt x="6147892" y="2671927"/>
                </a:lnTo>
                <a:lnTo>
                  <a:pt x="6142380" y="2674594"/>
                </a:lnTo>
                <a:lnTo>
                  <a:pt x="6138164" y="2679331"/>
                </a:lnTo>
                <a:lnTo>
                  <a:pt x="6112002" y="2724188"/>
                </a:lnTo>
                <a:lnTo>
                  <a:pt x="6112002" y="90360"/>
                </a:lnTo>
                <a:lnTo>
                  <a:pt x="6766979" y="92417"/>
                </a:lnTo>
                <a:lnTo>
                  <a:pt x="6722110" y="118376"/>
                </a:lnTo>
                <a:lnTo>
                  <a:pt x="6717347" y="122605"/>
                </a:lnTo>
                <a:lnTo>
                  <a:pt x="6714655" y="128117"/>
                </a:lnTo>
                <a:lnTo>
                  <a:pt x="6714223" y="134226"/>
                </a:lnTo>
                <a:lnTo>
                  <a:pt x="6716268" y="140220"/>
                </a:lnTo>
                <a:lnTo>
                  <a:pt x="6720484" y="145034"/>
                </a:lnTo>
                <a:lnTo>
                  <a:pt x="6725996" y="147713"/>
                </a:lnTo>
                <a:lnTo>
                  <a:pt x="6732105" y="148120"/>
                </a:lnTo>
                <a:lnTo>
                  <a:pt x="6738112" y="146062"/>
                </a:lnTo>
                <a:lnTo>
                  <a:pt x="6830479" y="92595"/>
                </a:lnTo>
                <a:lnTo>
                  <a:pt x="68581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2727" y="3658234"/>
            <a:ext cx="2206625" cy="2510790"/>
          </a:xfrm>
          <a:custGeom>
            <a:avLst/>
            <a:gdLst/>
            <a:ahLst/>
            <a:cxnLst/>
            <a:rect l="l" t="t" r="r" b="b"/>
            <a:pathLst>
              <a:path w="2206625" h="2510790">
                <a:moveTo>
                  <a:pt x="2206142" y="2422525"/>
                </a:moveTo>
                <a:lnTo>
                  <a:pt x="150710" y="2422525"/>
                </a:lnTo>
                <a:lnTo>
                  <a:pt x="195592" y="2396337"/>
                </a:lnTo>
                <a:lnTo>
                  <a:pt x="200329" y="2392121"/>
                </a:lnTo>
                <a:lnTo>
                  <a:pt x="202984" y="2386596"/>
                </a:lnTo>
                <a:lnTo>
                  <a:pt x="203365" y="2380475"/>
                </a:lnTo>
                <a:lnTo>
                  <a:pt x="201320" y="2374455"/>
                </a:lnTo>
                <a:lnTo>
                  <a:pt x="197091" y="2369718"/>
                </a:lnTo>
                <a:lnTo>
                  <a:pt x="191579" y="2367051"/>
                </a:lnTo>
                <a:lnTo>
                  <a:pt x="185470" y="2366657"/>
                </a:lnTo>
                <a:lnTo>
                  <a:pt x="179476" y="2368702"/>
                </a:lnTo>
                <a:lnTo>
                  <a:pt x="75882" y="2429103"/>
                </a:lnTo>
                <a:lnTo>
                  <a:pt x="88099" y="91059"/>
                </a:lnTo>
                <a:lnTo>
                  <a:pt x="114071" y="136144"/>
                </a:lnTo>
                <a:lnTo>
                  <a:pt x="118211" y="140906"/>
                </a:lnTo>
                <a:lnTo>
                  <a:pt x="123698" y="143598"/>
                </a:lnTo>
                <a:lnTo>
                  <a:pt x="129832" y="144030"/>
                </a:lnTo>
                <a:lnTo>
                  <a:pt x="135915" y="141986"/>
                </a:lnTo>
                <a:lnTo>
                  <a:pt x="140665" y="137769"/>
                </a:lnTo>
                <a:lnTo>
                  <a:pt x="143357" y="132257"/>
                </a:lnTo>
                <a:lnTo>
                  <a:pt x="143789" y="126149"/>
                </a:lnTo>
                <a:lnTo>
                  <a:pt x="141757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57" y="119380"/>
                </a:lnTo>
                <a:lnTo>
                  <a:pt x="0" y="125387"/>
                </a:lnTo>
                <a:lnTo>
                  <a:pt x="381" y="131508"/>
                </a:lnTo>
                <a:lnTo>
                  <a:pt x="3035" y="137071"/>
                </a:lnTo>
                <a:lnTo>
                  <a:pt x="7772" y="141351"/>
                </a:lnTo>
                <a:lnTo>
                  <a:pt x="13766" y="143408"/>
                </a:lnTo>
                <a:lnTo>
                  <a:pt x="19875" y="143027"/>
                </a:lnTo>
                <a:lnTo>
                  <a:pt x="25387" y="140373"/>
                </a:lnTo>
                <a:lnTo>
                  <a:pt x="29616" y="135636"/>
                </a:lnTo>
                <a:lnTo>
                  <a:pt x="56095" y="90817"/>
                </a:lnTo>
                <a:lnTo>
                  <a:pt x="43840" y="2438438"/>
                </a:lnTo>
                <a:lnTo>
                  <a:pt x="59715" y="2438527"/>
                </a:lnTo>
                <a:lnTo>
                  <a:pt x="179476" y="2508351"/>
                </a:lnTo>
                <a:lnTo>
                  <a:pt x="185470" y="2510409"/>
                </a:lnTo>
                <a:lnTo>
                  <a:pt x="191579" y="2510015"/>
                </a:lnTo>
                <a:lnTo>
                  <a:pt x="197091" y="2507348"/>
                </a:lnTo>
                <a:lnTo>
                  <a:pt x="201320" y="2502598"/>
                </a:lnTo>
                <a:lnTo>
                  <a:pt x="203365" y="2496591"/>
                </a:lnTo>
                <a:lnTo>
                  <a:pt x="202984" y="2490470"/>
                </a:lnTo>
                <a:lnTo>
                  <a:pt x="200329" y="2484945"/>
                </a:lnTo>
                <a:lnTo>
                  <a:pt x="195592" y="2480716"/>
                </a:lnTo>
                <a:lnTo>
                  <a:pt x="150710" y="2454529"/>
                </a:lnTo>
                <a:lnTo>
                  <a:pt x="2206142" y="2454529"/>
                </a:lnTo>
                <a:lnTo>
                  <a:pt x="22061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9654" y="1757667"/>
            <a:ext cx="3420745" cy="3120390"/>
          </a:xfrm>
          <a:custGeom>
            <a:avLst/>
            <a:gdLst/>
            <a:ahLst/>
            <a:cxnLst/>
            <a:rect l="l" t="t" r="r" b="b"/>
            <a:pathLst>
              <a:path w="3420745" h="3120390">
                <a:moveTo>
                  <a:pt x="605307" y="55892"/>
                </a:moveTo>
                <a:lnTo>
                  <a:pt x="162814" y="55892"/>
                </a:lnTo>
                <a:lnTo>
                  <a:pt x="207670" y="29730"/>
                </a:lnTo>
                <a:lnTo>
                  <a:pt x="212394" y="25514"/>
                </a:lnTo>
                <a:lnTo>
                  <a:pt x="215049" y="20002"/>
                </a:lnTo>
                <a:lnTo>
                  <a:pt x="215430" y="13893"/>
                </a:lnTo>
                <a:lnTo>
                  <a:pt x="213385" y="7886"/>
                </a:lnTo>
                <a:lnTo>
                  <a:pt x="209156" y="3086"/>
                </a:lnTo>
                <a:lnTo>
                  <a:pt x="203644" y="393"/>
                </a:lnTo>
                <a:lnTo>
                  <a:pt x="197535" y="0"/>
                </a:lnTo>
                <a:lnTo>
                  <a:pt x="191541" y="2044"/>
                </a:lnTo>
                <a:lnTo>
                  <a:pt x="71780" y="71894"/>
                </a:lnTo>
                <a:lnTo>
                  <a:pt x="55905" y="71894"/>
                </a:lnTo>
                <a:lnTo>
                  <a:pt x="55905" y="1200188"/>
                </a:lnTo>
                <a:lnTo>
                  <a:pt x="29743" y="1155331"/>
                </a:lnTo>
                <a:lnTo>
                  <a:pt x="25514" y="1150607"/>
                </a:lnTo>
                <a:lnTo>
                  <a:pt x="20002" y="1147953"/>
                </a:lnTo>
                <a:lnTo>
                  <a:pt x="13893" y="1147572"/>
                </a:lnTo>
                <a:lnTo>
                  <a:pt x="7899" y="1149616"/>
                </a:lnTo>
                <a:lnTo>
                  <a:pt x="3086" y="1153845"/>
                </a:lnTo>
                <a:lnTo>
                  <a:pt x="406" y="1159357"/>
                </a:lnTo>
                <a:lnTo>
                  <a:pt x="0" y="1165466"/>
                </a:lnTo>
                <a:lnTo>
                  <a:pt x="2057" y="1171460"/>
                </a:lnTo>
                <a:lnTo>
                  <a:pt x="71907" y="1291221"/>
                </a:lnTo>
                <a:lnTo>
                  <a:pt x="90424" y="1259471"/>
                </a:lnTo>
                <a:lnTo>
                  <a:pt x="141757" y="1171460"/>
                </a:lnTo>
                <a:lnTo>
                  <a:pt x="143802" y="1165466"/>
                </a:lnTo>
                <a:lnTo>
                  <a:pt x="143408" y="1159357"/>
                </a:lnTo>
                <a:lnTo>
                  <a:pt x="140716" y="1153845"/>
                </a:lnTo>
                <a:lnTo>
                  <a:pt x="135915" y="1149616"/>
                </a:lnTo>
                <a:lnTo>
                  <a:pt x="129908" y="1147572"/>
                </a:lnTo>
                <a:lnTo>
                  <a:pt x="123799" y="1147953"/>
                </a:lnTo>
                <a:lnTo>
                  <a:pt x="118287" y="1150607"/>
                </a:lnTo>
                <a:lnTo>
                  <a:pt x="114071" y="1155331"/>
                </a:lnTo>
                <a:lnTo>
                  <a:pt x="87909" y="1200188"/>
                </a:lnTo>
                <a:lnTo>
                  <a:pt x="87909" y="81305"/>
                </a:lnTo>
                <a:lnTo>
                  <a:pt x="191541" y="141744"/>
                </a:lnTo>
                <a:lnTo>
                  <a:pt x="197535" y="143802"/>
                </a:lnTo>
                <a:lnTo>
                  <a:pt x="203644" y="143395"/>
                </a:lnTo>
                <a:lnTo>
                  <a:pt x="209156" y="140716"/>
                </a:lnTo>
                <a:lnTo>
                  <a:pt x="213385" y="135902"/>
                </a:lnTo>
                <a:lnTo>
                  <a:pt x="215430" y="129908"/>
                </a:lnTo>
                <a:lnTo>
                  <a:pt x="215049" y="123799"/>
                </a:lnTo>
                <a:lnTo>
                  <a:pt x="212394" y="118287"/>
                </a:lnTo>
                <a:lnTo>
                  <a:pt x="207670" y="114058"/>
                </a:lnTo>
                <a:lnTo>
                  <a:pt x="162814" y="87896"/>
                </a:lnTo>
                <a:lnTo>
                  <a:pt x="605307" y="87896"/>
                </a:lnTo>
                <a:lnTo>
                  <a:pt x="605307" y="55892"/>
                </a:lnTo>
                <a:close/>
              </a:path>
              <a:path w="3420745" h="3120390">
                <a:moveTo>
                  <a:pt x="1820202" y="197535"/>
                </a:moveTo>
                <a:lnTo>
                  <a:pt x="1818157" y="191528"/>
                </a:lnTo>
                <a:lnTo>
                  <a:pt x="1766824" y="103517"/>
                </a:lnTo>
                <a:lnTo>
                  <a:pt x="1748307" y="71767"/>
                </a:lnTo>
                <a:lnTo>
                  <a:pt x="1748307" y="55892"/>
                </a:lnTo>
                <a:lnTo>
                  <a:pt x="1305814" y="55892"/>
                </a:lnTo>
                <a:lnTo>
                  <a:pt x="1350670" y="29730"/>
                </a:lnTo>
                <a:lnTo>
                  <a:pt x="1355394" y="25514"/>
                </a:lnTo>
                <a:lnTo>
                  <a:pt x="1358049" y="20002"/>
                </a:lnTo>
                <a:lnTo>
                  <a:pt x="1358430" y="13893"/>
                </a:lnTo>
                <a:lnTo>
                  <a:pt x="1356385" y="7886"/>
                </a:lnTo>
                <a:lnTo>
                  <a:pt x="1352156" y="3086"/>
                </a:lnTo>
                <a:lnTo>
                  <a:pt x="1346644" y="393"/>
                </a:lnTo>
                <a:lnTo>
                  <a:pt x="1340535" y="0"/>
                </a:lnTo>
                <a:lnTo>
                  <a:pt x="1334541" y="2044"/>
                </a:lnTo>
                <a:lnTo>
                  <a:pt x="1214780" y="71894"/>
                </a:lnTo>
                <a:lnTo>
                  <a:pt x="1334541" y="141744"/>
                </a:lnTo>
                <a:lnTo>
                  <a:pt x="1340535" y="143802"/>
                </a:lnTo>
                <a:lnTo>
                  <a:pt x="1346644" y="143395"/>
                </a:lnTo>
                <a:lnTo>
                  <a:pt x="1352156" y="140716"/>
                </a:lnTo>
                <a:lnTo>
                  <a:pt x="1356385" y="135902"/>
                </a:lnTo>
                <a:lnTo>
                  <a:pt x="1358430" y="129908"/>
                </a:lnTo>
                <a:lnTo>
                  <a:pt x="1358049" y="123799"/>
                </a:lnTo>
                <a:lnTo>
                  <a:pt x="1355394" y="118287"/>
                </a:lnTo>
                <a:lnTo>
                  <a:pt x="1350670" y="114058"/>
                </a:lnTo>
                <a:lnTo>
                  <a:pt x="1305814" y="87896"/>
                </a:lnTo>
                <a:lnTo>
                  <a:pt x="1738896" y="87896"/>
                </a:lnTo>
                <a:lnTo>
                  <a:pt x="1678457" y="191528"/>
                </a:lnTo>
                <a:lnTo>
                  <a:pt x="1676400" y="197535"/>
                </a:lnTo>
                <a:lnTo>
                  <a:pt x="1676806" y="203644"/>
                </a:lnTo>
                <a:lnTo>
                  <a:pt x="1679486" y="209156"/>
                </a:lnTo>
                <a:lnTo>
                  <a:pt x="1684299" y="213372"/>
                </a:lnTo>
                <a:lnTo>
                  <a:pt x="1690293" y="215430"/>
                </a:lnTo>
                <a:lnTo>
                  <a:pt x="1696402" y="215049"/>
                </a:lnTo>
                <a:lnTo>
                  <a:pt x="1701914" y="212394"/>
                </a:lnTo>
                <a:lnTo>
                  <a:pt x="1706143" y="207657"/>
                </a:lnTo>
                <a:lnTo>
                  <a:pt x="1732305" y="162814"/>
                </a:lnTo>
                <a:lnTo>
                  <a:pt x="1732305" y="1595894"/>
                </a:lnTo>
                <a:lnTo>
                  <a:pt x="1764309" y="1595894"/>
                </a:lnTo>
                <a:lnTo>
                  <a:pt x="1764309" y="162814"/>
                </a:lnTo>
                <a:lnTo>
                  <a:pt x="1790471" y="207657"/>
                </a:lnTo>
                <a:lnTo>
                  <a:pt x="1794687" y="212394"/>
                </a:lnTo>
                <a:lnTo>
                  <a:pt x="1800199" y="215049"/>
                </a:lnTo>
                <a:lnTo>
                  <a:pt x="1806308" y="215430"/>
                </a:lnTo>
                <a:lnTo>
                  <a:pt x="1812315" y="213372"/>
                </a:lnTo>
                <a:lnTo>
                  <a:pt x="1817116" y="209156"/>
                </a:lnTo>
                <a:lnTo>
                  <a:pt x="1819808" y="203644"/>
                </a:lnTo>
                <a:lnTo>
                  <a:pt x="1820202" y="197535"/>
                </a:lnTo>
                <a:close/>
              </a:path>
              <a:path w="3420745" h="3120390">
                <a:moveTo>
                  <a:pt x="3420402" y="2994266"/>
                </a:moveTo>
                <a:lnTo>
                  <a:pt x="3420008" y="2988157"/>
                </a:lnTo>
                <a:lnTo>
                  <a:pt x="3417316" y="2982645"/>
                </a:lnTo>
                <a:lnTo>
                  <a:pt x="3412515" y="2978416"/>
                </a:lnTo>
                <a:lnTo>
                  <a:pt x="3406508" y="2976372"/>
                </a:lnTo>
                <a:lnTo>
                  <a:pt x="3400399" y="2976753"/>
                </a:lnTo>
                <a:lnTo>
                  <a:pt x="3394887" y="2979407"/>
                </a:lnTo>
                <a:lnTo>
                  <a:pt x="3390671" y="2984131"/>
                </a:lnTo>
                <a:lnTo>
                  <a:pt x="3364509" y="3028988"/>
                </a:lnTo>
                <a:lnTo>
                  <a:pt x="3364509" y="1595894"/>
                </a:lnTo>
                <a:lnTo>
                  <a:pt x="3332505" y="1595894"/>
                </a:lnTo>
                <a:lnTo>
                  <a:pt x="3332505" y="3028988"/>
                </a:lnTo>
                <a:lnTo>
                  <a:pt x="3306343" y="2984131"/>
                </a:lnTo>
                <a:lnTo>
                  <a:pt x="3302114" y="2979407"/>
                </a:lnTo>
                <a:lnTo>
                  <a:pt x="3296602" y="2976753"/>
                </a:lnTo>
                <a:lnTo>
                  <a:pt x="3290493" y="2976372"/>
                </a:lnTo>
                <a:lnTo>
                  <a:pt x="3284499" y="2978416"/>
                </a:lnTo>
                <a:lnTo>
                  <a:pt x="3279686" y="2982645"/>
                </a:lnTo>
                <a:lnTo>
                  <a:pt x="3277006" y="2988157"/>
                </a:lnTo>
                <a:lnTo>
                  <a:pt x="3276600" y="2994266"/>
                </a:lnTo>
                <a:lnTo>
                  <a:pt x="3278657" y="3000260"/>
                </a:lnTo>
                <a:lnTo>
                  <a:pt x="3348507" y="3120021"/>
                </a:lnTo>
                <a:lnTo>
                  <a:pt x="3367087" y="3088144"/>
                </a:lnTo>
                <a:lnTo>
                  <a:pt x="3418357" y="3000260"/>
                </a:lnTo>
                <a:lnTo>
                  <a:pt x="3420402" y="299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4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1030" y="35375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9601" y="869950"/>
            <a:ext cx="3739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ahoma"/>
                <a:cs typeface="Tahoma"/>
              </a:rPr>
              <a:t>Simplify,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splitting second  summing </a:t>
            </a:r>
            <a:r>
              <a:rPr sz="2400" dirty="0">
                <a:latin typeface="Tahoma"/>
                <a:cs typeface="Tahoma"/>
              </a:rPr>
              <a:t>point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in note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37230" y="26991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0427" y="1441703"/>
            <a:ext cx="2524125" cy="2525395"/>
            <a:chOff x="1900427" y="1441703"/>
            <a:chExt cx="2524125" cy="2525395"/>
          </a:xfrm>
        </p:grpSpPr>
        <p:sp>
          <p:nvSpPr>
            <p:cNvPr id="3" name="object 3"/>
            <p:cNvSpPr/>
            <p:nvPr/>
          </p:nvSpPr>
          <p:spPr>
            <a:xfrm>
              <a:off x="1904999" y="1446275"/>
              <a:ext cx="2514600" cy="2516505"/>
            </a:xfrm>
            <a:custGeom>
              <a:avLst/>
              <a:gdLst/>
              <a:ahLst/>
              <a:cxnLst/>
              <a:rect l="l" t="t" r="r" b="b"/>
              <a:pathLst>
                <a:path w="2514600" h="2516504">
                  <a:moveTo>
                    <a:pt x="2095500" y="0"/>
                  </a:moveTo>
                  <a:lnTo>
                    <a:pt x="419100" y="0"/>
                  </a:ln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0" y="2097024"/>
                  </a:lnTo>
                  <a:lnTo>
                    <a:pt x="2818" y="2145910"/>
                  </a:lnTo>
                  <a:lnTo>
                    <a:pt x="11065" y="2193138"/>
                  </a:lnTo>
                  <a:lnTo>
                    <a:pt x="24426" y="2238392"/>
                  </a:lnTo>
                  <a:lnTo>
                    <a:pt x="42587" y="2281359"/>
                  </a:lnTo>
                  <a:lnTo>
                    <a:pt x="65234" y="2321724"/>
                  </a:lnTo>
                  <a:lnTo>
                    <a:pt x="92053" y="2359174"/>
                  </a:lnTo>
                  <a:lnTo>
                    <a:pt x="122729" y="2393394"/>
                  </a:lnTo>
                  <a:lnTo>
                    <a:pt x="156949" y="2424070"/>
                  </a:lnTo>
                  <a:lnTo>
                    <a:pt x="194399" y="2450889"/>
                  </a:lnTo>
                  <a:lnTo>
                    <a:pt x="234764" y="2473536"/>
                  </a:lnTo>
                  <a:lnTo>
                    <a:pt x="277731" y="2491697"/>
                  </a:lnTo>
                  <a:lnTo>
                    <a:pt x="322985" y="2505058"/>
                  </a:lnTo>
                  <a:lnTo>
                    <a:pt x="370213" y="2513305"/>
                  </a:lnTo>
                  <a:lnTo>
                    <a:pt x="419100" y="2516124"/>
                  </a:lnTo>
                  <a:lnTo>
                    <a:pt x="2095500" y="2516124"/>
                  </a:lnTo>
                  <a:lnTo>
                    <a:pt x="2144386" y="2513305"/>
                  </a:lnTo>
                  <a:lnTo>
                    <a:pt x="2191614" y="2505058"/>
                  </a:lnTo>
                  <a:lnTo>
                    <a:pt x="2236868" y="2491697"/>
                  </a:lnTo>
                  <a:lnTo>
                    <a:pt x="2279835" y="2473536"/>
                  </a:lnTo>
                  <a:lnTo>
                    <a:pt x="2320200" y="2450889"/>
                  </a:lnTo>
                  <a:lnTo>
                    <a:pt x="2357650" y="2424070"/>
                  </a:lnTo>
                  <a:lnTo>
                    <a:pt x="2391870" y="2393394"/>
                  </a:lnTo>
                  <a:lnTo>
                    <a:pt x="2422546" y="2359174"/>
                  </a:lnTo>
                  <a:lnTo>
                    <a:pt x="2449365" y="2321724"/>
                  </a:lnTo>
                  <a:lnTo>
                    <a:pt x="2472012" y="2281359"/>
                  </a:lnTo>
                  <a:lnTo>
                    <a:pt x="2490173" y="2238392"/>
                  </a:lnTo>
                  <a:lnTo>
                    <a:pt x="2503534" y="2193138"/>
                  </a:lnTo>
                  <a:lnTo>
                    <a:pt x="2511781" y="2145910"/>
                  </a:lnTo>
                  <a:lnTo>
                    <a:pt x="2514600" y="2097024"/>
                  </a:lnTo>
                  <a:lnTo>
                    <a:pt x="2514600" y="419100"/>
                  </a:lnTo>
                  <a:lnTo>
                    <a:pt x="2511781" y="370213"/>
                  </a:lnTo>
                  <a:lnTo>
                    <a:pt x="2503534" y="322985"/>
                  </a:lnTo>
                  <a:lnTo>
                    <a:pt x="2490173" y="277731"/>
                  </a:lnTo>
                  <a:lnTo>
                    <a:pt x="2472012" y="234764"/>
                  </a:lnTo>
                  <a:lnTo>
                    <a:pt x="2449365" y="194399"/>
                  </a:lnTo>
                  <a:lnTo>
                    <a:pt x="2422546" y="156949"/>
                  </a:lnTo>
                  <a:lnTo>
                    <a:pt x="2391870" y="122729"/>
                  </a:lnTo>
                  <a:lnTo>
                    <a:pt x="2357650" y="92053"/>
                  </a:lnTo>
                  <a:lnTo>
                    <a:pt x="2320200" y="65234"/>
                  </a:lnTo>
                  <a:lnTo>
                    <a:pt x="2279835" y="42587"/>
                  </a:lnTo>
                  <a:lnTo>
                    <a:pt x="2236868" y="24426"/>
                  </a:lnTo>
                  <a:lnTo>
                    <a:pt x="2191614" y="11065"/>
                  </a:lnTo>
                  <a:lnTo>
                    <a:pt x="2144386" y="2818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4999" y="1446275"/>
              <a:ext cx="2514600" cy="2516505"/>
            </a:xfrm>
            <a:custGeom>
              <a:avLst/>
              <a:gdLst/>
              <a:ahLst/>
              <a:cxnLst/>
              <a:rect l="l" t="t" r="r" b="b"/>
              <a:pathLst>
                <a:path w="2514600" h="2516504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2095500" y="0"/>
                  </a:lnTo>
                  <a:lnTo>
                    <a:pt x="2144386" y="2818"/>
                  </a:lnTo>
                  <a:lnTo>
                    <a:pt x="2191614" y="11065"/>
                  </a:lnTo>
                  <a:lnTo>
                    <a:pt x="2236868" y="24426"/>
                  </a:lnTo>
                  <a:lnTo>
                    <a:pt x="2279835" y="42587"/>
                  </a:lnTo>
                  <a:lnTo>
                    <a:pt x="2320200" y="65234"/>
                  </a:lnTo>
                  <a:lnTo>
                    <a:pt x="2357650" y="92053"/>
                  </a:lnTo>
                  <a:lnTo>
                    <a:pt x="2391870" y="122729"/>
                  </a:lnTo>
                  <a:lnTo>
                    <a:pt x="2422546" y="156949"/>
                  </a:lnTo>
                  <a:lnTo>
                    <a:pt x="2449365" y="194399"/>
                  </a:lnTo>
                  <a:lnTo>
                    <a:pt x="2472012" y="234764"/>
                  </a:lnTo>
                  <a:lnTo>
                    <a:pt x="2490173" y="277731"/>
                  </a:lnTo>
                  <a:lnTo>
                    <a:pt x="2503534" y="322985"/>
                  </a:lnTo>
                  <a:lnTo>
                    <a:pt x="2511781" y="370213"/>
                  </a:lnTo>
                  <a:lnTo>
                    <a:pt x="2514600" y="419100"/>
                  </a:lnTo>
                  <a:lnTo>
                    <a:pt x="2514600" y="2097024"/>
                  </a:lnTo>
                  <a:lnTo>
                    <a:pt x="2511781" y="2145910"/>
                  </a:lnTo>
                  <a:lnTo>
                    <a:pt x="2503534" y="2193138"/>
                  </a:lnTo>
                  <a:lnTo>
                    <a:pt x="2490173" y="2238392"/>
                  </a:lnTo>
                  <a:lnTo>
                    <a:pt x="2472012" y="2281359"/>
                  </a:lnTo>
                  <a:lnTo>
                    <a:pt x="2449365" y="2321724"/>
                  </a:lnTo>
                  <a:lnTo>
                    <a:pt x="2422546" y="2359174"/>
                  </a:lnTo>
                  <a:lnTo>
                    <a:pt x="2391870" y="2393394"/>
                  </a:lnTo>
                  <a:lnTo>
                    <a:pt x="2357650" y="2424070"/>
                  </a:lnTo>
                  <a:lnTo>
                    <a:pt x="2320200" y="2450889"/>
                  </a:lnTo>
                  <a:lnTo>
                    <a:pt x="2279835" y="2473536"/>
                  </a:lnTo>
                  <a:lnTo>
                    <a:pt x="2236868" y="2491697"/>
                  </a:lnTo>
                  <a:lnTo>
                    <a:pt x="2191614" y="2505058"/>
                  </a:lnTo>
                  <a:lnTo>
                    <a:pt x="2144386" y="2513305"/>
                  </a:lnTo>
                  <a:lnTo>
                    <a:pt x="2095500" y="2516124"/>
                  </a:lnTo>
                  <a:lnTo>
                    <a:pt x="419100" y="2516124"/>
                  </a:lnTo>
                  <a:lnTo>
                    <a:pt x="370213" y="2513305"/>
                  </a:lnTo>
                  <a:lnTo>
                    <a:pt x="322985" y="2505058"/>
                  </a:lnTo>
                  <a:lnTo>
                    <a:pt x="277731" y="2491697"/>
                  </a:lnTo>
                  <a:lnTo>
                    <a:pt x="234764" y="2473536"/>
                  </a:lnTo>
                  <a:lnTo>
                    <a:pt x="194399" y="2450889"/>
                  </a:lnTo>
                  <a:lnTo>
                    <a:pt x="156949" y="2424070"/>
                  </a:lnTo>
                  <a:lnTo>
                    <a:pt x="122729" y="2393394"/>
                  </a:lnTo>
                  <a:lnTo>
                    <a:pt x="92053" y="2359174"/>
                  </a:lnTo>
                  <a:lnTo>
                    <a:pt x="65234" y="2321724"/>
                  </a:lnTo>
                  <a:lnTo>
                    <a:pt x="42587" y="2281359"/>
                  </a:lnTo>
                  <a:lnTo>
                    <a:pt x="24426" y="2238392"/>
                  </a:lnTo>
                  <a:lnTo>
                    <a:pt x="11065" y="2193138"/>
                  </a:lnTo>
                  <a:lnTo>
                    <a:pt x="2818" y="2145910"/>
                  </a:lnTo>
                  <a:lnTo>
                    <a:pt x="0" y="2097024"/>
                  </a:lnTo>
                  <a:lnTo>
                    <a:pt x="0" y="419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9562" y="3281667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44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3162" y="3281667"/>
            <a:ext cx="4725035" cy="2887345"/>
          </a:xfrm>
          <a:custGeom>
            <a:avLst/>
            <a:gdLst/>
            <a:ahLst/>
            <a:cxnLst/>
            <a:rect l="l" t="t" r="r" b="b"/>
            <a:pathLst>
              <a:path w="4725034" h="2887345">
                <a:moveTo>
                  <a:pt x="609727" y="71894"/>
                </a:moveTo>
                <a:lnTo>
                  <a:pt x="582282" y="55892"/>
                </a:lnTo>
                <a:lnTo>
                  <a:pt x="489966" y="2044"/>
                </a:lnTo>
                <a:lnTo>
                  <a:pt x="483958" y="0"/>
                </a:lnTo>
                <a:lnTo>
                  <a:pt x="477850" y="393"/>
                </a:lnTo>
                <a:lnTo>
                  <a:pt x="472338" y="3086"/>
                </a:lnTo>
                <a:lnTo>
                  <a:pt x="468122" y="7886"/>
                </a:lnTo>
                <a:lnTo>
                  <a:pt x="466064" y="13893"/>
                </a:lnTo>
                <a:lnTo>
                  <a:pt x="466445" y="20002"/>
                </a:lnTo>
                <a:lnTo>
                  <a:pt x="469099" y="25514"/>
                </a:lnTo>
                <a:lnTo>
                  <a:pt x="473837" y="29730"/>
                </a:lnTo>
                <a:lnTo>
                  <a:pt x="518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518680" y="87896"/>
                </a:lnTo>
                <a:lnTo>
                  <a:pt x="473837" y="114058"/>
                </a:lnTo>
                <a:lnTo>
                  <a:pt x="469099" y="118287"/>
                </a:lnTo>
                <a:lnTo>
                  <a:pt x="466445" y="123799"/>
                </a:lnTo>
                <a:lnTo>
                  <a:pt x="466064" y="129908"/>
                </a:lnTo>
                <a:lnTo>
                  <a:pt x="468122" y="135902"/>
                </a:lnTo>
                <a:lnTo>
                  <a:pt x="472338" y="140716"/>
                </a:lnTo>
                <a:lnTo>
                  <a:pt x="477850" y="143395"/>
                </a:lnTo>
                <a:lnTo>
                  <a:pt x="483958" y="143802"/>
                </a:lnTo>
                <a:lnTo>
                  <a:pt x="489966" y="141744"/>
                </a:lnTo>
                <a:lnTo>
                  <a:pt x="582282" y="87896"/>
                </a:lnTo>
                <a:lnTo>
                  <a:pt x="609727" y="71894"/>
                </a:lnTo>
                <a:close/>
              </a:path>
              <a:path w="4725034" h="2887345">
                <a:moveTo>
                  <a:pt x="1905000" y="1579892"/>
                </a:moveTo>
                <a:lnTo>
                  <a:pt x="471906" y="1579892"/>
                </a:lnTo>
                <a:lnTo>
                  <a:pt x="516763" y="1553730"/>
                </a:lnTo>
                <a:lnTo>
                  <a:pt x="521487" y="1549514"/>
                </a:lnTo>
                <a:lnTo>
                  <a:pt x="524141" y="1544002"/>
                </a:lnTo>
                <a:lnTo>
                  <a:pt x="524522" y="1537893"/>
                </a:lnTo>
                <a:lnTo>
                  <a:pt x="522478" y="1531886"/>
                </a:lnTo>
                <a:lnTo>
                  <a:pt x="518248" y="1527086"/>
                </a:lnTo>
                <a:lnTo>
                  <a:pt x="512737" y="1524393"/>
                </a:lnTo>
                <a:lnTo>
                  <a:pt x="506628" y="1524000"/>
                </a:lnTo>
                <a:lnTo>
                  <a:pt x="500634" y="1526044"/>
                </a:lnTo>
                <a:lnTo>
                  <a:pt x="380873" y="1595894"/>
                </a:lnTo>
                <a:lnTo>
                  <a:pt x="500634" y="1665744"/>
                </a:lnTo>
                <a:lnTo>
                  <a:pt x="506628" y="1667802"/>
                </a:lnTo>
                <a:lnTo>
                  <a:pt x="512737" y="1667395"/>
                </a:lnTo>
                <a:lnTo>
                  <a:pt x="518248" y="1664716"/>
                </a:lnTo>
                <a:lnTo>
                  <a:pt x="522478" y="1659902"/>
                </a:lnTo>
                <a:lnTo>
                  <a:pt x="524522" y="1653908"/>
                </a:lnTo>
                <a:lnTo>
                  <a:pt x="524141" y="1647799"/>
                </a:lnTo>
                <a:lnTo>
                  <a:pt x="521487" y="1642287"/>
                </a:lnTo>
                <a:lnTo>
                  <a:pt x="516763" y="1638058"/>
                </a:lnTo>
                <a:lnTo>
                  <a:pt x="471906" y="1611896"/>
                </a:lnTo>
                <a:lnTo>
                  <a:pt x="1905000" y="1611896"/>
                </a:lnTo>
                <a:lnTo>
                  <a:pt x="1905000" y="1579892"/>
                </a:lnTo>
                <a:close/>
              </a:path>
              <a:path w="4725034" h="2887345">
                <a:moveTo>
                  <a:pt x="2590927" y="71894"/>
                </a:moveTo>
                <a:lnTo>
                  <a:pt x="2563482" y="55892"/>
                </a:lnTo>
                <a:lnTo>
                  <a:pt x="2471166" y="2044"/>
                </a:lnTo>
                <a:lnTo>
                  <a:pt x="2465159" y="0"/>
                </a:lnTo>
                <a:lnTo>
                  <a:pt x="2459050" y="393"/>
                </a:lnTo>
                <a:lnTo>
                  <a:pt x="2453538" y="3086"/>
                </a:lnTo>
                <a:lnTo>
                  <a:pt x="2449322" y="7886"/>
                </a:lnTo>
                <a:lnTo>
                  <a:pt x="2447264" y="13893"/>
                </a:lnTo>
                <a:lnTo>
                  <a:pt x="2447645" y="20002"/>
                </a:lnTo>
                <a:lnTo>
                  <a:pt x="2450300" y="25514"/>
                </a:lnTo>
                <a:lnTo>
                  <a:pt x="2455037" y="29730"/>
                </a:lnTo>
                <a:lnTo>
                  <a:pt x="2499880" y="55892"/>
                </a:lnTo>
                <a:lnTo>
                  <a:pt x="1219200" y="55892"/>
                </a:lnTo>
                <a:lnTo>
                  <a:pt x="1219200" y="87896"/>
                </a:lnTo>
                <a:lnTo>
                  <a:pt x="2499880" y="87896"/>
                </a:lnTo>
                <a:lnTo>
                  <a:pt x="2455037" y="114058"/>
                </a:lnTo>
                <a:lnTo>
                  <a:pt x="2450300" y="118287"/>
                </a:lnTo>
                <a:lnTo>
                  <a:pt x="2447645" y="123799"/>
                </a:lnTo>
                <a:lnTo>
                  <a:pt x="2447264" y="129908"/>
                </a:lnTo>
                <a:lnTo>
                  <a:pt x="2449322" y="135902"/>
                </a:lnTo>
                <a:lnTo>
                  <a:pt x="2453538" y="140716"/>
                </a:lnTo>
                <a:lnTo>
                  <a:pt x="2459050" y="143395"/>
                </a:lnTo>
                <a:lnTo>
                  <a:pt x="2465159" y="143802"/>
                </a:lnTo>
                <a:lnTo>
                  <a:pt x="2471166" y="141744"/>
                </a:lnTo>
                <a:lnTo>
                  <a:pt x="2563482" y="87896"/>
                </a:lnTo>
                <a:lnTo>
                  <a:pt x="2590927" y="71894"/>
                </a:lnTo>
                <a:close/>
              </a:path>
              <a:path w="4725034" h="2887345">
                <a:moveTo>
                  <a:pt x="4724527" y="76593"/>
                </a:moveTo>
                <a:lnTo>
                  <a:pt x="4605020" y="6489"/>
                </a:lnTo>
                <a:lnTo>
                  <a:pt x="4598987" y="4394"/>
                </a:lnTo>
                <a:lnTo>
                  <a:pt x="4592840" y="4775"/>
                </a:lnTo>
                <a:lnTo>
                  <a:pt x="4587278" y="7454"/>
                </a:lnTo>
                <a:lnTo>
                  <a:pt x="4583049" y="12204"/>
                </a:lnTo>
                <a:lnTo>
                  <a:pt x="4580991" y="18211"/>
                </a:lnTo>
                <a:lnTo>
                  <a:pt x="4581372" y="24320"/>
                </a:lnTo>
                <a:lnTo>
                  <a:pt x="4584027" y="29832"/>
                </a:lnTo>
                <a:lnTo>
                  <a:pt x="4588764" y="34048"/>
                </a:lnTo>
                <a:lnTo>
                  <a:pt x="4633671" y="60413"/>
                </a:lnTo>
                <a:lnTo>
                  <a:pt x="3200400" y="55892"/>
                </a:lnTo>
                <a:lnTo>
                  <a:pt x="3200400" y="87896"/>
                </a:lnTo>
                <a:lnTo>
                  <a:pt x="3946398" y="90258"/>
                </a:lnTo>
                <a:lnTo>
                  <a:pt x="3946398" y="2724188"/>
                </a:lnTo>
                <a:lnTo>
                  <a:pt x="3920236" y="2679331"/>
                </a:lnTo>
                <a:lnTo>
                  <a:pt x="3916007" y="2674594"/>
                </a:lnTo>
                <a:lnTo>
                  <a:pt x="3910495" y="2671927"/>
                </a:lnTo>
                <a:lnTo>
                  <a:pt x="3904386" y="2671534"/>
                </a:lnTo>
                <a:lnTo>
                  <a:pt x="3898392" y="2673578"/>
                </a:lnTo>
                <a:lnTo>
                  <a:pt x="3893578" y="2677807"/>
                </a:lnTo>
                <a:lnTo>
                  <a:pt x="3890899" y="2683332"/>
                </a:lnTo>
                <a:lnTo>
                  <a:pt x="3890492" y="2689453"/>
                </a:lnTo>
                <a:lnTo>
                  <a:pt x="3892550" y="2695460"/>
                </a:lnTo>
                <a:lnTo>
                  <a:pt x="3953014" y="2799092"/>
                </a:lnTo>
                <a:lnTo>
                  <a:pt x="395668" y="2799092"/>
                </a:lnTo>
                <a:lnTo>
                  <a:pt x="440563" y="2772905"/>
                </a:lnTo>
                <a:lnTo>
                  <a:pt x="445287" y="2768689"/>
                </a:lnTo>
                <a:lnTo>
                  <a:pt x="447941" y="2763164"/>
                </a:lnTo>
                <a:lnTo>
                  <a:pt x="448322" y="2757043"/>
                </a:lnTo>
                <a:lnTo>
                  <a:pt x="446278" y="2751023"/>
                </a:lnTo>
                <a:lnTo>
                  <a:pt x="442048" y="2746286"/>
                </a:lnTo>
                <a:lnTo>
                  <a:pt x="436537" y="2743619"/>
                </a:lnTo>
                <a:lnTo>
                  <a:pt x="430428" y="2743225"/>
                </a:lnTo>
                <a:lnTo>
                  <a:pt x="424434" y="2745270"/>
                </a:lnTo>
                <a:lnTo>
                  <a:pt x="304673" y="2815094"/>
                </a:lnTo>
                <a:lnTo>
                  <a:pt x="424434" y="2884919"/>
                </a:lnTo>
                <a:lnTo>
                  <a:pt x="430428" y="2886976"/>
                </a:lnTo>
                <a:lnTo>
                  <a:pt x="436537" y="2886583"/>
                </a:lnTo>
                <a:lnTo>
                  <a:pt x="442048" y="2883916"/>
                </a:lnTo>
                <a:lnTo>
                  <a:pt x="446278" y="2879166"/>
                </a:lnTo>
                <a:lnTo>
                  <a:pt x="448322" y="2873159"/>
                </a:lnTo>
                <a:lnTo>
                  <a:pt x="447941" y="2867037"/>
                </a:lnTo>
                <a:lnTo>
                  <a:pt x="445287" y="2861513"/>
                </a:lnTo>
                <a:lnTo>
                  <a:pt x="440563" y="2857284"/>
                </a:lnTo>
                <a:lnTo>
                  <a:pt x="395668" y="2831096"/>
                </a:lnTo>
                <a:lnTo>
                  <a:pt x="3962400" y="2831096"/>
                </a:lnTo>
                <a:lnTo>
                  <a:pt x="3962400" y="2815171"/>
                </a:lnTo>
                <a:lnTo>
                  <a:pt x="3980916" y="2783433"/>
                </a:lnTo>
                <a:lnTo>
                  <a:pt x="4032250" y="2695460"/>
                </a:lnTo>
                <a:lnTo>
                  <a:pt x="4034294" y="2689453"/>
                </a:lnTo>
                <a:lnTo>
                  <a:pt x="4033901" y="2683332"/>
                </a:lnTo>
                <a:lnTo>
                  <a:pt x="4031208" y="2677807"/>
                </a:lnTo>
                <a:lnTo>
                  <a:pt x="4026408" y="2673578"/>
                </a:lnTo>
                <a:lnTo>
                  <a:pt x="4020401" y="2671534"/>
                </a:lnTo>
                <a:lnTo>
                  <a:pt x="4014292" y="2671927"/>
                </a:lnTo>
                <a:lnTo>
                  <a:pt x="4008780" y="2674594"/>
                </a:lnTo>
                <a:lnTo>
                  <a:pt x="4004564" y="2679331"/>
                </a:lnTo>
                <a:lnTo>
                  <a:pt x="3978402" y="2724188"/>
                </a:lnTo>
                <a:lnTo>
                  <a:pt x="3978402" y="90360"/>
                </a:lnTo>
                <a:lnTo>
                  <a:pt x="4633379" y="92417"/>
                </a:lnTo>
                <a:lnTo>
                  <a:pt x="4588510" y="118376"/>
                </a:lnTo>
                <a:lnTo>
                  <a:pt x="4583747" y="122605"/>
                </a:lnTo>
                <a:lnTo>
                  <a:pt x="4581055" y="128117"/>
                </a:lnTo>
                <a:lnTo>
                  <a:pt x="4580623" y="134226"/>
                </a:lnTo>
                <a:lnTo>
                  <a:pt x="4582668" y="140220"/>
                </a:lnTo>
                <a:lnTo>
                  <a:pt x="4586884" y="145034"/>
                </a:lnTo>
                <a:lnTo>
                  <a:pt x="4592396" y="147713"/>
                </a:lnTo>
                <a:lnTo>
                  <a:pt x="4598505" y="148120"/>
                </a:lnTo>
                <a:lnTo>
                  <a:pt x="4604512" y="146062"/>
                </a:lnTo>
                <a:lnTo>
                  <a:pt x="4696879" y="92595"/>
                </a:lnTo>
                <a:lnTo>
                  <a:pt x="4724527" y="7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2854" y="3658234"/>
            <a:ext cx="2282190" cy="1291590"/>
          </a:xfrm>
          <a:custGeom>
            <a:avLst/>
            <a:gdLst/>
            <a:ahLst/>
            <a:cxnLst/>
            <a:rect l="l" t="t" r="r" b="b"/>
            <a:pathLst>
              <a:path w="2282190" h="1291589">
                <a:moveTo>
                  <a:pt x="2281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2281707" y="1235329"/>
                </a:lnTo>
                <a:lnTo>
                  <a:pt x="2281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14" y="3280295"/>
            <a:ext cx="3648075" cy="2888615"/>
          </a:xfrm>
          <a:custGeom>
            <a:avLst/>
            <a:gdLst/>
            <a:ahLst/>
            <a:cxnLst/>
            <a:rect l="l" t="t" r="r" b="b"/>
            <a:pathLst>
              <a:path w="3648075" h="2888615">
                <a:moveTo>
                  <a:pt x="374942" y="73393"/>
                </a:moveTo>
                <a:lnTo>
                  <a:pt x="256133" y="2146"/>
                </a:lnTo>
                <a:lnTo>
                  <a:pt x="250139" y="0"/>
                </a:lnTo>
                <a:lnTo>
                  <a:pt x="244005" y="304"/>
                </a:lnTo>
                <a:lnTo>
                  <a:pt x="238455" y="2908"/>
                </a:lnTo>
                <a:lnTo>
                  <a:pt x="234175" y="7607"/>
                </a:lnTo>
                <a:lnTo>
                  <a:pt x="232041" y="13614"/>
                </a:lnTo>
                <a:lnTo>
                  <a:pt x="232359" y="19735"/>
                </a:lnTo>
                <a:lnTo>
                  <a:pt x="234950" y="25298"/>
                </a:lnTo>
                <a:lnTo>
                  <a:pt x="239649" y="29578"/>
                </a:lnTo>
                <a:lnTo>
                  <a:pt x="284137" y="56273"/>
                </a:lnTo>
                <a:lnTo>
                  <a:pt x="419" y="52692"/>
                </a:lnTo>
                <a:lnTo>
                  <a:pt x="0" y="84696"/>
                </a:lnTo>
                <a:lnTo>
                  <a:pt x="283870" y="88277"/>
                </a:lnTo>
                <a:lnTo>
                  <a:pt x="238582" y="113906"/>
                </a:lnTo>
                <a:lnTo>
                  <a:pt x="233768" y="118059"/>
                </a:lnTo>
                <a:lnTo>
                  <a:pt x="231038" y="123545"/>
                </a:lnTo>
                <a:lnTo>
                  <a:pt x="230568" y="129679"/>
                </a:lnTo>
                <a:lnTo>
                  <a:pt x="232549" y="135750"/>
                </a:lnTo>
                <a:lnTo>
                  <a:pt x="236702" y="140525"/>
                </a:lnTo>
                <a:lnTo>
                  <a:pt x="242189" y="143268"/>
                </a:lnTo>
                <a:lnTo>
                  <a:pt x="248310" y="143738"/>
                </a:lnTo>
                <a:lnTo>
                  <a:pt x="254355" y="141719"/>
                </a:lnTo>
                <a:lnTo>
                  <a:pt x="347370" y="89014"/>
                </a:lnTo>
                <a:lnTo>
                  <a:pt x="374942" y="73393"/>
                </a:lnTo>
                <a:close/>
              </a:path>
              <a:path w="3648075" h="2888615">
                <a:moveTo>
                  <a:pt x="3647656" y="2800464"/>
                </a:moveTo>
                <a:lnTo>
                  <a:pt x="754024" y="2800464"/>
                </a:lnTo>
                <a:lnTo>
                  <a:pt x="798918" y="2774277"/>
                </a:lnTo>
                <a:lnTo>
                  <a:pt x="803656" y="2770060"/>
                </a:lnTo>
                <a:lnTo>
                  <a:pt x="806323" y="2764536"/>
                </a:lnTo>
                <a:lnTo>
                  <a:pt x="806716" y="2758414"/>
                </a:lnTo>
                <a:lnTo>
                  <a:pt x="804659" y="2752394"/>
                </a:lnTo>
                <a:lnTo>
                  <a:pt x="800442" y="2747657"/>
                </a:lnTo>
                <a:lnTo>
                  <a:pt x="794918" y="2744990"/>
                </a:lnTo>
                <a:lnTo>
                  <a:pt x="788797" y="2744597"/>
                </a:lnTo>
                <a:lnTo>
                  <a:pt x="782789" y="2746641"/>
                </a:lnTo>
                <a:lnTo>
                  <a:pt x="679196" y="2807068"/>
                </a:lnTo>
                <a:lnTo>
                  <a:pt x="691235" y="497332"/>
                </a:lnTo>
                <a:lnTo>
                  <a:pt x="691286" y="468884"/>
                </a:lnTo>
                <a:lnTo>
                  <a:pt x="691375" y="469023"/>
                </a:lnTo>
                <a:lnTo>
                  <a:pt x="717334" y="514083"/>
                </a:lnTo>
                <a:lnTo>
                  <a:pt x="721525" y="518845"/>
                </a:lnTo>
                <a:lnTo>
                  <a:pt x="727036" y="521538"/>
                </a:lnTo>
                <a:lnTo>
                  <a:pt x="733158" y="521970"/>
                </a:lnTo>
                <a:lnTo>
                  <a:pt x="739190" y="519925"/>
                </a:lnTo>
                <a:lnTo>
                  <a:pt x="743953" y="515708"/>
                </a:lnTo>
                <a:lnTo>
                  <a:pt x="746645" y="510197"/>
                </a:lnTo>
                <a:lnTo>
                  <a:pt x="747077" y="504088"/>
                </a:lnTo>
                <a:lnTo>
                  <a:pt x="745058" y="498081"/>
                </a:lnTo>
                <a:lnTo>
                  <a:pt x="694143" y="409689"/>
                </a:lnTo>
                <a:lnTo>
                  <a:pt x="675855" y="377939"/>
                </a:lnTo>
                <a:lnTo>
                  <a:pt x="605409" y="497319"/>
                </a:lnTo>
                <a:lnTo>
                  <a:pt x="603313" y="503326"/>
                </a:lnTo>
                <a:lnTo>
                  <a:pt x="603681" y="509447"/>
                </a:lnTo>
                <a:lnTo>
                  <a:pt x="606323" y="515010"/>
                </a:lnTo>
                <a:lnTo>
                  <a:pt x="611047" y="519290"/>
                </a:lnTo>
                <a:lnTo>
                  <a:pt x="617042" y="521347"/>
                </a:lnTo>
                <a:lnTo>
                  <a:pt x="623163" y="520966"/>
                </a:lnTo>
                <a:lnTo>
                  <a:pt x="628713" y="518312"/>
                </a:lnTo>
                <a:lnTo>
                  <a:pt x="632968" y="513575"/>
                </a:lnTo>
                <a:lnTo>
                  <a:pt x="659371" y="468884"/>
                </a:lnTo>
                <a:lnTo>
                  <a:pt x="647153" y="2816377"/>
                </a:lnTo>
                <a:lnTo>
                  <a:pt x="663079" y="2816466"/>
                </a:lnTo>
                <a:lnTo>
                  <a:pt x="782789" y="2886291"/>
                </a:lnTo>
                <a:lnTo>
                  <a:pt x="788797" y="2888348"/>
                </a:lnTo>
                <a:lnTo>
                  <a:pt x="794918" y="2887954"/>
                </a:lnTo>
                <a:lnTo>
                  <a:pt x="800442" y="2885287"/>
                </a:lnTo>
                <a:lnTo>
                  <a:pt x="804659" y="2880537"/>
                </a:lnTo>
                <a:lnTo>
                  <a:pt x="806716" y="2874530"/>
                </a:lnTo>
                <a:lnTo>
                  <a:pt x="806323" y="2868409"/>
                </a:lnTo>
                <a:lnTo>
                  <a:pt x="803656" y="2862884"/>
                </a:lnTo>
                <a:lnTo>
                  <a:pt x="798918" y="2858655"/>
                </a:lnTo>
                <a:lnTo>
                  <a:pt x="754024" y="2832468"/>
                </a:lnTo>
                <a:lnTo>
                  <a:pt x="3647656" y="2832468"/>
                </a:lnTo>
                <a:lnTo>
                  <a:pt x="3647656" y="280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003" y="2922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4435" y="1757667"/>
            <a:ext cx="2205990" cy="3120390"/>
          </a:xfrm>
          <a:custGeom>
            <a:avLst/>
            <a:gdLst/>
            <a:ahLst/>
            <a:cxnLst/>
            <a:rect l="l" t="t" r="r" b="b"/>
            <a:pathLst>
              <a:path w="2205990" h="3120390">
                <a:moveTo>
                  <a:pt x="605421" y="197535"/>
                </a:moveTo>
                <a:lnTo>
                  <a:pt x="603377" y="191528"/>
                </a:lnTo>
                <a:lnTo>
                  <a:pt x="552043" y="103517"/>
                </a:lnTo>
                <a:lnTo>
                  <a:pt x="533527" y="71767"/>
                </a:lnTo>
                <a:lnTo>
                  <a:pt x="533527" y="55892"/>
                </a:lnTo>
                <a:lnTo>
                  <a:pt x="91033" y="55892"/>
                </a:lnTo>
                <a:lnTo>
                  <a:pt x="135890" y="29730"/>
                </a:lnTo>
                <a:lnTo>
                  <a:pt x="140614" y="25514"/>
                </a:lnTo>
                <a:lnTo>
                  <a:pt x="143268" y="20002"/>
                </a:lnTo>
                <a:lnTo>
                  <a:pt x="143649" y="13893"/>
                </a:lnTo>
                <a:lnTo>
                  <a:pt x="141605" y="7886"/>
                </a:lnTo>
                <a:lnTo>
                  <a:pt x="137375" y="3086"/>
                </a:lnTo>
                <a:lnTo>
                  <a:pt x="131864" y="393"/>
                </a:lnTo>
                <a:lnTo>
                  <a:pt x="125755" y="0"/>
                </a:lnTo>
                <a:lnTo>
                  <a:pt x="119761" y="2044"/>
                </a:lnTo>
                <a:lnTo>
                  <a:pt x="0" y="71894"/>
                </a:lnTo>
                <a:lnTo>
                  <a:pt x="119761" y="141744"/>
                </a:lnTo>
                <a:lnTo>
                  <a:pt x="125755" y="143802"/>
                </a:lnTo>
                <a:lnTo>
                  <a:pt x="131864" y="143395"/>
                </a:lnTo>
                <a:lnTo>
                  <a:pt x="137375" y="140716"/>
                </a:lnTo>
                <a:lnTo>
                  <a:pt x="141605" y="135902"/>
                </a:lnTo>
                <a:lnTo>
                  <a:pt x="143649" y="129908"/>
                </a:lnTo>
                <a:lnTo>
                  <a:pt x="143268" y="123799"/>
                </a:lnTo>
                <a:lnTo>
                  <a:pt x="140614" y="118287"/>
                </a:lnTo>
                <a:lnTo>
                  <a:pt x="135890" y="114058"/>
                </a:lnTo>
                <a:lnTo>
                  <a:pt x="91033" y="87896"/>
                </a:lnTo>
                <a:lnTo>
                  <a:pt x="524116" y="87896"/>
                </a:lnTo>
                <a:lnTo>
                  <a:pt x="463677" y="191528"/>
                </a:lnTo>
                <a:lnTo>
                  <a:pt x="461619" y="197535"/>
                </a:lnTo>
                <a:lnTo>
                  <a:pt x="462026" y="203644"/>
                </a:lnTo>
                <a:lnTo>
                  <a:pt x="464705" y="209156"/>
                </a:lnTo>
                <a:lnTo>
                  <a:pt x="469519" y="213372"/>
                </a:lnTo>
                <a:lnTo>
                  <a:pt x="475513" y="215430"/>
                </a:lnTo>
                <a:lnTo>
                  <a:pt x="481622" y="215049"/>
                </a:lnTo>
                <a:lnTo>
                  <a:pt x="487133" y="212394"/>
                </a:lnTo>
                <a:lnTo>
                  <a:pt x="491363" y="207657"/>
                </a:lnTo>
                <a:lnTo>
                  <a:pt x="517525" y="162814"/>
                </a:lnTo>
                <a:lnTo>
                  <a:pt x="517525" y="1595894"/>
                </a:lnTo>
                <a:lnTo>
                  <a:pt x="549529" y="1595894"/>
                </a:lnTo>
                <a:lnTo>
                  <a:pt x="549529" y="162814"/>
                </a:lnTo>
                <a:lnTo>
                  <a:pt x="575691" y="207657"/>
                </a:lnTo>
                <a:lnTo>
                  <a:pt x="579907" y="212394"/>
                </a:lnTo>
                <a:lnTo>
                  <a:pt x="585419" y="215049"/>
                </a:lnTo>
                <a:lnTo>
                  <a:pt x="591527" y="215430"/>
                </a:lnTo>
                <a:lnTo>
                  <a:pt x="597535" y="213372"/>
                </a:lnTo>
                <a:lnTo>
                  <a:pt x="602335" y="209156"/>
                </a:lnTo>
                <a:lnTo>
                  <a:pt x="605028" y="203644"/>
                </a:lnTo>
                <a:lnTo>
                  <a:pt x="605421" y="197535"/>
                </a:lnTo>
                <a:close/>
              </a:path>
              <a:path w="2205990" h="3120390">
                <a:moveTo>
                  <a:pt x="2205621" y="2994266"/>
                </a:moveTo>
                <a:lnTo>
                  <a:pt x="2205228" y="2988157"/>
                </a:lnTo>
                <a:lnTo>
                  <a:pt x="2202535" y="2982645"/>
                </a:lnTo>
                <a:lnTo>
                  <a:pt x="2197735" y="2978416"/>
                </a:lnTo>
                <a:lnTo>
                  <a:pt x="2191728" y="2976372"/>
                </a:lnTo>
                <a:lnTo>
                  <a:pt x="2185619" y="2976753"/>
                </a:lnTo>
                <a:lnTo>
                  <a:pt x="2180107" y="2979407"/>
                </a:lnTo>
                <a:lnTo>
                  <a:pt x="2175891" y="2984131"/>
                </a:lnTo>
                <a:lnTo>
                  <a:pt x="2149729" y="3028988"/>
                </a:lnTo>
                <a:lnTo>
                  <a:pt x="2149729" y="1595894"/>
                </a:lnTo>
                <a:lnTo>
                  <a:pt x="2117725" y="1595894"/>
                </a:lnTo>
                <a:lnTo>
                  <a:pt x="2117725" y="3028988"/>
                </a:lnTo>
                <a:lnTo>
                  <a:pt x="2091563" y="2984131"/>
                </a:lnTo>
                <a:lnTo>
                  <a:pt x="2087333" y="2979407"/>
                </a:lnTo>
                <a:lnTo>
                  <a:pt x="2081822" y="2976753"/>
                </a:lnTo>
                <a:lnTo>
                  <a:pt x="2075713" y="2976372"/>
                </a:lnTo>
                <a:lnTo>
                  <a:pt x="2069719" y="2978416"/>
                </a:lnTo>
                <a:lnTo>
                  <a:pt x="2064905" y="2982645"/>
                </a:lnTo>
                <a:lnTo>
                  <a:pt x="2062226" y="2988157"/>
                </a:lnTo>
                <a:lnTo>
                  <a:pt x="2061819" y="2994266"/>
                </a:lnTo>
                <a:lnTo>
                  <a:pt x="2063877" y="3000260"/>
                </a:lnTo>
                <a:lnTo>
                  <a:pt x="2133727" y="3120021"/>
                </a:lnTo>
                <a:lnTo>
                  <a:pt x="2152307" y="3088144"/>
                </a:lnTo>
                <a:lnTo>
                  <a:pt x="2203577" y="3000260"/>
                </a:lnTo>
                <a:lnTo>
                  <a:pt x="2205621" y="299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9654" y="1757667"/>
            <a:ext cx="605790" cy="1291590"/>
          </a:xfrm>
          <a:custGeom>
            <a:avLst/>
            <a:gdLst/>
            <a:ahLst/>
            <a:cxnLst/>
            <a:rect l="l" t="t" r="r" b="b"/>
            <a:pathLst>
              <a:path w="605789" h="1291589">
                <a:moveTo>
                  <a:pt x="605307" y="55892"/>
                </a:moveTo>
                <a:lnTo>
                  <a:pt x="162814" y="55892"/>
                </a:lnTo>
                <a:lnTo>
                  <a:pt x="207670" y="29730"/>
                </a:lnTo>
                <a:lnTo>
                  <a:pt x="212394" y="25514"/>
                </a:lnTo>
                <a:lnTo>
                  <a:pt x="215049" y="20002"/>
                </a:lnTo>
                <a:lnTo>
                  <a:pt x="215430" y="13893"/>
                </a:lnTo>
                <a:lnTo>
                  <a:pt x="213385" y="7886"/>
                </a:lnTo>
                <a:lnTo>
                  <a:pt x="209156" y="3086"/>
                </a:lnTo>
                <a:lnTo>
                  <a:pt x="203644" y="393"/>
                </a:lnTo>
                <a:lnTo>
                  <a:pt x="197535" y="0"/>
                </a:lnTo>
                <a:lnTo>
                  <a:pt x="191541" y="2044"/>
                </a:lnTo>
                <a:lnTo>
                  <a:pt x="71780" y="71894"/>
                </a:lnTo>
                <a:lnTo>
                  <a:pt x="55905" y="71894"/>
                </a:lnTo>
                <a:lnTo>
                  <a:pt x="55905" y="1200188"/>
                </a:lnTo>
                <a:lnTo>
                  <a:pt x="29743" y="1155331"/>
                </a:lnTo>
                <a:lnTo>
                  <a:pt x="25514" y="1150607"/>
                </a:lnTo>
                <a:lnTo>
                  <a:pt x="20002" y="1147953"/>
                </a:lnTo>
                <a:lnTo>
                  <a:pt x="13893" y="1147572"/>
                </a:lnTo>
                <a:lnTo>
                  <a:pt x="7899" y="1149616"/>
                </a:lnTo>
                <a:lnTo>
                  <a:pt x="3086" y="1153845"/>
                </a:lnTo>
                <a:lnTo>
                  <a:pt x="406" y="1159357"/>
                </a:lnTo>
                <a:lnTo>
                  <a:pt x="0" y="1165466"/>
                </a:lnTo>
                <a:lnTo>
                  <a:pt x="2057" y="1171460"/>
                </a:lnTo>
                <a:lnTo>
                  <a:pt x="71907" y="1291221"/>
                </a:lnTo>
                <a:lnTo>
                  <a:pt x="90424" y="1259471"/>
                </a:lnTo>
                <a:lnTo>
                  <a:pt x="141757" y="1171460"/>
                </a:lnTo>
                <a:lnTo>
                  <a:pt x="143802" y="1165466"/>
                </a:lnTo>
                <a:lnTo>
                  <a:pt x="143408" y="1159357"/>
                </a:lnTo>
                <a:lnTo>
                  <a:pt x="140716" y="1153845"/>
                </a:lnTo>
                <a:lnTo>
                  <a:pt x="135915" y="1149616"/>
                </a:lnTo>
                <a:lnTo>
                  <a:pt x="129908" y="1147572"/>
                </a:lnTo>
                <a:lnTo>
                  <a:pt x="123799" y="1147953"/>
                </a:lnTo>
                <a:lnTo>
                  <a:pt x="118287" y="1150607"/>
                </a:lnTo>
                <a:lnTo>
                  <a:pt x="114071" y="1155331"/>
                </a:lnTo>
                <a:lnTo>
                  <a:pt x="87909" y="1200188"/>
                </a:lnTo>
                <a:lnTo>
                  <a:pt x="87909" y="81305"/>
                </a:lnTo>
                <a:lnTo>
                  <a:pt x="191541" y="141744"/>
                </a:lnTo>
                <a:lnTo>
                  <a:pt x="197535" y="143802"/>
                </a:lnTo>
                <a:lnTo>
                  <a:pt x="203644" y="143395"/>
                </a:lnTo>
                <a:lnTo>
                  <a:pt x="209156" y="140716"/>
                </a:lnTo>
                <a:lnTo>
                  <a:pt x="213385" y="135902"/>
                </a:lnTo>
                <a:lnTo>
                  <a:pt x="215430" y="129908"/>
                </a:lnTo>
                <a:lnTo>
                  <a:pt x="215049" y="123799"/>
                </a:lnTo>
                <a:lnTo>
                  <a:pt x="212394" y="118287"/>
                </a:lnTo>
                <a:lnTo>
                  <a:pt x="207670" y="114058"/>
                </a:lnTo>
                <a:lnTo>
                  <a:pt x="162814" y="87896"/>
                </a:lnTo>
                <a:lnTo>
                  <a:pt x="605307" y="87896"/>
                </a:lnTo>
                <a:lnTo>
                  <a:pt x="605307" y="5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4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3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6" y="88391"/>
                </a:moveTo>
                <a:lnTo>
                  <a:pt x="521716" y="520191"/>
                </a:lnTo>
              </a:path>
              <a:path w="609600" h="609600">
                <a:moveTo>
                  <a:pt x="89916" y="520191"/>
                </a:moveTo>
                <a:lnTo>
                  <a:pt x="521716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2300" y="2851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700" y="3542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1031" y="3283904"/>
            <a:ext cx="235356" cy="14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87" y="347243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8828" y="1022350"/>
            <a:ext cx="3820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2827" y="2129027"/>
            <a:ext cx="3514725" cy="1903730"/>
            <a:chOff x="2052827" y="2129027"/>
            <a:chExt cx="3514725" cy="1903730"/>
          </a:xfrm>
        </p:grpSpPr>
        <p:sp>
          <p:nvSpPr>
            <p:cNvPr id="3" name="object 3"/>
            <p:cNvSpPr/>
            <p:nvPr/>
          </p:nvSpPr>
          <p:spPr>
            <a:xfrm>
              <a:off x="2057399" y="2133599"/>
              <a:ext cx="3505200" cy="1894839"/>
            </a:xfrm>
            <a:custGeom>
              <a:avLst/>
              <a:gdLst/>
              <a:ahLst/>
              <a:cxnLst/>
              <a:rect l="l" t="t" r="r" b="b"/>
              <a:pathLst>
                <a:path w="3505200" h="1894839">
                  <a:moveTo>
                    <a:pt x="3189478" y="0"/>
                  </a:moveTo>
                  <a:lnTo>
                    <a:pt x="315722" y="0"/>
                  </a:lnTo>
                  <a:lnTo>
                    <a:pt x="269066" y="3423"/>
                  </a:lnTo>
                  <a:lnTo>
                    <a:pt x="224536" y="13367"/>
                  </a:lnTo>
                  <a:lnTo>
                    <a:pt x="182620" y="29343"/>
                  </a:lnTo>
                  <a:lnTo>
                    <a:pt x="143806" y="50864"/>
                  </a:lnTo>
                  <a:lnTo>
                    <a:pt x="108584" y="77440"/>
                  </a:lnTo>
                  <a:lnTo>
                    <a:pt x="77440" y="108584"/>
                  </a:lnTo>
                  <a:lnTo>
                    <a:pt x="50864" y="143806"/>
                  </a:lnTo>
                  <a:lnTo>
                    <a:pt x="29343" y="182620"/>
                  </a:lnTo>
                  <a:lnTo>
                    <a:pt x="13367" y="224536"/>
                  </a:lnTo>
                  <a:lnTo>
                    <a:pt x="3423" y="269066"/>
                  </a:lnTo>
                  <a:lnTo>
                    <a:pt x="0" y="315722"/>
                  </a:lnTo>
                  <a:lnTo>
                    <a:pt x="0" y="1578610"/>
                  </a:lnTo>
                  <a:lnTo>
                    <a:pt x="3423" y="1625265"/>
                  </a:lnTo>
                  <a:lnTo>
                    <a:pt x="13367" y="1669795"/>
                  </a:lnTo>
                  <a:lnTo>
                    <a:pt x="29343" y="1711711"/>
                  </a:lnTo>
                  <a:lnTo>
                    <a:pt x="50864" y="1750525"/>
                  </a:lnTo>
                  <a:lnTo>
                    <a:pt x="77440" y="1785747"/>
                  </a:lnTo>
                  <a:lnTo>
                    <a:pt x="108584" y="1816891"/>
                  </a:lnTo>
                  <a:lnTo>
                    <a:pt x="143806" y="1843467"/>
                  </a:lnTo>
                  <a:lnTo>
                    <a:pt x="182620" y="1864988"/>
                  </a:lnTo>
                  <a:lnTo>
                    <a:pt x="224536" y="1880964"/>
                  </a:lnTo>
                  <a:lnTo>
                    <a:pt x="269066" y="1890908"/>
                  </a:lnTo>
                  <a:lnTo>
                    <a:pt x="315722" y="1894332"/>
                  </a:lnTo>
                  <a:lnTo>
                    <a:pt x="3189478" y="1894332"/>
                  </a:lnTo>
                  <a:lnTo>
                    <a:pt x="3236133" y="1890908"/>
                  </a:lnTo>
                  <a:lnTo>
                    <a:pt x="3280663" y="1880964"/>
                  </a:lnTo>
                  <a:lnTo>
                    <a:pt x="3322579" y="1864988"/>
                  </a:lnTo>
                  <a:lnTo>
                    <a:pt x="3361393" y="1843467"/>
                  </a:lnTo>
                  <a:lnTo>
                    <a:pt x="3396615" y="1816891"/>
                  </a:lnTo>
                  <a:lnTo>
                    <a:pt x="3427759" y="1785747"/>
                  </a:lnTo>
                  <a:lnTo>
                    <a:pt x="3454335" y="1750525"/>
                  </a:lnTo>
                  <a:lnTo>
                    <a:pt x="3475856" y="1711711"/>
                  </a:lnTo>
                  <a:lnTo>
                    <a:pt x="3491832" y="1669795"/>
                  </a:lnTo>
                  <a:lnTo>
                    <a:pt x="3501776" y="1625265"/>
                  </a:lnTo>
                  <a:lnTo>
                    <a:pt x="3505200" y="1578610"/>
                  </a:lnTo>
                  <a:lnTo>
                    <a:pt x="3505200" y="315722"/>
                  </a:lnTo>
                  <a:lnTo>
                    <a:pt x="3501776" y="269066"/>
                  </a:lnTo>
                  <a:lnTo>
                    <a:pt x="3491832" y="224536"/>
                  </a:lnTo>
                  <a:lnTo>
                    <a:pt x="3475856" y="182620"/>
                  </a:lnTo>
                  <a:lnTo>
                    <a:pt x="3454335" y="143806"/>
                  </a:lnTo>
                  <a:lnTo>
                    <a:pt x="3427759" y="108584"/>
                  </a:lnTo>
                  <a:lnTo>
                    <a:pt x="3396615" y="77440"/>
                  </a:lnTo>
                  <a:lnTo>
                    <a:pt x="3361393" y="50864"/>
                  </a:lnTo>
                  <a:lnTo>
                    <a:pt x="3322579" y="29343"/>
                  </a:lnTo>
                  <a:lnTo>
                    <a:pt x="3280663" y="13367"/>
                  </a:lnTo>
                  <a:lnTo>
                    <a:pt x="3236133" y="3423"/>
                  </a:lnTo>
                  <a:lnTo>
                    <a:pt x="31894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7399" y="2133599"/>
              <a:ext cx="3505200" cy="1894839"/>
            </a:xfrm>
            <a:custGeom>
              <a:avLst/>
              <a:gdLst/>
              <a:ahLst/>
              <a:cxnLst/>
              <a:rect l="l" t="t" r="r" b="b"/>
              <a:pathLst>
                <a:path w="3505200" h="1894839">
                  <a:moveTo>
                    <a:pt x="0" y="315722"/>
                  </a:moveTo>
                  <a:lnTo>
                    <a:pt x="3423" y="269066"/>
                  </a:lnTo>
                  <a:lnTo>
                    <a:pt x="13367" y="224536"/>
                  </a:lnTo>
                  <a:lnTo>
                    <a:pt x="29343" y="182620"/>
                  </a:lnTo>
                  <a:lnTo>
                    <a:pt x="50864" y="143806"/>
                  </a:lnTo>
                  <a:lnTo>
                    <a:pt x="77440" y="108584"/>
                  </a:lnTo>
                  <a:lnTo>
                    <a:pt x="108584" y="77440"/>
                  </a:lnTo>
                  <a:lnTo>
                    <a:pt x="143806" y="50864"/>
                  </a:lnTo>
                  <a:lnTo>
                    <a:pt x="182620" y="29343"/>
                  </a:lnTo>
                  <a:lnTo>
                    <a:pt x="224536" y="13367"/>
                  </a:lnTo>
                  <a:lnTo>
                    <a:pt x="269066" y="3423"/>
                  </a:lnTo>
                  <a:lnTo>
                    <a:pt x="315722" y="0"/>
                  </a:lnTo>
                  <a:lnTo>
                    <a:pt x="3189478" y="0"/>
                  </a:lnTo>
                  <a:lnTo>
                    <a:pt x="3236133" y="3423"/>
                  </a:lnTo>
                  <a:lnTo>
                    <a:pt x="3280663" y="13367"/>
                  </a:lnTo>
                  <a:lnTo>
                    <a:pt x="3322579" y="29343"/>
                  </a:lnTo>
                  <a:lnTo>
                    <a:pt x="3361393" y="50864"/>
                  </a:lnTo>
                  <a:lnTo>
                    <a:pt x="3396615" y="77440"/>
                  </a:lnTo>
                  <a:lnTo>
                    <a:pt x="3427759" y="108584"/>
                  </a:lnTo>
                  <a:lnTo>
                    <a:pt x="3454335" y="143806"/>
                  </a:lnTo>
                  <a:lnTo>
                    <a:pt x="3475856" y="182620"/>
                  </a:lnTo>
                  <a:lnTo>
                    <a:pt x="3491832" y="224536"/>
                  </a:lnTo>
                  <a:lnTo>
                    <a:pt x="3501776" y="269066"/>
                  </a:lnTo>
                  <a:lnTo>
                    <a:pt x="3505200" y="315722"/>
                  </a:lnTo>
                  <a:lnTo>
                    <a:pt x="3505200" y="1578610"/>
                  </a:lnTo>
                  <a:lnTo>
                    <a:pt x="3501776" y="1625265"/>
                  </a:lnTo>
                  <a:lnTo>
                    <a:pt x="3491832" y="1669795"/>
                  </a:lnTo>
                  <a:lnTo>
                    <a:pt x="3475856" y="1711711"/>
                  </a:lnTo>
                  <a:lnTo>
                    <a:pt x="3454335" y="1750525"/>
                  </a:lnTo>
                  <a:lnTo>
                    <a:pt x="3427759" y="1785747"/>
                  </a:lnTo>
                  <a:lnTo>
                    <a:pt x="3396615" y="1816891"/>
                  </a:lnTo>
                  <a:lnTo>
                    <a:pt x="3361393" y="1843467"/>
                  </a:lnTo>
                  <a:lnTo>
                    <a:pt x="3322579" y="1864988"/>
                  </a:lnTo>
                  <a:lnTo>
                    <a:pt x="3280663" y="1880964"/>
                  </a:lnTo>
                  <a:lnTo>
                    <a:pt x="3236133" y="1890908"/>
                  </a:lnTo>
                  <a:lnTo>
                    <a:pt x="3189478" y="1894332"/>
                  </a:lnTo>
                  <a:lnTo>
                    <a:pt x="315722" y="1894332"/>
                  </a:lnTo>
                  <a:lnTo>
                    <a:pt x="269066" y="1890908"/>
                  </a:lnTo>
                  <a:lnTo>
                    <a:pt x="224536" y="1880964"/>
                  </a:lnTo>
                  <a:lnTo>
                    <a:pt x="182620" y="1864988"/>
                  </a:lnTo>
                  <a:lnTo>
                    <a:pt x="143806" y="1843467"/>
                  </a:lnTo>
                  <a:lnTo>
                    <a:pt x="108584" y="1816891"/>
                  </a:lnTo>
                  <a:lnTo>
                    <a:pt x="77440" y="1785747"/>
                  </a:lnTo>
                  <a:lnTo>
                    <a:pt x="50864" y="1750525"/>
                  </a:lnTo>
                  <a:lnTo>
                    <a:pt x="29343" y="1711711"/>
                  </a:lnTo>
                  <a:lnTo>
                    <a:pt x="13367" y="1669795"/>
                  </a:lnTo>
                  <a:lnTo>
                    <a:pt x="3423" y="1625265"/>
                  </a:lnTo>
                  <a:lnTo>
                    <a:pt x="0" y="1578610"/>
                  </a:lnTo>
                  <a:lnTo>
                    <a:pt x="0" y="31572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280949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6" y="3041026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5" h="144144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7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3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5" h="144144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5" h="144144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70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1" y="2147"/>
                </a:lnTo>
                <a:lnTo>
                  <a:pt x="250130" y="0"/>
                </a:lnTo>
                <a:close/>
              </a:path>
              <a:path w="375285" h="144144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5" h="144144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5" h="144144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5" h="144144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70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1" y="3042392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6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3161" y="3042392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361" y="3042392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4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6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4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4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4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4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4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835" y="3046793"/>
            <a:ext cx="4420235" cy="2882900"/>
          </a:xfrm>
          <a:custGeom>
            <a:avLst/>
            <a:gdLst/>
            <a:ahLst/>
            <a:cxnLst/>
            <a:rect l="l" t="t" r="r" b="b"/>
            <a:pathLst>
              <a:path w="4420234" h="2882900">
                <a:moveTo>
                  <a:pt x="1600327" y="1575498"/>
                </a:moveTo>
                <a:lnTo>
                  <a:pt x="167233" y="1575498"/>
                </a:lnTo>
                <a:lnTo>
                  <a:pt x="212090" y="1549336"/>
                </a:lnTo>
                <a:lnTo>
                  <a:pt x="216814" y="1545120"/>
                </a:lnTo>
                <a:lnTo>
                  <a:pt x="219468" y="1539608"/>
                </a:lnTo>
                <a:lnTo>
                  <a:pt x="219849" y="1533499"/>
                </a:lnTo>
                <a:lnTo>
                  <a:pt x="217805" y="1527492"/>
                </a:lnTo>
                <a:lnTo>
                  <a:pt x="213575" y="1522691"/>
                </a:lnTo>
                <a:lnTo>
                  <a:pt x="208064" y="1519999"/>
                </a:lnTo>
                <a:lnTo>
                  <a:pt x="201955" y="1519605"/>
                </a:lnTo>
                <a:lnTo>
                  <a:pt x="195961" y="1521650"/>
                </a:lnTo>
                <a:lnTo>
                  <a:pt x="76200" y="1591500"/>
                </a:lnTo>
                <a:lnTo>
                  <a:pt x="195961" y="1661350"/>
                </a:lnTo>
                <a:lnTo>
                  <a:pt x="201955" y="1663407"/>
                </a:lnTo>
                <a:lnTo>
                  <a:pt x="208064" y="1663001"/>
                </a:lnTo>
                <a:lnTo>
                  <a:pt x="213575" y="1660321"/>
                </a:lnTo>
                <a:lnTo>
                  <a:pt x="217805" y="1655508"/>
                </a:lnTo>
                <a:lnTo>
                  <a:pt x="219849" y="1649514"/>
                </a:lnTo>
                <a:lnTo>
                  <a:pt x="219468" y="1643405"/>
                </a:lnTo>
                <a:lnTo>
                  <a:pt x="216814" y="1637893"/>
                </a:lnTo>
                <a:lnTo>
                  <a:pt x="212090" y="1633664"/>
                </a:lnTo>
                <a:lnTo>
                  <a:pt x="167233" y="1607502"/>
                </a:lnTo>
                <a:lnTo>
                  <a:pt x="1600327" y="1607502"/>
                </a:lnTo>
                <a:lnTo>
                  <a:pt x="1600327" y="1575498"/>
                </a:lnTo>
                <a:close/>
              </a:path>
              <a:path w="4420234" h="2882900">
                <a:moveTo>
                  <a:pt x="4419854" y="72199"/>
                </a:moveTo>
                <a:lnTo>
                  <a:pt x="4300347" y="2095"/>
                </a:lnTo>
                <a:lnTo>
                  <a:pt x="4294314" y="0"/>
                </a:lnTo>
                <a:lnTo>
                  <a:pt x="4288167" y="381"/>
                </a:lnTo>
                <a:lnTo>
                  <a:pt x="4282605" y="3060"/>
                </a:lnTo>
                <a:lnTo>
                  <a:pt x="4278376" y="7810"/>
                </a:lnTo>
                <a:lnTo>
                  <a:pt x="4276318" y="13817"/>
                </a:lnTo>
                <a:lnTo>
                  <a:pt x="4276699" y="19926"/>
                </a:lnTo>
                <a:lnTo>
                  <a:pt x="4279354" y="25438"/>
                </a:lnTo>
                <a:lnTo>
                  <a:pt x="4284091" y="29654"/>
                </a:lnTo>
                <a:lnTo>
                  <a:pt x="4328998" y="56019"/>
                </a:lnTo>
                <a:lnTo>
                  <a:pt x="2895727" y="51498"/>
                </a:lnTo>
                <a:lnTo>
                  <a:pt x="2895727" y="83502"/>
                </a:lnTo>
                <a:lnTo>
                  <a:pt x="3641725" y="85864"/>
                </a:lnTo>
                <a:lnTo>
                  <a:pt x="3641725" y="2719794"/>
                </a:lnTo>
                <a:lnTo>
                  <a:pt x="3615563" y="2674937"/>
                </a:lnTo>
                <a:lnTo>
                  <a:pt x="3611334" y="2670200"/>
                </a:lnTo>
                <a:lnTo>
                  <a:pt x="3605822" y="2667533"/>
                </a:lnTo>
                <a:lnTo>
                  <a:pt x="3599713" y="2667139"/>
                </a:lnTo>
                <a:lnTo>
                  <a:pt x="3593719" y="2669184"/>
                </a:lnTo>
                <a:lnTo>
                  <a:pt x="3588905" y="2673413"/>
                </a:lnTo>
                <a:lnTo>
                  <a:pt x="3586226" y="2678938"/>
                </a:lnTo>
                <a:lnTo>
                  <a:pt x="3585819" y="2685059"/>
                </a:lnTo>
                <a:lnTo>
                  <a:pt x="3587877" y="2691066"/>
                </a:lnTo>
                <a:lnTo>
                  <a:pt x="3648341" y="2794698"/>
                </a:lnTo>
                <a:lnTo>
                  <a:pt x="90995" y="2794698"/>
                </a:lnTo>
                <a:lnTo>
                  <a:pt x="135890" y="2768511"/>
                </a:lnTo>
                <a:lnTo>
                  <a:pt x="140614" y="2764294"/>
                </a:lnTo>
                <a:lnTo>
                  <a:pt x="143268" y="2758770"/>
                </a:lnTo>
                <a:lnTo>
                  <a:pt x="143649" y="2752648"/>
                </a:lnTo>
                <a:lnTo>
                  <a:pt x="141605" y="2746629"/>
                </a:lnTo>
                <a:lnTo>
                  <a:pt x="137375" y="2741892"/>
                </a:lnTo>
                <a:lnTo>
                  <a:pt x="131864" y="2739225"/>
                </a:lnTo>
                <a:lnTo>
                  <a:pt x="125755" y="2738831"/>
                </a:lnTo>
                <a:lnTo>
                  <a:pt x="119761" y="2740876"/>
                </a:lnTo>
                <a:lnTo>
                  <a:pt x="0" y="2810700"/>
                </a:lnTo>
                <a:lnTo>
                  <a:pt x="119761" y="2880525"/>
                </a:lnTo>
                <a:lnTo>
                  <a:pt x="125755" y="2882582"/>
                </a:lnTo>
                <a:lnTo>
                  <a:pt x="131864" y="2882188"/>
                </a:lnTo>
                <a:lnTo>
                  <a:pt x="137375" y="2879521"/>
                </a:lnTo>
                <a:lnTo>
                  <a:pt x="141605" y="2874772"/>
                </a:lnTo>
                <a:lnTo>
                  <a:pt x="143649" y="2868765"/>
                </a:lnTo>
                <a:lnTo>
                  <a:pt x="143268" y="2862643"/>
                </a:lnTo>
                <a:lnTo>
                  <a:pt x="140614" y="2857119"/>
                </a:lnTo>
                <a:lnTo>
                  <a:pt x="135890" y="2852890"/>
                </a:lnTo>
                <a:lnTo>
                  <a:pt x="90995" y="2826702"/>
                </a:lnTo>
                <a:lnTo>
                  <a:pt x="3657727" y="2826702"/>
                </a:lnTo>
                <a:lnTo>
                  <a:pt x="3657727" y="2810776"/>
                </a:lnTo>
                <a:lnTo>
                  <a:pt x="3676256" y="2779014"/>
                </a:lnTo>
                <a:lnTo>
                  <a:pt x="3727577" y="2691066"/>
                </a:lnTo>
                <a:lnTo>
                  <a:pt x="3729621" y="2685059"/>
                </a:lnTo>
                <a:lnTo>
                  <a:pt x="3729228" y="2678938"/>
                </a:lnTo>
                <a:lnTo>
                  <a:pt x="3726535" y="2673413"/>
                </a:lnTo>
                <a:lnTo>
                  <a:pt x="3721735" y="2669184"/>
                </a:lnTo>
                <a:lnTo>
                  <a:pt x="3715728" y="2667139"/>
                </a:lnTo>
                <a:lnTo>
                  <a:pt x="3709619" y="2667533"/>
                </a:lnTo>
                <a:lnTo>
                  <a:pt x="3704107" y="2670200"/>
                </a:lnTo>
                <a:lnTo>
                  <a:pt x="3699891" y="2674937"/>
                </a:lnTo>
                <a:lnTo>
                  <a:pt x="3673729" y="2719794"/>
                </a:lnTo>
                <a:lnTo>
                  <a:pt x="3673729" y="85966"/>
                </a:lnTo>
                <a:lnTo>
                  <a:pt x="4328706" y="88023"/>
                </a:lnTo>
                <a:lnTo>
                  <a:pt x="4283837" y="113982"/>
                </a:lnTo>
                <a:lnTo>
                  <a:pt x="4279074" y="118211"/>
                </a:lnTo>
                <a:lnTo>
                  <a:pt x="4276382" y="123723"/>
                </a:lnTo>
                <a:lnTo>
                  <a:pt x="4275950" y="129832"/>
                </a:lnTo>
                <a:lnTo>
                  <a:pt x="4277995" y="135826"/>
                </a:lnTo>
                <a:lnTo>
                  <a:pt x="4282211" y="140639"/>
                </a:lnTo>
                <a:lnTo>
                  <a:pt x="4287723" y="143319"/>
                </a:lnTo>
                <a:lnTo>
                  <a:pt x="4293832" y="143725"/>
                </a:lnTo>
                <a:lnTo>
                  <a:pt x="4299839" y="141668"/>
                </a:lnTo>
                <a:lnTo>
                  <a:pt x="4392206" y="88201"/>
                </a:lnTo>
                <a:lnTo>
                  <a:pt x="4419854" y="7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2854" y="3418966"/>
            <a:ext cx="2282190" cy="1291590"/>
          </a:xfrm>
          <a:custGeom>
            <a:avLst/>
            <a:gdLst/>
            <a:ahLst/>
            <a:cxnLst/>
            <a:rect l="l" t="t" r="r" b="b"/>
            <a:pathLst>
              <a:path w="2282190" h="1291589">
                <a:moveTo>
                  <a:pt x="2281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28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902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902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28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2281707" y="1235329"/>
                </a:lnTo>
                <a:lnTo>
                  <a:pt x="2281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4527" y="3418966"/>
            <a:ext cx="3044825" cy="2510790"/>
          </a:xfrm>
          <a:custGeom>
            <a:avLst/>
            <a:gdLst/>
            <a:ahLst/>
            <a:cxnLst/>
            <a:rect l="l" t="t" r="r" b="b"/>
            <a:pathLst>
              <a:path w="3044825" h="2510790">
                <a:moveTo>
                  <a:pt x="3044342" y="2422525"/>
                </a:moveTo>
                <a:lnTo>
                  <a:pt x="150710" y="2422525"/>
                </a:lnTo>
                <a:lnTo>
                  <a:pt x="195605" y="2396337"/>
                </a:lnTo>
                <a:lnTo>
                  <a:pt x="200342" y="2392121"/>
                </a:lnTo>
                <a:lnTo>
                  <a:pt x="203009" y="2386596"/>
                </a:lnTo>
                <a:lnTo>
                  <a:pt x="203403" y="2380475"/>
                </a:lnTo>
                <a:lnTo>
                  <a:pt x="201345" y="2374455"/>
                </a:lnTo>
                <a:lnTo>
                  <a:pt x="197129" y="2369718"/>
                </a:lnTo>
                <a:lnTo>
                  <a:pt x="191604" y="2367051"/>
                </a:lnTo>
                <a:lnTo>
                  <a:pt x="185483" y="2366657"/>
                </a:lnTo>
                <a:lnTo>
                  <a:pt x="179476" y="2368702"/>
                </a:lnTo>
                <a:lnTo>
                  <a:pt x="75882" y="2429129"/>
                </a:lnTo>
                <a:lnTo>
                  <a:pt x="87922" y="119380"/>
                </a:lnTo>
                <a:lnTo>
                  <a:pt x="87972" y="90944"/>
                </a:lnTo>
                <a:lnTo>
                  <a:pt x="88061" y="91084"/>
                </a:lnTo>
                <a:lnTo>
                  <a:pt x="114020" y="136144"/>
                </a:lnTo>
                <a:lnTo>
                  <a:pt x="118211" y="140906"/>
                </a:lnTo>
                <a:lnTo>
                  <a:pt x="123723" y="143598"/>
                </a:lnTo>
                <a:lnTo>
                  <a:pt x="129844" y="144030"/>
                </a:lnTo>
                <a:lnTo>
                  <a:pt x="135877" y="141986"/>
                </a:lnTo>
                <a:lnTo>
                  <a:pt x="140639" y="137769"/>
                </a:lnTo>
                <a:lnTo>
                  <a:pt x="143332" y="132257"/>
                </a:lnTo>
                <a:lnTo>
                  <a:pt x="143764" y="126149"/>
                </a:lnTo>
                <a:lnTo>
                  <a:pt x="141744" y="120154"/>
                </a:lnTo>
                <a:lnTo>
                  <a:pt x="90830" y="31750"/>
                </a:lnTo>
                <a:lnTo>
                  <a:pt x="72542" y="0"/>
                </a:lnTo>
                <a:lnTo>
                  <a:pt x="2095" y="119380"/>
                </a:lnTo>
                <a:lnTo>
                  <a:pt x="0" y="125387"/>
                </a:lnTo>
                <a:lnTo>
                  <a:pt x="368" y="131508"/>
                </a:lnTo>
                <a:lnTo>
                  <a:pt x="56057" y="90944"/>
                </a:lnTo>
                <a:lnTo>
                  <a:pt x="43840" y="2438438"/>
                </a:lnTo>
                <a:lnTo>
                  <a:pt x="59766" y="2438527"/>
                </a:lnTo>
                <a:lnTo>
                  <a:pt x="179476" y="2508351"/>
                </a:lnTo>
                <a:lnTo>
                  <a:pt x="185483" y="2510409"/>
                </a:lnTo>
                <a:lnTo>
                  <a:pt x="191604" y="2510015"/>
                </a:lnTo>
                <a:lnTo>
                  <a:pt x="197129" y="2507348"/>
                </a:lnTo>
                <a:lnTo>
                  <a:pt x="201345" y="2502598"/>
                </a:lnTo>
                <a:lnTo>
                  <a:pt x="203403" y="2496591"/>
                </a:lnTo>
                <a:lnTo>
                  <a:pt x="203009" y="2490470"/>
                </a:lnTo>
                <a:lnTo>
                  <a:pt x="200342" y="2484945"/>
                </a:lnTo>
                <a:lnTo>
                  <a:pt x="195605" y="2480716"/>
                </a:lnTo>
                <a:lnTo>
                  <a:pt x="150710" y="2454529"/>
                </a:lnTo>
                <a:lnTo>
                  <a:pt x="3044342" y="2454529"/>
                </a:lnTo>
                <a:lnTo>
                  <a:pt x="30443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688082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003" y="268325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1403" y="337388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6260" y="3114294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6"/>
                </a:lnTo>
                <a:lnTo>
                  <a:pt x="90419" y="1492376"/>
                </a:lnTo>
                <a:lnTo>
                  <a:pt x="55899" y="1492376"/>
                </a:lnTo>
                <a:lnTo>
                  <a:pt x="55899" y="1433086"/>
                </a:lnTo>
                <a:lnTo>
                  <a:pt x="29737" y="1388236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376"/>
                </a:lnTo>
                <a:lnTo>
                  <a:pt x="87903" y="1492376"/>
                </a:lnTo>
                <a:lnTo>
                  <a:pt x="87903" y="1484248"/>
                </a:lnTo>
                <a:lnTo>
                  <a:pt x="58058" y="1484248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6"/>
                </a:lnTo>
                <a:lnTo>
                  <a:pt x="87903" y="1433086"/>
                </a:lnTo>
                <a:lnTo>
                  <a:pt x="87903" y="1492376"/>
                </a:lnTo>
                <a:lnTo>
                  <a:pt x="90419" y="1492376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8"/>
                </a:lnTo>
                <a:lnTo>
                  <a:pt x="85744" y="1484248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8"/>
                </a:lnTo>
                <a:lnTo>
                  <a:pt x="87903" y="1484248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72761" y="2809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3961" y="2809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4561" y="4333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8361" y="55526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3954" y="280949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6" y="88391"/>
                </a:moveTo>
                <a:lnTo>
                  <a:pt x="521716" y="520191"/>
                </a:lnTo>
              </a:path>
              <a:path w="609600" h="609600">
                <a:moveTo>
                  <a:pt x="89916" y="520191"/>
                </a:moveTo>
                <a:lnTo>
                  <a:pt x="521716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2300" y="261132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5700" y="330263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91031" y="3044636"/>
            <a:ext cx="2823845" cy="144145"/>
            <a:chOff x="991031" y="3044636"/>
            <a:chExt cx="2823845" cy="144145"/>
          </a:xfrm>
        </p:grpSpPr>
        <p:sp>
          <p:nvSpPr>
            <p:cNvPr id="25" name="object 25"/>
            <p:cNvSpPr/>
            <p:nvPr/>
          </p:nvSpPr>
          <p:spPr>
            <a:xfrm>
              <a:off x="991031" y="3044636"/>
              <a:ext cx="235356" cy="14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25314" y="3168213"/>
              <a:ext cx="1389380" cy="0"/>
            </a:xfrm>
            <a:custGeom>
              <a:avLst/>
              <a:gdLst/>
              <a:ahLst/>
              <a:cxnLst/>
              <a:rect l="l" t="t" r="r" b="b"/>
              <a:pathLst>
                <a:path w="1389379">
                  <a:moveTo>
                    <a:pt x="0" y="0"/>
                  </a:moveTo>
                  <a:lnTo>
                    <a:pt x="1389311" y="0"/>
                  </a:lnTo>
                </a:path>
              </a:pathLst>
            </a:custGeom>
            <a:ln w="15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540" y="32438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6939" y="10985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06014" y="1098550"/>
            <a:ext cx="207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6761" y="2504694"/>
            <a:ext cx="1676400" cy="122872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1710"/>
              </a:spcBef>
            </a:pPr>
            <a:r>
              <a:rPr sz="2550" i="1" spc="204" dirty="0">
                <a:latin typeface="Times New Roman"/>
                <a:cs typeface="Times New Roman"/>
              </a:rPr>
              <a:t>G</a:t>
            </a:r>
            <a:r>
              <a:rPr sz="2550" spc="204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550" spc="245" dirty="0">
                <a:latin typeface="Times New Roman"/>
                <a:cs typeface="Times New Roman"/>
              </a:rPr>
              <a:t>1</a:t>
            </a:r>
            <a:r>
              <a:rPr sz="2550" spc="-350" dirty="0">
                <a:latin typeface="Times New Roman"/>
                <a:cs typeface="Times New Roman"/>
              </a:rPr>
              <a:t> </a:t>
            </a:r>
            <a:r>
              <a:rPr sz="2550" spc="270" dirty="0">
                <a:latin typeface="Symbol"/>
                <a:cs typeface="Symbol"/>
              </a:rPr>
              <a:t>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i="1" spc="240" dirty="0">
                <a:latin typeface="Times New Roman"/>
                <a:cs typeface="Times New Roman"/>
              </a:rPr>
              <a:t>G</a:t>
            </a:r>
            <a:r>
              <a:rPr sz="2550" spc="240" dirty="0">
                <a:latin typeface="Times New Roman"/>
                <a:cs typeface="Times New Roman"/>
              </a:rPr>
              <a:t>1</a:t>
            </a:r>
            <a:r>
              <a:rPr sz="2550" i="1" spc="240" dirty="0">
                <a:latin typeface="Times New Roman"/>
                <a:cs typeface="Times New Roman"/>
              </a:rPr>
              <a:t>H</a:t>
            </a:r>
            <a:r>
              <a:rPr sz="2550" spc="2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2332" y="1900427"/>
            <a:ext cx="5044440" cy="3286125"/>
            <a:chOff x="1132332" y="1900427"/>
            <a:chExt cx="5044440" cy="3286125"/>
          </a:xfrm>
        </p:grpSpPr>
        <p:sp>
          <p:nvSpPr>
            <p:cNvPr id="3" name="object 3"/>
            <p:cNvSpPr/>
            <p:nvPr/>
          </p:nvSpPr>
          <p:spPr>
            <a:xfrm>
              <a:off x="1136904" y="1904999"/>
              <a:ext cx="5035550" cy="3276600"/>
            </a:xfrm>
            <a:custGeom>
              <a:avLst/>
              <a:gdLst/>
              <a:ahLst/>
              <a:cxnLst/>
              <a:rect l="l" t="t" r="r" b="b"/>
              <a:pathLst>
                <a:path w="5035550" h="3276600">
                  <a:moveTo>
                    <a:pt x="4489196" y="0"/>
                  </a:moveTo>
                  <a:lnTo>
                    <a:pt x="546100" y="0"/>
                  </a:lnTo>
                  <a:lnTo>
                    <a:pt x="498977" y="2004"/>
                  </a:lnTo>
                  <a:lnTo>
                    <a:pt x="452968" y="7908"/>
                  </a:lnTo>
                  <a:lnTo>
                    <a:pt x="408236" y="17547"/>
                  </a:lnTo>
                  <a:lnTo>
                    <a:pt x="364946" y="30758"/>
                  </a:lnTo>
                  <a:lnTo>
                    <a:pt x="323262" y="47377"/>
                  </a:lnTo>
                  <a:lnTo>
                    <a:pt x="283346" y="67240"/>
                  </a:lnTo>
                  <a:lnTo>
                    <a:pt x="245364" y="90183"/>
                  </a:lnTo>
                  <a:lnTo>
                    <a:pt x="209478" y="116042"/>
                  </a:lnTo>
                  <a:lnTo>
                    <a:pt x="175853" y="144653"/>
                  </a:lnTo>
                  <a:lnTo>
                    <a:pt x="144653" y="175853"/>
                  </a:lnTo>
                  <a:lnTo>
                    <a:pt x="116042" y="209478"/>
                  </a:lnTo>
                  <a:lnTo>
                    <a:pt x="90183" y="245364"/>
                  </a:lnTo>
                  <a:lnTo>
                    <a:pt x="67240" y="283346"/>
                  </a:lnTo>
                  <a:lnTo>
                    <a:pt x="47377" y="323262"/>
                  </a:lnTo>
                  <a:lnTo>
                    <a:pt x="30758" y="364946"/>
                  </a:lnTo>
                  <a:lnTo>
                    <a:pt x="17547" y="408236"/>
                  </a:lnTo>
                  <a:lnTo>
                    <a:pt x="7908" y="452968"/>
                  </a:lnTo>
                  <a:lnTo>
                    <a:pt x="2004" y="498977"/>
                  </a:lnTo>
                  <a:lnTo>
                    <a:pt x="0" y="546100"/>
                  </a:lnTo>
                  <a:lnTo>
                    <a:pt x="0" y="2730500"/>
                  </a:lnTo>
                  <a:lnTo>
                    <a:pt x="2004" y="2777622"/>
                  </a:lnTo>
                  <a:lnTo>
                    <a:pt x="7908" y="2823631"/>
                  </a:lnTo>
                  <a:lnTo>
                    <a:pt x="17547" y="2868363"/>
                  </a:lnTo>
                  <a:lnTo>
                    <a:pt x="30758" y="2911653"/>
                  </a:lnTo>
                  <a:lnTo>
                    <a:pt x="47377" y="2953337"/>
                  </a:lnTo>
                  <a:lnTo>
                    <a:pt x="67240" y="2993253"/>
                  </a:lnTo>
                  <a:lnTo>
                    <a:pt x="90183" y="3031235"/>
                  </a:lnTo>
                  <a:lnTo>
                    <a:pt x="116042" y="3067121"/>
                  </a:lnTo>
                  <a:lnTo>
                    <a:pt x="144653" y="3100746"/>
                  </a:lnTo>
                  <a:lnTo>
                    <a:pt x="175853" y="3131946"/>
                  </a:lnTo>
                  <a:lnTo>
                    <a:pt x="209478" y="3160557"/>
                  </a:lnTo>
                  <a:lnTo>
                    <a:pt x="245364" y="3186416"/>
                  </a:lnTo>
                  <a:lnTo>
                    <a:pt x="283346" y="3209359"/>
                  </a:lnTo>
                  <a:lnTo>
                    <a:pt x="323262" y="3229222"/>
                  </a:lnTo>
                  <a:lnTo>
                    <a:pt x="364946" y="3245841"/>
                  </a:lnTo>
                  <a:lnTo>
                    <a:pt x="408236" y="3259052"/>
                  </a:lnTo>
                  <a:lnTo>
                    <a:pt x="452968" y="3268691"/>
                  </a:lnTo>
                  <a:lnTo>
                    <a:pt x="498977" y="3274595"/>
                  </a:lnTo>
                  <a:lnTo>
                    <a:pt x="546100" y="3276600"/>
                  </a:lnTo>
                  <a:lnTo>
                    <a:pt x="4489196" y="3276600"/>
                  </a:lnTo>
                  <a:lnTo>
                    <a:pt x="4536318" y="3274595"/>
                  </a:lnTo>
                  <a:lnTo>
                    <a:pt x="4582327" y="3268691"/>
                  </a:lnTo>
                  <a:lnTo>
                    <a:pt x="4627059" y="3259052"/>
                  </a:lnTo>
                  <a:lnTo>
                    <a:pt x="4670349" y="3245841"/>
                  </a:lnTo>
                  <a:lnTo>
                    <a:pt x="4712033" y="3229222"/>
                  </a:lnTo>
                  <a:lnTo>
                    <a:pt x="4751949" y="3209359"/>
                  </a:lnTo>
                  <a:lnTo>
                    <a:pt x="4789931" y="3186416"/>
                  </a:lnTo>
                  <a:lnTo>
                    <a:pt x="4825817" y="3160557"/>
                  </a:lnTo>
                  <a:lnTo>
                    <a:pt x="4859442" y="3131946"/>
                  </a:lnTo>
                  <a:lnTo>
                    <a:pt x="4890642" y="3100746"/>
                  </a:lnTo>
                  <a:lnTo>
                    <a:pt x="4919253" y="3067121"/>
                  </a:lnTo>
                  <a:lnTo>
                    <a:pt x="4945112" y="3031235"/>
                  </a:lnTo>
                  <a:lnTo>
                    <a:pt x="4968055" y="2993253"/>
                  </a:lnTo>
                  <a:lnTo>
                    <a:pt x="4987918" y="2953337"/>
                  </a:lnTo>
                  <a:lnTo>
                    <a:pt x="5004537" y="2911653"/>
                  </a:lnTo>
                  <a:lnTo>
                    <a:pt x="5017748" y="2868363"/>
                  </a:lnTo>
                  <a:lnTo>
                    <a:pt x="5027387" y="2823631"/>
                  </a:lnTo>
                  <a:lnTo>
                    <a:pt x="5033291" y="2777622"/>
                  </a:lnTo>
                  <a:lnTo>
                    <a:pt x="5035296" y="2730500"/>
                  </a:lnTo>
                  <a:lnTo>
                    <a:pt x="5035296" y="546100"/>
                  </a:lnTo>
                  <a:lnTo>
                    <a:pt x="5033291" y="498977"/>
                  </a:lnTo>
                  <a:lnTo>
                    <a:pt x="5027387" y="452968"/>
                  </a:lnTo>
                  <a:lnTo>
                    <a:pt x="5017748" y="408236"/>
                  </a:lnTo>
                  <a:lnTo>
                    <a:pt x="5004537" y="364946"/>
                  </a:lnTo>
                  <a:lnTo>
                    <a:pt x="4987918" y="323262"/>
                  </a:lnTo>
                  <a:lnTo>
                    <a:pt x="4968055" y="283346"/>
                  </a:lnTo>
                  <a:lnTo>
                    <a:pt x="4945112" y="245364"/>
                  </a:lnTo>
                  <a:lnTo>
                    <a:pt x="4919253" y="209478"/>
                  </a:lnTo>
                  <a:lnTo>
                    <a:pt x="4890642" y="175853"/>
                  </a:lnTo>
                  <a:lnTo>
                    <a:pt x="4859442" y="144653"/>
                  </a:lnTo>
                  <a:lnTo>
                    <a:pt x="4825817" y="116042"/>
                  </a:lnTo>
                  <a:lnTo>
                    <a:pt x="4789931" y="90183"/>
                  </a:lnTo>
                  <a:lnTo>
                    <a:pt x="4751949" y="67240"/>
                  </a:lnTo>
                  <a:lnTo>
                    <a:pt x="4712033" y="47377"/>
                  </a:lnTo>
                  <a:lnTo>
                    <a:pt x="4670349" y="30758"/>
                  </a:lnTo>
                  <a:lnTo>
                    <a:pt x="4627059" y="17547"/>
                  </a:lnTo>
                  <a:lnTo>
                    <a:pt x="4582327" y="7908"/>
                  </a:lnTo>
                  <a:lnTo>
                    <a:pt x="4536318" y="2004"/>
                  </a:lnTo>
                  <a:lnTo>
                    <a:pt x="44891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6904" y="1904999"/>
              <a:ext cx="5035550" cy="3276600"/>
            </a:xfrm>
            <a:custGeom>
              <a:avLst/>
              <a:gdLst/>
              <a:ahLst/>
              <a:cxnLst/>
              <a:rect l="l" t="t" r="r" b="b"/>
              <a:pathLst>
                <a:path w="5035550" h="3276600">
                  <a:moveTo>
                    <a:pt x="0" y="546100"/>
                  </a:moveTo>
                  <a:lnTo>
                    <a:pt x="2004" y="498977"/>
                  </a:lnTo>
                  <a:lnTo>
                    <a:pt x="7908" y="452968"/>
                  </a:lnTo>
                  <a:lnTo>
                    <a:pt x="17547" y="408236"/>
                  </a:lnTo>
                  <a:lnTo>
                    <a:pt x="30758" y="364946"/>
                  </a:lnTo>
                  <a:lnTo>
                    <a:pt x="47377" y="323262"/>
                  </a:lnTo>
                  <a:lnTo>
                    <a:pt x="67240" y="283346"/>
                  </a:lnTo>
                  <a:lnTo>
                    <a:pt x="90183" y="245364"/>
                  </a:lnTo>
                  <a:lnTo>
                    <a:pt x="116042" y="209478"/>
                  </a:lnTo>
                  <a:lnTo>
                    <a:pt x="144653" y="175853"/>
                  </a:lnTo>
                  <a:lnTo>
                    <a:pt x="175853" y="144653"/>
                  </a:lnTo>
                  <a:lnTo>
                    <a:pt x="209478" y="116042"/>
                  </a:lnTo>
                  <a:lnTo>
                    <a:pt x="245364" y="90183"/>
                  </a:lnTo>
                  <a:lnTo>
                    <a:pt x="283346" y="67240"/>
                  </a:lnTo>
                  <a:lnTo>
                    <a:pt x="323262" y="47377"/>
                  </a:lnTo>
                  <a:lnTo>
                    <a:pt x="364946" y="30758"/>
                  </a:lnTo>
                  <a:lnTo>
                    <a:pt x="408236" y="17547"/>
                  </a:lnTo>
                  <a:lnTo>
                    <a:pt x="452968" y="7908"/>
                  </a:lnTo>
                  <a:lnTo>
                    <a:pt x="498977" y="2004"/>
                  </a:lnTo>
                  <a:lnTo>
                    <a:pt x="546100" y="0"/>
                  </a:lnTo>
                  <a:lnTo>
                    <a:pt x="4489196" y="0"/>
                  </a:lnTo>
                  <a:lnTo>
                    <a:pt x="4536318" y="2004"/>
                  </a:lnTo>
                  <a:lnTo>
                    <a:pt x="4582327" y="7908"/>
                  </a:lnTo>
                  <a:lnTo>
                    <a:pt x="4627059" y="17547"/>
                  </a:lnTo>
                  <a:lnTo>
                    <a:pt x="4670349" y="30758"/>
                  </a:lnTo>
                  <a:lnTo>
                    <a:pt x="4712033" y="47377"/>
                  </a:lnTo>
                  <a:lnTo>
                    <a:pt x="4751949" y="67240"/>
                  </a:lnTo>
                  <a:lnTo>
                    <a:pt x="4789931" y="90183"/>
                  </a:lnTo>
                  <a:lnTo>
                    <a:pt x="4825817" y="116042"/>
                  </a:lnTo>
                  <a:lnTo>
                    <a:pt x="4859442" y="144653"/>
                  </a:lnTo>
                  <a:lnTo>
                    <a:pt x="4890642" y="175853"/>
                  </a:lnTo>
                  <a:lnTo>
                    <a:pt x="4919253" y="209478"/>
                  </a:lnTo>
                  <a:lnTo>
                    <a:pt x="4945112" y="245364"/>
                  </a:lnTo>
                  <a:lnTo>
                    <a:pt x="4968055" y="283346"/>
                  </a:lnTo>
                  <a:lnTo>
                    <a:pt x="4987918" y="323262"/>
                  </a:lnTo>
                  <a:lnTo>
                    <a:pt x="5004537" y="364946"/>
                  </a:lnTo>
                  <a:lnTo>
                    <a:pt x="5017748" y="408236"/>
                  </a:lnTo>
                  <a:lnTo>
                    <a:pt x="5027387" y="452968"/>
                  </a:lnTo>
                  <a:lnTo>
                    <a:pt x="5033291" y="498977"/>
                  </a:lnTo>
                  <a:lnTo>
                    <a:pt x="5035296" y="546100"/>
                  </a:lnTo>
                  <a:lnTo>
                    <a:pt x="5035296" y="2730500"/>
                  </a:lnTo>
                  <a:lnTo>
                    <a:pt x="5033291" y="2777622"/>
                  </a:lnTo>
                  <a:lnTo>
                    <a:pt x="5027387" y="2823631"/>
                  </a:lnTo>
                  <a:lnTo>
                    <a:pt x="5017748" y="2868363"/>
                  </a:lnTo>
                  <a:lnTo>
                    <a:pt x="5004537" y="2911653"/>
                  </a:lnTo>
                  <a:lnTo>
                    <a:pt x="4987918" y="2953337"/>
                  </a:lnTo>
                  <a:lnTo>
                    <a:pt x="4968055" y="2993253"/>
                  </a:lnTo>
                  <a:lnTo>
                    <a:pt x="4945112" y="3031235"/>
                  </a:lnTo>
                  <a:lnTo>
                    <a:pt x="4919253" y="3067121"/>
                  </a:lnTo>
                  <a:lnTo>
                    <a:pt x="4890642" y="3100746"/>
                  </a:lnTo>
                  <a:lnTo>
                    <a:pt x="4859442" y="3131946"/>
                  </a:lnTo>
                  <a:lnTo>
                    <a:pt x="4825817" y="3160557"/>
                  </a:lnTo>
                  <a:lnTo>
                    <a:pt x="4789931" y="3186416"/>
                  </a:lnTo>
                  <a:lnTo>
                    <a:pt x="4751949" y="3209359"/>
                  </a:lnTo>
                  <a:lnTo>
                    <a:pt x="4712033" y="3229222"/>
                  </a:lnTo>
                  <a:lnTo>
                    <a:pt x="4670349" y="3245841"/>
                  </a:lnTo>
                  <a:lnTo>
                    <a:pt x="4627059" y="3259052"/>
                  </a:lnTo>
                  <a:lnTo>
                    <a:pt x="4582327" y="3268691"/>
                  </a:lnTo>
                  <a:lnTo>
                    <a:pt x="4536318" y="3274595"/>
                  </a:lnTo>
                  <a:lnTo>
                    <a:pt x="4489196" y="3276600"/>
                  </a:lnTo>
                  <a:lnTo>
                    <a:pt x="546100" y="3276600"/>
                  </a:lnTo>
                  <a:lnTo>
                    <a:pt x="498977" y="3274595"/>
                  </a:lnTo>
                  <a:lnTo>
                    <a:pt x="452968" y="3268691"/>
                  </a:lnTo>
                  <a:lnTo>
                    <a:pt x="408236" y="3259052"/>
                  </a:lnTo>
                  <a:lnTo>
                    <a:pt x="364946" y="3245841"/>
                  </a:lnTo>
                  <a:lnTo>
                    <a:pt x="323262" y="3229222"/>
                  </a:lnTo>
                  <a:lnTo>
                    <a:pt x="283346" y="3209359"/>
                  </a:lnTo>
                  <a:lnTo>
                    <a:pt x="245364" y="3186416"/>
                  </a:lnTo>
                  <a:lnTo>
                    <a:pt x="209478" y="3160557"/>
                  </a:lnTo>
                  <a:lnTo>
                    <a:pt x="175853" y="3131946"/>
                  </a:lnTo>
                  <a:lnTo>
                    <a:pt x="144653" y="3100746"/>
                  </a:lnTo>
                  <a:lnTo>
                    <a:pt x="116042" y="3067121"/>
                  </a:lnTo>
                  <a:lnTo>
                    <a:pt x="90183" y="3031235"/>
                  </a:lnTo>
                  <a:lnTo>
                    <a:pt x="67240" y="2993253"/>
                  </a:lnTo>
                  <a:lnTo>
                    <a:pt x="47377" y="2953337"/>
                  </a:lnTo>
                  <a:lnTo>
                    <a:pt x="30758" y="2911653"/>
                  </a:lnTo>
                  <a:lnTo>
                    <a:pt x="17547" y="2868363"/>
                  </a:lnTo>
                  <a:lnTo>
                    <a:pt x="7908" y="2823631"/>
                  </a:lnTo>
                  <a:lnTo>
                    <a:pt x="2004" y="2777622"/>
                  </a:lnTo>
                  <a:lnTo>
                    <a:pt x="0" y="2730500"/>
                  </a:lnTo>
                  <a:lnTo>
                    <a:pt x="0" y="546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6162" y="2820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7426" y="30516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4" h="144144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6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2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4" h="144144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4" h="144144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69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0" y="2147"/>
                </a:lnTo>
                <a:lnTo>
                  <a:pt x="250130" y="0"/>
                </a:lnTo>
                <a:close/>
              </a:path>
              <a:path w="375284" h="144144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4" h="144144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4" h="144144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4" h="144144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69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761" y="30530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8561" y="30530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4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4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4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4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4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4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4035" y="3057461"/>
            <a:ext cx="4420235" cy="2882900"/>
          </a:xfrm>
          <a:custGeom>
            <a:avLst/>
            <a:gdLst/>
            <a:ahLst/>
            <a:cxnLst/>
            <a:rect l="l" t="t" r="r" b="b"/>
            <a:pathLst>
              <a:path w="4420234" h="2882900">
                <a:moveTo>
                  <a:pt x="1600327" y="1575498"/>
                </a:moveTo>
                <a:lnTo>
                  <a:pt x="167233" y="1575498"/>
                </a:lnTo>
                <a:lnTo>
                  <a:pt x="212090" y="1549336"/>
                </a:lnTo>
                <a:lnTo>
                  <a:pt x="216814" y="1545120"/>
                </a:lnTo>
                <a:lnTo>
                  <a:pt x="219468" y="1539608"/>
                </a:lnTo>
                <a:lnTo>
                  <a:pt x="219849" y="1533499"/>
                </a:lnTo>
                <a:lnTo>
                  <a:pt x="217805" y="1527492"/>
                </a:lnTo>
                <a:lnTo>
                  <a:pt x="213575" y="1522691"/>
                </a:lnTo>
                <a:lnTo>
                  <a:pt x="208064" y="1519999"/>
                </a:lnTo>
                <a:lnTo>
                  <a:pt x="201955" y="1519605"/>
                </a:lnTo>
                <a:lnTo>
                  <a:pt x="195961" y="1521650"/>
                </a:lnTo>
                <a:lnTo>
                  <a:pt x="76200" y="1591500"/>
                </a:lnTo>
                <a:lnTo>
                  <a:pt x="195961" y="1661350"/>
                </a:lnTo>
                <a:lnTo>
                  <a:pt x="201955" y="1663407"/>
                </a:lnTo>
                <a:lnTo>
                  <a:pt x="208064" y="1663001"/>
                </a:lnTo>
                <a:lnTo>
                  <a:pt x="213575" y="1660321"/>
                </a:lnTo>
                <a:lnTo>
                  <a:pt x="217805" y="1655508"/>
                </a:lnTo>
                <a:lnTo>
                  <a:pt x="219849" y="1649514"/>
                </a:lnTo>
                <a:lnTo>
                  <a:pt x="219468" y="1643405"/>
                </a:lnTo>
                <a:lnTo>
                  <a:pt x="216814" y="1637893"/>
                </a:lnTo>
                <a:lnTo>
                  <a:pt x="212090" y="1633664"/>
                </a:lnTo>
                <a:lnTo>
                  <a:pt x="167233" y="1607502"/>
                </a:lnTo>
                <a:lnTo>
                  <a:pt x="1600327" y="1607502"/>
                </a:lnTo>
                <a:lnTo>
                  <a:pt x="1600327" y="1575498"/>
                </a:lnTo>
                <a:close/>
              </a:path>
              <a:path w="4420234" h="2882900">
                <a:moveTo>
                  <a:pt x="4419854" y="72199"/>
                </a:moveTo>
                <a:lnTo>
                  <a:pt x="4300347" y="2095"/>
                </a:lnTo>
                <a:lnTo>
                  <a:pt x="4294314" y="0"/>
                </a:lnTo>
                <a:lnTo>
                  <a:pt x="4288167" y="381"/>
                </a:lnTo>
                <a:lnTo>
                  <a:pt x="4282605" y="3060"/>
                </a:lnTo>
                <a:lnTo>
                  <a:pt x="4278376" y="7810"/>
                </a:lnTo>
                <a:lnTo>
                  <a:pt x="4276318" y="13817"/>
                </a:lnTo>
                <a:lnTo>
                  <a:pt x="4276699" y="19926"/>
                </a:lnTo>
                <a:lnTo>
                  <a:pt x="4279354" y="25438"/>
                </a:lnTo>
                <a:lnTo>
                  <a:pt x="4284091" y="29654"/>
                </a:lnTo>
                <a:lnTo>
                  <a:pt x="4328998" y="56019"/>
                </a:lnTo>
                <a:lnTo>
                  <a:pt x="2895727" y="51498"/>
                </a:lnTo>
                <a:lnTo>
                  <a:pt x="2895727" y="83502"/>
                </a:lnTo>
                <a:lnTo>
                  <a:pt x="3641725" y="85864"/>
                </a:lnTo>
                <a:lnTo>
                  <a:pt x="3641725" y="2719794"/>
                </a:lnTo>
                <a:lnTo>
                  <a:pt x="3615563" y="2674937"/>
                </a:lnTo>
                <a:lnTo>
                  <a:pt x="3611334" y="2670200"/>
                </a:lnTo>
                <a:lnTo>
                  <a:pt x="3605822" y="2667533"/>
                </a:lnTo>
                <a:lnTo>
                  <a:pt x="3599713" y="2667139"/>
                </a:lnTo>
                <a:lnTo>
                  <a:pt x="3593719" y="2669184"/>
                </a:lnTo>
                <a:lnTo>
                  <a:pt x="3588905" y="2673413"/>
                </a:lnTo>
                <a:lnTo>
                  <a:pt x="3586226" y="2678938"/>
                </a:lnTo>
                <a:lnTo>
                  <a:pt x="3585819" y="2685059"/>
                </a:lnTo>
                <a:lnTo>
                  <a:pt x="3587877" y="2691066"/>
                </a:lnTo>
                <a:lnTo>
                  <a:pt x="3648341" y="2794698"/>
                </a:lnTo>
                <a:lnTo>
                  <a:pt x="90995" y="2794698"/>
                </a:lnTo>
                <a:lnTo>
                  <a:pt x="135890" y="2768511"/>
                </a:lnTo>
                <a:lnTo>
                  <a:pt x="140614" y="2764294"/>
                </a:lnTo>
                <a:lnTo>
                  <a:pt x="143268" y="2758770"/>
                </a:lnTo>
                <a:lnTo>
                  <a:pt x="143649" y="2752648"/>
                </a:lnTo>
                <a:lnTo>
                  <a:pt x="141605" y="2746629"/>
                </a:lnTo>
                <a:lnTo>
                  <a:pt x="137375" y="2741892"/>
                </a:lnTo>
                <a:lnTo>
                  <a:pt x="131864" y="2739225"/>
                </a:lnTo>
                <a:lnTo>
                  <a:pt x="125755" y="2738831"/>
                </a:lnTo>
                <a:lnTo>
                  <a:pt x="119761" y="2740876"/>
                </a:lnTo>
                <a:lnTo>
                  <a:pt x="0" y="2810700"/>
                </a:lnTo>
                <a:lnTo>
                  <a:pt x="119761" y="2880525"/>
                </a:lnTo>
                <a:lnTo>
                  <a:pt x="125755" y="2882582"/>
                </a:lnTo>
                <a:lnTo>
                  <a:pt x="131864" y="2882188"/>
                </a:lnTo>
                <a:lnTo>
                  <a:pt x="137375" y="2879521"/>
                </a:lnTo>
                <a:lnTo>
                  <a:pt x="141605" y="2874772"/>
                </a:lnTo>
                <a:lnTo>
                  <a:pt x="143649" y="2868765"/>
                </a:lnTo>
                <a:lnTo>
                  <a:pt x="143268" y="2862643"/>
                </a:lnTo>
                <a:lnTo>
                  <a:pt x="140614" y="2857119"/>
                </a:lnTo>
                <a:lnTo>
                  <a:pt x="135890" y="2852890"/>
                </a:lnTo>
                <a:lnTo>
                  <a:pt x="90995" y="2826702"/>
                </a:lnTo>
                <a:lnTo>
                  <a:pt x="3657727" y="2826702"/>
                </a:lnTo>
                <a:lnTo>
                  <a:pt x="3657727" y="2810776"/>
                </a:lnTo>
                <a:lnTo>
                  <a:pt x="3676256" y="2779014"/>
                </a:lnTo>
                <a:lnTo>
                  <a:pt x="3727577" y="2691066"/>
                </a:lnTo>
                <a:lnTo>
                  <a:pt x="3729621" y="2685059"/>
                </a:lnTo>
                <a:lnTo>
                  <a:pt x="3729228" y="2678938"/>
                </a:lnTo>
                <a:lnTo>
                  <a:pt x="3726535" y="2673413"/>
                </a:lnTo>
                <a:lnTo>
                  <a:pt x="3721735" y="2669184"/>
                </a:lnTo>
                <a:lnTo>
                  <a:pt x="3715728" y="2667139"/>
                </a:lnTo>
                <a:lnTo>
                  <a:pt x="3709619" y="2667533"/>
                </a:lnTo>
                <a:lnTo>
                  <a:pt x="3704107" y="2670200"/>
                </a:lnTo>
                <a:lnTo>
                  <a:pt x="3699891" y="2674937"/>
                </a:lnTo>
                <a:lnTo>
                  <a:pt x="3673729" y="2719794"/>
                </a:lnTo>
                <a:lnTo>
                  <a:pt x="3673729" y="85966"/>
                </a:lnTo>
                <a:lnTo>
                  <a:pt x="4328706" y="88023"/>
                </a:lnTo>
                <a:lnTo>
                  <a:pt x="4283837" y="113982"/>
                </a:lnTo>
                <a:lnTo>
                  <a:pt x="4279074" y="118211"/>
                </a:lnTo>
                <a:lnTo>
                  <a:pt x="4276382" y="123736"/>
                </a:lnTo>
                <a:lnTo>
                  <a:pt x="4275950" y="129882"/>
                </a:lnTo>
                <a:lnTo>
                  <a:pt x="4277995" y="135953"/>
                </a:lnTo>
                <a:lnTo>
                  <a:pt x="4282211" y="140690"/>
                </a:lnTo>
                <a:lnTo>
                  <a:pt x="4287723" y="143344"/>
                </a:lnTo>
                <a:lnTo>
                  <a:pt x="4293832" y="143725"/>
                </a:lnTo>
                <a:lnTo>
                  <a:pt x="4299839" y="141668"/>
                </a:lnTo>
                <a:lnTo>
                  <a:pt x="4392206" y="88201"/>
                </a:lnTo>
                <a:lnTo>
                  <a:pt x="4419854" y="7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9054" y="3429634"/>
            <a:ext cx="2282190" cy="1291590"/>
          </a:xfrm>
          <a:custGeom>
            <a:avLst/>
            <a:gdLst/>
            <a:ahLst/>
            <a:cxnLst/>
            <a:rect l="l" t="t" r="r" b="b"/>
            <a:pathLst>
              <a:path w="2282190" h="1291589">
                <a:moveTo>
                  <a:pt x="2281707" y="1203325"/>
                </a:moveTo>
                <a:lnTo>
                  <a:pt x="162814" y="1203325"/>
                </a:lnTo>
                <a:lnTo>
                  <a:pt x="207670" y="1177163"/>
                </a:lnTo>
                <a:lnTo>
                  <a:pt x="212394" y="1172946"/>
                </a:lnTo>
                <a:lnTo>
                  <a:pt x="215049" y="1167434"/>
                </a:lnTo>
                <a:lnTo>
                  <a:pt x="215430" y="1161326"/>
                </a:lnTo>
                <a:lnTo>
                  <a:pt x="213385" y="1155319"/>
                </a:lnTo>
                <a:lnTo>
                  <a:pt x="209156" y="1150518"/>
                </a:lnTo>
                <a:lnTo>
                  <a:pt x="203644" y="1147826"/>
                </a:lnTo>
                <a:lnTo>
                  <a:pt x="197535" y="1147432"/>
                </a:lnTo>
                <a:lnTo>
                  <a:pt x="191541" y="1149477"/>
                </a:lnTo>
                <a:lnTo>
                  <a:pt x="87909" y="12099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73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73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1219327"/>
                </a:lnTo>
                <a:lnTo>
                  <a:pt x="71780" y="1219327"/>
                </a:lnTo>
                <a:lnTo>
                  <a:pt x="191541" y="1289177"/>
                </a:lnTo>
                <a:lnTo>
                  <a:pt x="197535" y="1291234"/>
                </a:lnTo>
                <a:lnTo>
                  <a:pt x="203644" y="1290828"/>
                </a:lnTo>
                <a:lnTo>
                  <a:pt x="209156" y="1288148"/>
                </a:lnTo>
                <a:lnTo>
                  <a:pt x="213385" y="1283335"/>
                </a:lnTo>
                <a:lnTo>
                  <a:pt x="215430" y="1277340"/>
                </a:lnTo>
                <a:lnTo>
                  <a:pt x="215049" y="1271231"/>
                </a:lnTo>
                <a:lnTo>
                  <a:pt x="212394" y="1265720"/>
                </a:lnTo>
                <a:lnTo>
                  <a:pt x="207670" y="1261491"/>
                </a:lnTo>
                <a:lnTo>
                  <a:pt x="162814" y="1235329"/>
                </a:lnTo>
                <a:lnTo>
                  <a:pt x="2281707" y="1235329"/>
                </a:lnTo>
                <a:lnTo>
                  <a:pt x="2281707" y="12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727" y="3429634"/>
            <a:ext cx="3044825" cy="2510790"/>
          </a:xfrm>
          <a:custGeom>
            <a:avLst/>
            <a:gdLst/>
            <a:ahLst/>
            <a:cxnLst/>
            <a:rect l="l" t="t" r="r" b="b"/>
            <a:pathLst>
              <a:path w="3044825" h="2510790">
                <a:moveTo>
                  <a:pt x="3044342" y="2422525"/>
                </a:moveTo>
                <a:lnTo>
                  <a:pt x="150710" y="2422525"/>
                </a:lnTo>
                <a:lnTo>
                  <a:pt x="195605" y="2396337"/>
                </a:lnTo>
                <a:lnTo>
                  <a:pt x="200342" y="2392121"/>
                </a:lnTo>
                <a:lnTo>
                  <a:pt x="203009" y="2386596"/>
                </a:lnTo>
                <a:lnTo>
                  <a:pt x="203403" y="2380475"/>
                </a:lnTo>
                <a:lnTo>
                  <a:pt x="201358" y="2374455"/>
                </a:lnTo>
                <a:lnTo>
                  <a:pt x="197129" y="2369718"/>
                </a:lnTo>
                <a:lnTo>
                  <a:pt x="191604" y="2367051"/>
                </a:lnTo>
                <a:lnTo>
                  <a:pt x="185483" y="2366657"/>
                </a:lnTo>
                <a:lnTo>
                  <a:pt x="179476" y="2368702"/>
                </a:lnTo>
                <a:lnTo>
                  <a:pt x="75882" y="2429129"/>
                </a:lnTo>
                <a:lnTo>
                  <a:pt x="87922" y="119380"/>
                </a:lnTo>
                <a:lnTo>
                  <a:pt x="87972" y="90944"/>
                </a:lnTo>
                <a:lnTo>
                  <a:pt x="88061" y="91084"/>
                </a:lnTo>
                <a:lnTo>
                  <a:pt x="114020" y="136144"/>
                </a:lnTo>
                <a:lnTo>
                  <a:pt x="118211" y="140906"/>
                </a:lnTo>
                <a:lnTo>
                  <a:pt x="123723" y="143598"/>
                </a:lnTo>
                <a:lnTo>
                  <a:pt x="129844" y="144030"/>
                </a:lnTo>
                <a:lnTo>
                  <a:pt x="135877" y="141998"/>
                </a:lnTo>
                <a:lnTo>
                  <a:pt x="140639" y="137769"/>
                </a:lnTo>
                <a:lnTo>
                  <a:pt x="143332" y="132257"/>
                </a:lnTo>
                <a:lnTo>
                  <a:pt x="143764" y="126149"/>
                </a:lnTo>
                <a:lnTo>
                  <a:pt x="141744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95" y="119380"/>
                </a:lnTo>
                <a:lnTo>
                  <a:pt x="0" y="125387"/>
                </a:lnTo>
                <a:lnTo>
                  <a:pt x="368" y="131521"/>
                </a:lnTo>
                <a:lnTo>
                  <a:pt x="3009" y="137071"/>
                </a:lnTo>
                <a:lnTo>
                  <a:pt x="7734" y="141351"/>
                </a:lnTo>
                <a:lnTo>
                  <a:pt x="13728" y="143408"/>
                </a:lnTo>
                <a:lnTo>
                  <a:pt x="19850" y="143027"/>
                </a:lnTo>
                <a:lnTo>
                  <a:pt x="25400" y="140373"/>
                </a:lnTo>
                <a:lnTo>
                  <a:pt x="29654" y="135648"/>
                </a:lnTo>
                <a:lnTo>
                  <a:pt x="56057" y="90944"/>
                </a:lnTo>
                <a:lnTo>
                  <a:pt x="43840" y="2438438"/>
                </a:lnTo>
                <a:lnTo>
                  <a:pt x="59766" y="2438527"/>
                </a:lnTo>
                <a:lnTo>
                  <a:pt x="179476" y="2508351"/>
                </a:lnTo>
                <a:lnTo>
                  <a:pt x="185483" y="2510409"/>
                </a:lnTo>
                <a:lnTo>
                  <a:pt x="191604" y="2510015"/>
                </a:lnTo>
                <a:lnTo>
                  <a:pt x="197129" y="2507348"/>
                </a:lnTo>
                <a:lnTo>
                  <a:pt x="201358" y="2502598"/>
                </a:lnTo>
                <a:lnTo>
                  <a:pt x="203403" y="2496591"/>
                </a:lnTo>
                <a:lnTo>
                  <a:pt x="203009" y="2490470"/>
                </a:lnTo>
                <a:lnTo>
                  <a:pt x="200342" y="2484945"/>
                </a:lnTo>
                <a:lnTo>
                  <a:pt x="195605" y="2480716"/>
                </a:lnTo>
                <a:lnTo>
                  <a:pt x="150710" y="2454529"/>
                </a:lnTo>
                <a:lnTo>
                  <a:pt x="3044342" y="2454529"/>
                </a:lnTo>
                <a:lnTo>
                  <a:pt x="30443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79281" y="3244341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203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7604" y="33846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72460" y="31249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19" y="1492377"/>
                </a:lnTo>
                <a:lnTo>
                  <a:pt x="55899" y="1492377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377"/>
                </a:lnTo>
                <a:lnTo>
                  <a:pt x="87903" y="1492377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377"/>
                </a:lnTo>
                <a:lnTo>
                  <a:pt x="90419" y="1492377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30161" y="2820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761" y="4344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4561" y="5563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154" y="2820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599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8500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900" y="33135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7231" y="3050485"/>
            <a:ext cx="3780154" cy="148590"/>
            <a:chOff x="1067231" y="3050485"/>
            <a:chExt cx="3780154" cy="148590"/>
          </a:xfrm>
        </p:grpSpPr>
        <p:sp>
          <p:nvSpPr>
            <p:cNvPr id="23" name="object 23"/>
            <p:cNvSpPr/>
            <p:nvPr/>
          </p:nvSpPr>
          <p:spPr>
            <a:xfrm>
              <a:off x="1067231" y="3055304"/>
              <a:ext cx="235407" cy="14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8191" y="3058881"/>
              <a:ext cx="2049780" cy="0"/>
            </a:xfrm>
            <a:custGeom>
              <a:avLst/>
              <a:gdLst/>
              <a:ahLst/>
              <a:cxnLst/>
              <a:rect l="l" t="t" r="r" b="b"/>
              <a:pathLst>
                <a:path w="2049779">
                  <a:moveTo>
                    <a:pt x="0" y="0"/>
                  </a:moveTo>
                  <a:lnTo>
                    <a:pt x="2049165" y="0"/>
                  </a:lnTo>
                </a:path>
              </a:pathLst>
            </a:custGeom>
            <a:ln w="16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40" y="33200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39" y="10223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9827" y="10223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2961" y="2145029"/>
            <a:ext cx="28956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</a:pPr>
            <a:r>
              <a:rPr sz="2750" i="1" spc="930" dirty="0">
                <a:latin typeface="Times New Roman"/>
                <a:cs typeface="Times New Roman"/>
              </a:rPr>
              <a:t>G</a:t>
            </a:r>
            <a:r>
              <a:rPr sz="2750" spc="930" dirty="0">
                <a:latin typeface="Times New Roman"/>
                <a:cs typeface="Times New Roman"/>
              </a:rPr>
              <a:t>1</a:t>
            </a:r>
            <a:r>
              <a:rPr sz="2750" i="1" spc="930" dirty="0">
                <a:latin typeface="Times New Roman"/>
                <a:cs typeface="Times New Roman"/>
              </a:rPr>
              <a:t>G</a:t>
            </a:r>
            <a:r>
              <a:rPr sz="2750" spc="930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600"/>
              </a:spcBef>
            </a:pPr>
            <a:r>
              <a:rPr sz="2750" spc="865" dirty="0">
                <a:latin typeface="Times New Roman"/>
                <a:cs typeface="Times New Roman"/>
              </a:rPr>
              <a:t>1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spc="950" dirty="0">
                <a:latin typeface="Symbol"/>
                <a:cs typeface="Symbol"/>
              </a:rPr>
              <a:t>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i="1" spc="975" dirty="0">
                <a:latin typeface="Times New Roman"/>
                <a:cs typeface="Times New Roman"/>
              </a:rPr>
              <a:t>G</a:t>
            </a:r>
            <a:r>
              <a:rPr sz="2750" spc="975" dirty="0">
                <a:latin typeface="Times New Roman"/>
                <a:cs typeface="Times New Roman"/>
              </a:rPr>
              <a:t>1</a:t>
            </a:r>
            <a:r>
              <a:rPr sz="2750" i="1" spc="975" dirty="0">
                <a:latin typeface="Times New Roman"/>
                <a:cs typeface="Times New Roman"/>
              </a:rPr>
              <a:t>H</a:t>
            </a:r>
            <a:r>
              <a:rPr sz="2750" spc="97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427" y="1976627"/>
            <a:ext cx="5953125" cy="2905125"/>
            <a:chOff x="1519427" y="1976627"/>
            <a:chExt cx="5953125" cy="2905125"/>
          </a:xfrm>
        </p:grpSpPr>
        <p:sp>
          <p:nvSpPr>
            <p:cNvPr id="3" name="object 3"/>
            <p:cNvSpPr/>
            <p:nvPr/>
          </p:nvSpPr>
          <p:spPr>
            <a:xfrm>
              <a:off x="1523999" y="1981199"/>
              <a:ext cx="5943600" cy="2895600"/>
            </a:xfrm>
            <a:custGeom>
              <a:avLst/>
              <a:gdLst/>
              <a:ahLst/>
              <a:cxnLst/>
              <a:rect l="l" t="t" r="r" b="b"/>
              <a:pathLst>
                <a:path w="5943600" h="2895600">
                  <a:moveTo>
                    <a:pt x="5461000" y="0"/>
                  </a:moveTo>
                  <a:lnTo>
                    <a:pt x="482600" y="0"/>
                  </a:lnTo>
                  <a:lnTo>
                    <a:pt x="436116" y="2208"/>
                  </a:lnTo>
                  <a:lnTo>
                    <a:pt x="390883" y="8700"/>
                  </a:lnTo>
                  <a:lnTo>
                    <a:pt x="347104" y="19273"/>
                  </a:lnTo>
                  <a:lnTo>
                    <a:pt x="304981" y="33724"/>
                  </a:lnTo>
                  <a:lnTo>
                    <a:pt x="264716" y="51852"/>
                  </a:lnTo>
                  <a:lnTo>
                    <a:pt x="226510" y="73454"/>
                  </a:lnTo>
                  <a:lnTo>
                    <a:pt x="190567" y="98329"/>
                  </a:lnTo>
                  <a:lnTo>
                    <a:pt x="157087" y="126274"/>
                  </a:lnTo>
                  <a:lnTo>
                    <a:pt x="126274" y="157087"/>
                  </a:lnTo>
                  <a:lnTo>
                    <a:pt x="98329" y="190567"/>
                  </a:lnTo>
                  <a:lnTo>
                    <a:pt x="73454" y="226510"/>
                  </a:lnTo>
                  <a:lnTo>
                    <a:pt x="51852" y="264716"/>
                  </a:lnTo>
                  <a:lnTo>
                    <a:pt x="33724" y="304981"/>
                  </a:lnTo>
                  <a:lnTo>
                    <a:pt x="19273" y="347104"/>
                  </a:lnTo>
                  <a:lnTo>
                    <a:pt x="8700" y="390883"/>
                  </a:lnTo>
                  <a:lnTo>
                    <a:pt x="2208" y="436116"/>
                  </a:lnTo>
                  <a:lnTo>
                    <a:pt x="0" y="482600"/>
                  </a:lnTo>
                  <a:lnTo>
                    <a:pt x="0" y="2413000"/>
                  </a:lnTo>
                  <a:lnTo>
                    <a:pt x="2208" y="2459483"/>
                  </a:lnTo>
                  <a:lnTo>
                    <a:pt x="8700" y="2504716"/>
                  </a:lnTo>
                  <a:lnTo>
                    <a:pt x="19273" y="2548495"/>
                  </a:lnTo>
                  <a:lnTo>
                    <a:pt x="33724" y="2590618"/>
                  </a:lnTo>
                  <a:lnTo>
                    <a:pt x="51852" y="2630883"/>
                  </a:lnTo>
                  <a:lnTo>
                    <a:pt x="73454" y="2669089"/>
                  </a:lnTo>
                  <a:lnTo>
                    <a:pt x="98329" y="2705032"/>
                  </a:lnTo>
                  <a:lnTo>
                    <a:pt x="126274" y="2738512"/>
                  </a:lnTo>
                  <a:lnTo>
                    <a:pt x="157087" y="2769325"/>
                  </a:lnTo>
                  <a:lnTo>
                    <a:pt x="190567" y="2797270"/>
                  </a:lnTo>
                  <a:lnTo>
                    <a:pt x="226510" y="2822145"/>
                  </a:lnTo>
                  <a:lnTo>
                    <a:pt x="264716" y="2843747"/>
                  </a:lnTo>
                  <a:lnTo>
                    <a:pt x="304981" y="2861875"/>
                  </a:lnTo>
                  <a:lnTo>
                    <a:pt x="347104" y="2876326"/>
                  </a:lnTo>
                  <a:lnTo>
                    <a:pt x="390883" y="2886899"/>
                  </a:lnTo>
                  <a:lnTo>
                    <a:pt x="436116" y="2893391"/>
                  </a:lnTo>
                  <a:lnTo>
                    <a:pt x="482600" y="2895600"/>
                  </a:lnTo>
                  <a:lnTo>
                    <a:pt x="5461000" y="2895600"/>
                  </a:lnTo>
                  <a:lnTo>
                    <a:pt x="5507483" y="2893391"/>
                  </a:lnTo>
                  <a:lnTo>
                    <a:pt x="5552716" y="2886899"/>
                  </a:lnTo>
                  <a:lnTo>
                    <a:pt x="5596495" y="2876326"/>
                  </a:lnTo>
                  <a:lnTo>
                    <a:pt x="5638618" y="2861875"/>
                  </a:lnTo>
                  <a:lnTo>
                    <a:pt x="5678883" y="2843747"/>
                  </a:lnTo>
                  <a:lnTo>
                    <a:pt x="5717089" y="2822145"/>
                  </a:lnTo>
                  <a:lnTo>
                    <a:pt x="5753032" y="2797270"/>
                  </a:lnTo>
                  <a:lnTo>
                    <a:pt x="5786512" y="2769325"/>
                  </a:lnTo>
                  <a:lnTo>
                    <a:pt x="5817325" y="2738512"/>
                  </a:lnTo>
                  <a:lnTo>
                    <a:pt x="5845270" y="2705032"/>
                  </a:lnTo>
                  <a:lnTo>
                    <a:pt x="5870145" y="2669089"/>
                  </a:lnTo>
                  <a:lnTo>
                    <a:pt x="5891747" y="2630883"/>
                  </a:lnTo>
                  <a:lnTo>
                    <a:pt x="5909875" y="2590618"/>
                  </a:lnTo>
                  <a:lnTo>
                    <a:pt x="5924326" y="2548495"/>
                  </a:lnTo>
                  <a:lnTo>
                    <a:pt x="5934899" y="2504716"/>
                  </a:lnTo>
                  <a:lnTo>
                    <a:pt x="5941391" y="2459483"/>
                  </a:lnTo>
                  <a:lnTo>
                    <a:pt x="5943600" y="2413000"/>
                  </a:lnTo>
                  <a:lnTo>
                    <a:pt x="5943600" y="482600"/>
                  </a:lnTo>
                  <a:lnTo>
                    <a:pt x="5941391" y="436116"/>
                  </a:lnTo>
                  <a:lnTo>
                    <a:pt x="5934899" y="390883"/>
                  </a:lnTo>
                  <a:lnTo>
                    <a:pt x="5924326" y="347104"/>
                  </a:lnTo>
                  <a:lnTo>
                    <a:pt x="5909875" y="304981"/>
                  </a:lnTo>
                  <a:lnTo>
                    <a:pt x="5891747" y="264716"/>
                  </a:lnTo>
                  <a:lnTo>
                    <a:pt x="5870145" y="226510"/>
                  </a:lnTo>
                  <a:lnTo>
                    <a:pt x="5845270" y="190567"/>
                  </a:lnTo>
                  <a:lnTo>
                    <a:pt x="5817325" y="157087"/>
                  </a:lnTo>
                  <a:lnTo>
                    <a:pt x="5786512" y="126274"/>
                  </a:lnTo>
                  <a:lnTo>
                    <a:pt x="5753032" y="98329"/>
                  </a:lnTo>
                  <a:lnTo>
                    <a:pt x="5717089" y="73454"/>
                  </a:lnTo>
                  <a:lnTo>
                    <a:pt x="5678883" y="51852"/>
                  </a:lnTo>
                  <a:lnTo>
                    <a:pt x="5638618" y="33724"/>
                  </a:lnTo>
                  <a:lnTo>
                    <a:pt x="5596495" y="19273"/>
                  </a:lnTo>
                  <a:lnTo>
                    <a:pt x="5552716" y="8700"/>
                  </a:lnTo>
                  <a:lnTo>
                    <a:pt x="5507483" y="2208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3999" y="1981199"/>
              <a:ext cx="5943600" cy="2895600"/>
            </a:xfrm>
            <a:custGeom>
              <a:avLst/>
              <a:gdLst/>
              <a:ahLst/>
              <a:cxnLst/>
              <a:rect l="l" t="t" r="r" b="b"/>
              <a:pathLst>
                <a:path w="5943600" h="2895600">
                  <a:moveTo>
                    <a:pt x="0" y="482600"/>
                  </a:moveTo>
                  <a:lnTo>
                    <a:pt x="2208" y="436116"/>
                  </a:lnTo>
                  <a:lnTo>
                    <a:pt x="8700" y="390883"/>
                  </a:lnTo>
                  <a:lnTo>
                    <a:pt x="19273" y="347104"/>
                  </a:lnTo>
                  <a:lnTo>
                    <a:pt x="33724" y="304981"/>
                  </a:lnTo>
                  <a:lnTo>
                    <a:pt x="51852" y="264716"/>
                  </a:lnTo>
                  <a:lnTo>
                    <a:pt x="73454" y="226510"/>
                  </a:lnTo>
                  <a:lnTo>
                    <a:pt x="98329" y="190567"/>
                  </a:lnTo>
                  <a:lnTo>
                    <a:pt x="126274" y="157087"/>
                  </a:lnTo>
                  <a:lnTo>
                    <a:pt x="157087" y="126274"/>
                  </a:lnTo>
                  <a:lnTo>
                    <a:pt x="190567" y="98329"/>
                  </a:lnTo>
                  <a:lnTo>
                    <a:pt x="226510" y="73454"/>
                  </a:lnTo>
                  <a:lnTo>
                    <a:pt x="264716" y="51852"/>
                  </a:lnTo>
                  <a:lnTo>
                    <a:pt x="304981" y="33724"/>
                  </a:lnTo>
                  <a:lnTo>
                    <a:pt x="347104" y="19273"/>
                  </a:lnTo>
                  <a:lnTo>
                    <a:pt x="390883" y="8700"/>
                  </a:lnTo>
                  <a:lnTo>
                    <a:pt x="436116" y="2208"/>
                  </a:lnTo>
                  <a:lnTo>
                    <a:pt x="482600" y="0"/>
                  </a:lnTo>
                  <a:lnTo>
                    <a:pt x="5461000" y="0"/>
                  </a:lnTo>
                  <a:lnTo>
                    <a:pt x="5507483" y="2208"/>
                  </a:lnTo>
                  <a:lnTo>
                    <a:pt x="5552716" y="8700"/>
                  </a:lnTo>
                  <a:lnTo>
                    <a:pt x="5596495" y="19273"/>
                  </a:lnTo>
                  <a:lnTo>
                    <a:pt x="5638618" y="33724"/>
                  </a:lnTo>
                  <a:lnTo>
                    <a:pt x="5678883" y="51852"/>
                  </a:lnTo>
                  <a:lnTo>
                    <a:pt x="5717089" y="73454"/>
                  </a:lnTo>
                  <a:lnTo>
                    <a:pt x="5753032" y="98329"/>
                  </a:lnTo>
                  <a:lnTo>
                    <a:pt x="5786512" y="126274"/>
                  </a:lnTo>
                  <a:lnTo>
                    <a:pt x="5817325" y="157087"/>
                  </a:lnTo>
                  <a:lnTo>
                    <a:pt x="5845270" y="190567"/>
                  </a:lnTo>
                  <a:lnTo>
                    <a:pt x="5870145" y="226510"/>
                  </a:lnTo>
                  <a:lnTo>
                    <a:pt x="5891747" y="264716"/>
                  </a:lnTo>
                  <a:lnTo>
                    <a:pt x="5909875" y="304981"/>
                  </a:lnTo>
                  <a:lnTo>
                    <a:pt x="5924326" y="347104"/>
                  </a:lnTo>
                  <a:lnTo>
                    <a:pt x="5934899" y="390883"/>
                  </a:lnTo>
                  <a:lnTo>
                    <a:pt x="5941391" y="436116"/>
                  </a:lnTo>
                  <a:lnTo>
                    <a:pt x="5943600" y="482600"/>
                  </a:lnTo>
                  <a:lnTo>
                    <a:pt x="5943600" y="2413000"/>
                  </a:lnTo>
                  <a:lnTo>
                    <a:pt x="5941391" y="2459483"/>
                  </a:lnTo>
                  <a:lnTo>
                    <a:pt x="5934899" y="2504716"/>
                  </a:lnTo>
                  <a:lnTo>
                    <a:pt x="5924326" y="2548495"/>
                  </a:lnTo>
                  <a:lnTo>
                    <a:pt x="5909875" y="2590618"/>
                  </a:lnTo>
                  <a:lnTo>
                    <a:pt x="5891747" y="2630883"/>
                  </a:lnTo>
                  <a:lnTo>
                    <a:pt x="5870145" y="2669089"/>
                  </a:lnTo>
                  <a:lnTo>
                    <a:pt x="5845270" y="2705032"/>
                  </a:lnTo>
                  <a:lnTo>
                    <a:pt x="5817325" y="2738512"/>
                  </a:lnTo>
                  <a:lnTo>
                    <a:pt x="5786512" y="2769325"/>
                  </a:lnTo>
                  <a:lnTo>
                    <a:pt x="5753032" y="2797270"/>
                  </a:lnTo>
                  <a:lnTo>
                    <a:pt x="5717089" y="2822145"/>
                  </a:lnTo>
                  <a:lnTo>
                    <a:pt x="5678883" y="2843747"/>
                  </a:lnTo>
                  <a:lnTo>
                    <a:pt x="5638618" y="2861875"/>
                  </a:lnTo>
                  <a:lnTo>
                    <a:pt x="5596495" y="2876326"/>
                  </a:lnTo>
                  <a:lnTo>
                    <a:pt x="5552716" y="2886899"/>
                  </a:lnTo>
                  <a:lnTo>
                    <a:pt x="5507483" y="2893391"/>
                  </a:lnTo>
                  <a:lnTo>
                    <a:pt x="5461000" y="2895600"/>
                  </a:lnTo>
                  <a:lnTo>
                    <a:pt x="482600" y="2895600"/>
                  </a:lnTo>
                  <a:lnTo>
                    <a:pt x="436116" y="2893391"/>
                  </a:lnTo>
                  <a:lnTo>
                    <a:pt x="390883" y="2886899"/>
                  </a:lnTo>
                  <a:lnTo>
                    <a:pt x="347104" y="2876326"/>
                  </a:lnTo>
                  <a:lnTo>
                    <a:pt x="304981" y="2861875"/>
                  </a:lnTo>
                  <a:lnTo>
                    <a:pt x="264716" y="2843747"/>
                  </a:lnTo>
                  <a:lnTo>
                    <a:pt x="226510" y="2822145"/>
                  </a:lnTo>
                  <a:lnTo>
                    <a:pt x="190567" y="2797270"/>
                  </a:lnTo>
                  <a:lnTo>
                    <a:pt x="157087" y="2769325"/>
                  </a:lnTo>
                  <a:lnTo>
                    <a:pt x="126274" y="2738512"/>
                  </a:lnTo>
                  <a:lnTo>
                    <a:pt x="98329" y="2705032"/>
                  </a:lnTo>
                  <a:lnTo>
                    <a:pt x="73454" y="2669089"/>
                  </a:lnTo>
                  <a:lnTo>
                    <a:pt x="51852" y="2630883"/>
                  </a:lnTo>
                  <a:lnTo>
                    <a:pt x="33724" y="2590618"/>
                  </a:lnTo>
                  <a:lnTo>
                    <a:pt x="19273" y="2548495"/>
                  </a:lnTo>
                  <a:lnTo>
                    <a:pt x="8700" y="2504716"/>
                  </a:lnTo>
                  <a:lnTo>
                    <a:pt x="2208" y="2459483"/>
                  </a:lnTo>
                  <a:lnTo>
                    <a:pt x="0" y="2413000"/>
                  </a:lnTo>
                  <a:lnTo>
                    <a:pt x="0" y="48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226" y="32802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5" h="144145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7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3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5" h="144145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5" h="144145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70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1" y="2147"/>
                </a:lnTo>
                <a:lnTo>
                  <a:pt x="250130" y="0"/>
                </a:lnTo>
                <a:close/>
              </a:path>
              <a:path w="375285" h="144145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5" h="144145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5" h="144145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5" h="144145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70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490" y="3282168"/>
            <a:ext cx="1283335" cy="144145"/>
          </a:xfrm>
          <a:custGeom>
            <a:avLst/>
            <a:gdLst/>
            <a:ahLst/>
            <a:cxnLst/>
            <a:rect l="l" t="t" r="r" b="b"/>
            <a:pathLst>
              <a:path w="1283335" h="144145">
                <a:moveTo>
                  <a:pt x="1255414" y="55518"/>
                </a:moveTo>
                <a:lnTo>
                  <a:pt x="1251013" y="55518"/>
                </a:lnTo>
                <a:lnTo>
                  <a:pt x="1251140" y="87522"/>
                </a:lnTo>
                <a:lnTo>
                  <a:pt x="1191884" y="87745"/>
                </a:lnTo>
                <a:lnTo>
                  <a:pt x="1147127" y="114065"/>
                </a:lnTo>
                <a:lnTo>
                  <a:pt x="1142396" y="118302"/>
                </a:lnTo>
                <a:lnTo>
                  <a:pt x="1139761" y="123860"/>
                </a:lnTo>
                <a:lnTo>
                  <a:pt x="1139412" y="130014"/>
                </a:lnTo>
                <a:lnTo>
                  <a:pt x="1141539" y="136036"/>
                </a:lnTo>
                <a:lnTo>
                  <a:pt x="1145756" y="140767"/>
                </a:lnTo>
                <a:lnTo>
                  <a:pt x="1151270" y="143402"/>
                </a:lnTo>
                <a:lnTo>
                  <a:pt x="1157380" y="143752"/>
                </a:lnTo>
                <a:lnTo>
                  <a:pt x="1163383" y="141624"/>
                </a:lnTo>
                <a:lnTo>
                  <a:pt x="1282890" y="71393"/>
                </a:lnTo>
                <a:lnTo>
                  <a:pt x="1255414" y="55518"/>
                </a:lnTo>
                <a:close/>
              </a:path>
              <a:path w="1283335" h="144145">
                <a:moveTo>
                  <a:pt x="1191815" y="55741"/>
                </a:moveTo>
                <a:lnTo>
                  <a:pt x="0" y="60217"/>
                </a:lnTo>
                <a:lnTo>
                  <a:pt x="127" y="92221"/>
                </a:lnTo>
                <a:lnTo>
                  <a:pt x="1191884" y="87745"/>
                </a:lnTo>
                <a:lnTo>
                  <a:pt x="1219281" y="71633"/>
                </a:lnTo>
                <a:lnTo>
                  <a:pt x="1191815" y="55741"/>
                </a:lnTo>
                <a:close/>
              </a:path>
              <a:path w="1283335" h="144145">
                <a:moveTo>
                  <a:pt x="1219281" y="71633"/>
                </a:moveTo>
                <a:lnTo>
                  <a:pt x="1191884" y="87745"/>
                </a:lnTo>
                <a:lnTo>
                  <a:pt x="1251140" y="87522"/>
                </a:lnTo>
                <a:lnTo>
                  <a:pt x="1251131" y="85363"/>
                </a:lnTo>
                <a:lnTo>
                  <a:pt x="1243012" y="85363"/>
                </a:lnTo>
                <a:lnTo>
                  <a:pt x="1219281" y="71633"/>
                </a:lnTo>
                <a:close/>
              </a:path>
              <a:path w="1283335" h="144145">
                <a:moveTo>
                  <a:pt x="1243012" y="57677"/>
                </a:moveTo>
                <a:lnTo>
                  <a:pt x="1219281" y="71633"/>
                </a:lnTo>
                <a:lnTo>
                  <a:pt x="1243012" y="85363"/>
                </a:lnTo>
                <a:lnTo>
                  <a:pt x="1243012" y="57677"/>
                </a:lnTo>
                <a:close/>
              </a:path>
              <a:path w="1283335" h="144145">
                <a:moveTo>
                  <a:pt x="1251022" y="57677"/>
                </a:moveTo>
                <a:lnTo>
                  <a:pt x="1243012" y="57677"/>
                </a:lnTo>
                <a:lnTo>
                  <a:pt x="1243012" y="85363"/>
                </a:lnTo>
                <a:lnTo>
                  <a:pt x="1251131" y="85363"/>
                </a:lnTo>
                <a:lnTo>
                  <a:pt x="1251022" y="57677"/>
                </a:lnTo>
                <a:close/>
              </a:path>
              <a:path w="1283335" h="144145">
                <a:moveTo>
                  <a:pt x="1251013" y="55518"/>
                </a:moveTo>
                <a:lnTo>
                  <a:pt x="1191815" y="55741"/>
                </a:lnTo>
                <a:lnTo>
                  <a:pt x="1219281" y="71633"/>
                </a:lnTo>
                <a:lnTo>
                  <a:pt x="1243012" y="57677"/>
                </a:lnTo>
                <a:lnTo>
                  <a:pt x="1251022" y="57677"/>
                </a:lnTo>
                <a:lnTo>
                  <a:pt x="1251013" y="55518"/>
                </a:lnTo>
                <a:close/>
              </a:path>
              <a:path w="1283335" h="144145">
                <a:moveTo>
                  <a:pt x="1156872" y="0"/>
                </a:moveTo>
                <a:lnTo>
                  <a:pt x="1150762" y="400"/>
                </a:lnTo>
                <a:lnTo>
                  <a:pt x="1145248" y="3087"/>
                </a:lnTo>
                <a:lnTo>
                  <a:pt x="1141031" y="7893"/>
                </a:lnTo>
                <a:lnTo>
                  <a:pt x="1138997" y="13896"/>
                </a:lnTo>
                <a:lnTo>
                  <a:pt x="1139428" y="20006"/>
                </a:lnTo>
                <a:lnTo>
                  <a:pt x="1142120" y="25521"/>
                </a:lnTo>
                <a:lnTo>
                  <a:pt x="1146873" y="29737"/>
                </a:lnTo>
                <a:lnTo>
                  <a:pt x="1191815" y="55741"/>
                </a:lnTo>
                <a:lnTo>
                  <a:pt x="1255414" y="55518"/>
                </a:lnTo>
                <a:lnTo>
                  <a:pt x="1162875" y="2051"/>
                </a:lnTo>
                <a:lnTo>
                  <a:pt x="1156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2361" y="3281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5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5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5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5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5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835" y="3286061"/>
            <a:ext cx="4420235" cy="2882900"/>
          </a:xfrm>
          <a:custGeom>
            <a:avLst/>
            <a:gdLst/>
            <a:ahLst/>
            <a:cxnLst/>
            <a:rect l="l" t="t" r="r" b="b"/>
            <a:pathLst>
              <a:path w="4420234" h="2882900">
                <a:moveTo>
                  <a:pt x="4419854" y="72199"/>
                </a:moveTo>
                <a:lnTo>
                  <a:pt x="4300347" y="2095"/>
                </a:lnTo>
                <a:lnTo>
                  <a:pt x="4294314" y="0"/>
                </a:lnTo>
                <a:lnTo>
                  <a:pt x="4288167" y="381"/>
                </a:lnTo>
                <a:lnTo>
                  <a:pt x="4282605" y="3060"/>
                </a:lnTo>
                <a:lnTo>
                  <a:pt x="4278376" y="7810"/>
                </a:lnTo>
                <a:lnTo>
                  <a:pt x="4276318" y="13817"/>
                </a:lnTo>
                <a:lnTo>
                  <a:pt x="4276699" y="19926"/>
                </a:lnTo>
                <a:lnTo>
                  <a:pt x="4279354" y="25438"/>
                </a:lnTo>
                <a:lnTo>
                  <a:pt x="4284091" y="29654"/>
                </a:lnTo>
                <a:lnTo>
                  <a:pt x="4328998" y="56019"/>
                </a:lnTo>
                <a:lnTo>
                  <a:pt x="2895727" y="51498"/>
                </a:lnTo>
                <a:lnTo>
                  <a:pt x="2895727" y="83502"/>
                </a:lnTo>
                <a:lnTo>
                  <a:pt x="3641725" y="85864"/>
                </a:lnTo>
                <a:lnTo>
                  <a:pt x="3641725" y="2719794"/>
                </a:lnTo>
                <a:lnTo>
                  <a:pt x="3615563" y="2674937"/>
                </a:lnTo>
                <a:lnTo>
                  <a:pt x="3611334" y="2670200"/>
                </a:lnTo>
                <a:lnTo>
                  <a:pt x="3605822" y="2667533"/>
                </a:lnTo>
                <a:lnTo>
                  <a:pt x="3599713" y="2667139"/>
                </a:lnTo>
                <a:lnTo>
                  <a:pt x="3593719" y="2669184"/>
                </a:lnTo>
                <a:lnTo>
                  <a:pt x="3588905" y="2673413"/>
                </a:lnTo>
                <a:lnTo>
                  <a:pt x="3586226" y="2678938"/>
                </a:lnTo>
                <a:lnTo>
                  <a:pt x="3585819" y="2685059"/>
                </a:lnTo>
                <a:lnTo>
                  <a:pt x="3587877" y="2691066"/>
                </a:lnTo>
                <a:lnTo>
                  <a:pt x="3648341" y="2794698"/>
                </a:lnTo>
                <a:lnTo>
                  <a:pt x="90995" y="2794698"/>
                </a:lnTo>
                <a:lnTo>
                  <a:pt x="135890" y="2768511"/>
                </a:lnTo>
                <a:lnTo>
                  <a:pt x="140614" y="2764294"/>
                </a:lnTo>
                <a:lnTo>
                  <a:pt x="143268" y="2758770"/>
                </a:lnTo>
                <a:lnTo>
                  <a:pt x="143649" y="2752648"/>
                </a:lnTo>
                <a:lnTo>
                  <a:pt x="141605" y="2746629"/>
                </a:lnTo>
                <a:lnTo>
                  <a:pt x="137375" y="2741892"/>
                </a:lnTo>
                <a:lnTo>
                  <a:pt x="131864" y="2739225"/>
                </a:lnTo>
                <a:lnTo>
                  <a:pt x="125755" y="2738831"/>
                </a:lnTo>
                <a:lnTo>
                  <a:pt x="119761" y="2740876"/>
                </a:lnTo>
                <a:lnTo>
                  <a:pt x="0" y="2810700"/>
                </a:lnTo>
                <a:lnTo>
                  <a:pt x="119761" y="2880525"/>
                </a:lnTo>
                <a:lnTo>
                  <a:pt x="125755" y="2882582"/>
                </a:lnTo>
                <a:lnTo>
                  <a:pt x="131864" y="2882188"/>
                </a:lnTo>
                <a:lnTo>
                  <a:pt x="137375" y="2879521"/>
                </a:lnTo>
                <a:lnTo>
                  <a:pt x="141605" y="2874772"/>
                </a:lnTo>
                <a:lnTo>
                  <a:pt x="143649" y="2868765"/>
                </a:lnTo>
                <a:lnTo>
                  <a:pt x="143268" y="2862643"/>
                </a:lnTo>
                <a:lnTo>
                  <a:pt x="140614" y="2857119"/>
                </a:lnTo>
                <a:lnTo>
                  <a:pt x="135890" y="2852890"/>
                </a:lnTo>
                <a:lnTo>
                  <a:pt x="90995" y="2826702"/>
                </a:lnTo>
                <a:lnTo>
                  <a:pt x="3657727" y="2826702"/>
                </a:lnTo>
                <a:lnTo>
                  <a:pt x="3657727" y="2810776"/>
                </a:lnTo>
                <a:lnTo>
                  <a:pt x="3676243" y="2779039"/>
                </a:lnTo>
                <a:lnTo>
                  <a:pt x="3727577" y="2691066"/>
                </a:lnTo>
                <a:lnTo>
                  <a:pt x="3729621" y="2685059"/>
                </a:lnTo>
                <a:lnTo>
                  <a:pt x="3729228" y="2678938"/>
                </a:lnTo>
                <a:lnTo>
                  <a:pt x="3726535" y="2673413"/>
                </a:lnTo>
                <a:lnTo>
                  <a:pt x="3721735" y="2669184"/>
                </a:lnTo>
                <a:lnTo>
                  <a:pt x="3715728" y="2667139"/>
                </a:lnTo>
                <a:lnTo>
                  <a:pt x="3709619" y="2667533"/>
                </a:lnTo>
                <a:lnTo>
                  <a:pt x="3704107" y="2670200"/>
                </a:lnTo>
                <a:lnTo>
                  <a:pt x="3699891" y="2674937"/>
                </a:lnTo>
                <a:lnTo>
                  <a:pt x="3673729" y="2719794"/>
                </a:lnTo>
                <a:lnTo>
                  <a:pt x="3673729" y="85966"/>
                </a:lnTo>
                <a:lnTo>
                  <a:pt x="4328706" y="88023"/>
                </a:lnTo>
                <a:lnTo>
                  <a:pt x="4283837" y="113982"/>
                </a:lnTo>
                <a:lnTo>
                  <a:pt x="4279074" y="118211"/>
                </a:lnTo>
                <a:lnTo>
                  <a:pt x="4276382" y="123723"/>
                </a:lnTo>
                <a:lnTo>
                  <a:pt x="4275950" y="129832"/>
                </a:lnTo>
                <a:lnTo>
                  <a:pt x="4277995" y="135826"/>
                </a:lnTo>
                <a:lnTo>
                  <a:pt x="4282211" y="140639"/>
                </a:lnTo>
                <a:lnTo>
                  <a:pt x="4287723" y="143319"/>
                </a:lnTo>
                <a:lnTo>
                  <a:pt x="4293832" y="143725"/>
                </a:lnTo>
                <a:lnTo>
                  <a:pt x="4299839" y="141668"/>
                </a:lnTo>
                <a:lnTo>
                  <a:pt x="4392206" y="88201"/>
                </a:lnTo>
                <a:lnTo>
                  <a:pt x="4419854" y="7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527" y="3658234"/>
            <a:ext cx="3044825" cy="2510790"/>
          </a:xfrm>
          <a:custGeom>
            <a:avLst/>
            <a:gdLst/>
            <a:ahLst/>
            <a:cxnLst/>
            <a:rect l="l" t="t" r="r" b="b"/>
            <a:pathLst>
              <a:path w="3044825" h="2510790">
                <a:moveTo>
                  <a:pt x="3044342" y="2422525"/>
                </a:moveTo>
                <a:lnTo>
                  <a:pt x="150710" y="2422525"/>
                </a:lnTo>
                <a:lnTo>
                  <a:pt x="195605" y="2396337"/>
                </a:lnTo>
                <a:lnTo>
                  <a:pt x="200342" y="2392121"/>
                </a:lnTo>
                <a:lnTo>
                  <a:pt x="203009" y="2386596"/>
                </a:lnTo>
                <a:lnTo>
                  <a:pt x="203403" y="2380475"/>
                </a:lnTo>
                <a:lnTo>
                  <a:pt x="201345" y="2374455"/>
                </a:lnTo>
                <a:lnTo>
                  <a:pt x="197129" y="2369718"/>
                </a:lnTo>
                <a:lnTo>
                  <a:pt x="191604" y="2367051"/>
                </a:lnTo>
                <a:lnTo>
                  <a:pt x="185483" y="2366657"/>
                </a:lnTo>
                <a:lnTo>
                  <a:pt x="179476" y="2368702"/>
                </a:lnTo>
                <a:lnTo>
                  <a:pt x="75882" y="2429129"/>
                </a:lnTo>
                <a:lnTo>
                  <a:pt x="87922" y="119392"/>
                </a:lnTo>
                <a:lnTo>
                  <a:pt x="87972" y="90944"/>
                </a:lnTo>
                <a:lnTo>
                  <a:pt x="88061" y="91084"/>
                </a:lnTo>
                <a:lnTo>
                  <a:pt x="114020" y="136144"/>
                </a:lnTo>
                <a:lnTo>
                  <a:pt x="118211" y="140906"/>
                </a:lnTo>
                <a:lnTo>
                  <a:pt x="123723" y="143598"/>
                </a:lnTo>
                <a:lnTo>
                  <a:pt x="129844" y="144030"/>
                </a:lnTo>
                <a:lnTo>
                  <a:pt x="135877" y="141986"/>
                </a:lnTo>
                <a:lnTo>
                  <a:pt x="140639" y="137769"/>
                </a:lnTo>
                <a:lnTo>
                  <a:pt x="143332" y="132257"/>
                </a:lnTo>
                <a:lnTo>
                  <a:pt x="143764" y="126149"/>
                </a:lnTo>
                <a:lnTo>
                  <a:pt x="141744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95" y="119380"/>
                </a:lnTo>
                <a:lnTo>
                  <a:pt x="0" y="125387"/>
                </a:lnTo>
                <a:lnTo>
                  <a:pt x="368" y="131508"/>
                </a:lnTo>
                <a:lnTo>
                  <a:pt x="3009" y="137071"/>
                </a:lnTo>
                <a:lnTo>
                  <a:pt x="7734" y="141351"/>
                </a:lnTo>
                <a:lnTo>
                  <a:pt x="13728" y="143408"/>
                </a:lnTo>
                <a:lnTo>
                  <a:pt x="19850" y="143027"/>
                </a:lnTo>
                <a:lnTo>
                  <a:pt x="25400" y="140373"/>
                </a:lnTo>
                <a:lnTo>
                  <a:pt x="29654" y="135636"/>
                </a:lnTo>
                <a:lnTo>
                  <a:pt x="56057" y="90944"/>
                </a:lnTo>
                <a:lnTo>
                  <a:pt x="43840" y="2438438"/>
                </a:lnTo>
                <a:lnTo>
                  <a:pt x="59766" y="2438527"/>
                </a:lnTo>
                <a:lnTo>
                  <a:pt x="179476" y="2508351"/>
                </a:lnTo>
                <a:lnTo>
                  <a:pt x="185483" y="2510409"/>
                </a:lnTo>
                <a:lnTo>
                  <a:pt x="191604" y="2510015"/>
                </a:lnTo>
                <a:lnTo>
                  <a:pt x="197129" y="2507348"/>
                </a:lnTo>
                <a:lnTo>
                  <a:pt x="201345" y="2502598"/>
                </a:lnTo>
                <a:lnTo>
                  <a:pt x="203403" y="2496591"/>
                </a:lnTo>
                <a:lnTo>
                  <a:pt x="203009" y="2490470"/>
                </a:lnTo>
                <a:lnTo>
                  <a:pt x="200342" y="2484945"/>
                </a:lnTo>
                <a:lnTo>
                  <a:pt x="195605" y="2480716"/>
                </a:lnTo>
                <a:lnTo>
                  <a:pt x="150710" y="2454529"/>
                </a:lnTo>
                <a:lnTo>
                  <a:pt x="3044342" y="2454529"/>
                </a:lnTo>
                <a:lnTo>
                  <a:pt x="3044342" y="2422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338493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3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6" y="88391"/>
                </a:moveTo>
                <a:lnTo>
                  <a:pt x="521716" y="520191"/>
                </a:lnTo>
              </a:path>
              <a:path w="609600" h="609600">
                <a:moveTo>
                  <a:pt x="89916" y="520191"/>
                </a:moveTo>
                <a:lnTo>
                  <a:pt x="521716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300" y="2851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700" y="3542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0" y="3548633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11747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9856" y="1174750"/>
            <a:ext cx="207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2911" y="3328280"/>
            <a:ext cx="2411730" cy="0"/>
          </a:xfrm>
          <a:custGeom>
            <a:avLst/>
            <a:gdLst/>
            <a:ahLst/>
            <a:cxnLst/>
            <a:rect l="l" t="t" r="r" b="b"/>
            <a:pathLst>
              <a:path w="2411729">
                <a:moveTo>
                  <a:pt x="0" y="0"/>
                </a:moveTo>
                <a:lnTo>
                  <a:pt x="2411649" y="0"/>
                </a:lnTo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86761" y="2373629"/>
            <a:ext cx="28956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70485" algn="ctr">
              <a:lnSpc>
                <a:spcPct val="100000"/>
              </a:lnSpc>
            </a:pPr>
            <a:r>
              <a:rPr sz="2550" i="1" spc="-215" dirty="0">
                <a:latin typeface="Times New Roman"/>
                <a:cs typeface="Times New Roman"/>
              </a:rPr>
              <a:t>G</a:t>
            </a:r>
            <a:r>
              <a:rPr sz="2550" spc="-215" dirty="0">
                <a:latin typeface="Times New Roman"/>
                <a:cs typeface="Times New Roman"/>
              </a:rPr>
              <a:t>1</a:t>
            </a:r>
            <a:r>
              <a:rPr sz="2550" i="1" spc="-215" dirty="0">
                <a:latin typeface="Times New Roman"/>
                <a:cs typeface="Times New Roman"/>
              </a:rPr>
              <a:t>G</a:t>
            </a:r>
            <a:r>
              <a:rPr sz="2550" spc="-21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  <a:spcBef>
                <a:spcPts val="545"/>
              </a:spcBef>
            </a:pPr>
            <a:r>
              <a:rPr sz="2550" spc="-125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i="1" spc="-195" dirty="0">
                <a:latin typeface="Times New Roman"/>
                <a:cs typeface="Times New Roman"/>
              </a:rPr>
              <a:t>H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2</a:t>
            </a:r>
            <a:r>
              <a:rPr sz="2550" i="1" spc="-195" dirty="0">
                <a:latin typeface="Times New Roman"/>
                <a:cs typeface="Times New Roman"/>
              </a:rPr>
              <a:t>H</a:t>
            </a:r>
            <a:r>
              <a:rPr sz="2550" i="1" spc="-320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626" y="1747837"/>
            <a:ext cx="8676640" cy="4505325"/>
            <a:chOff x="163626" y="1747837"/>
            <a:chExt cx="8676640" cy="4505325"/>
          </a:xfrm>
        </p:grpSpPr>
        <p:sp>
          <p:nvSpPr>
            <p:cNvPr id="3" name="object 3"/>
            <p:cNvSpPr/>
            <p:nvPr/>
          </p:nvSpPr>
          <p:spPr>
            <a:xfrm>
              <a:off x="380999" y="1752600"/>
              <a:ext cx="8006080" cy="4495800"/>
            </a:xfrm>
            <a:custGeom>
              <a:avLst/>
              <a:gdLst/>
              <a:ahLst/>
              <a:cxnLst/>
              <a:rect l="l" t="t" r="r" b="b"/>
              <a:pathLst>
                <a:path w="8006080" h="4495800">
                  <a:moveTo>
                    <a:pt x="7256272" y="0"/>
                  </a:moveTo>
                  <a:lnTo>
                    <a:pt x="749312" y="0"/>
                  </a:lnTo>
                  <a:lnTo>
                    <a:pt x="701925" y="1474"/>
                  </a:lnTo>
                  <a:lnTo>
                    <a:pt x="655321" y="5839"/>
                  </a:lnTo>
                  <a:lnTo>
                    <a:pt x="609588" y="13006"/>
                  </a:lnTo>
                  <a:lnTo>
                    <a:pt x="564813" y="22887"/>
                  </a:lnTo>
                  <a:lnTo>
                    <a:pt x="521085" y="35396"/>
                  </a:lnTo>
                  <a:lnTo>
                    <a:pt x="478492" y="50443"/>
                  </a:lnTo>
                  <a:lnTo>
                    <a:pt x="437120" y="67942"/>
                  </a:lnTo>
                  <a:lnTo>
                    <a:pt x="397059" y="87804"/>
                  </a:lnTo>
                  <a:lnTo>
                    <a:pt x="358394" y="109941"/>
                  </a:lnTo>
                  <a:lnTo>
                    <a:pt x="321216" y="134266"/>
                  </a:lnTo>
                  <a:lnTo>
                    <a:pt x="285610" y="160690"/>
                  </a:lnTo>
                  <a:lnTo>
                    <a:pt x="251666" y="189127"/>
                  </a:lnTo>
                  <a:lnTo>
                    <a:pt x="219470" y="219487"/>
                  </a:lnTo>
                  <a:lnTo>
                    <a:pt x="189110" y="251684"/>
                  </a:lnTo>
                  <a:lnTo>
                    <a:pt x="160675" y="285629"/>
                  </a:lnTo>
                  <a:lnTo>
                    <a:pt x="134253" y="321235"/>
                  </a:lnTo>
                  <a:lnTo>
                    <a:pt x="109930" y="358413"/>
                  </a:lnTo>
                  <a:lnTo>
                    <a:pt x="87794" y="397077"/>
                  </a:lnTo>
                  <a:lnTo>
                    <a:pt x="67934" y="437137"/>
                  </a:lnTo>
                  <a:lnTo>
                    <a:pt x="50437" y="478507"/>
                  </a:lnTo>
                  <a:lnTo>
                    <a:pt x="35392" y="521098"/>
                  </a:lnTo>
                  <a:lnTo>
                    <a:pt x="22884" y="564822"/>
                  </a:lnTo>
                  <a:lnTo>
                    <a:pt x="13004" y="609593"/>
                  </a:lnTo>
                  <a:lnTo>
                    <a:pt x="5838" y="655321"/>
                  </a:lnTo>
                  <a:lnTo>
                    <a:pt x="1474" y="701919"/>
                  </a:lnTo>
                  <a:lnTo>
                    <a:pt x="0" y="749300"/>
                  </a:lnTo>
                  <a:lnTo>
                    <a:pt x="0" y="3746500"/>
                  </a:lnTo>
                  <a:lnTo>
                    <a:pt x="1474" y="3793885"/>
                  </a:lnTo>
                  <a:lnTo>
                    <a:pt x="5838" y="3840488"/>
                  </a:lnTo>
                  <a:lnTo>
                    <a:pt x="13004" y="3886220"/>
                  </a:lnTo>
                  <a:lnTo>
                    <a:pt x="22884" y="3930993"/>
                  </a:lnTo>
                  <a:lnTo>
                    <a:pt x="35392" y="3974720"/>
                  </a:lnTo>
                  <a:lnTo>
                    <a:pt x="50437" y="4017313"/>
                  </a:lnTo>
                  <a:lnTo>
                    <a:pt x="67934" y="4058684"/>
                  </a:lnTo>
                  <a:lnTo>
                    <a:pt x="87794" y="4098745"/>
                  </a:lnTo>
                  <a:lnTo>
                    <a:pt x="109930" y="4137408"/>
                  </a:lnTo>
                  <a:lnTo>
                    <a:pt x="134253" y="4174586"/>
                  </a:lnTo>
                  <a:lnTo>
                    <a:pt x="160675" y="4210191"/>
                  </a:lnTo>
                  <a:lnTo>
                    <a:pt x="189110" y="4244135"/>
                  </a:lnTo>
                  <a:lnTo>
                    <a:pt x="219470" y="4276331"/>
                  </a:lnTo>
                  <a:lnTo>
                    <a:pt x="251666" y="4306690"/>
                  </a:lnTo>
                  <a:lnTo>
                    <a:pt x="285610" y="4335124"/>
                  </a:lnTo>
                  <a:lnTo>
                    <a:pt x="321216" y="4361547"/>
                  </a:lnTo>
                  <a:lnTo>
                    <a:pt x="358394" y="4385870"/>
                  </a:lnTo>
                  <a:lnTo>
                    <a:pt x="397059" y="4408005"/>
                  </a:lnTo>
                  <a:lnTo>
                    <a:pt x="437120" y="4427865"/>
                  </a:lnTo>
                  <a:lnTo>
                    <a:pt x="478492" y="4445362"/>
                  </a:lnTo>
                  <a:lnTo>
                    <a:pt x="521085" y="4460408"/>
                  </a:lnTo>
                  <a:lnTo>
                    <a:pt x="564813" y="4472915"/>
                  </a:lnTo>
                  <a:lnTo>
                    <a:pt x="609588" y="4482795"/>
                  </a:lnTo>
                  <a:lnTo>
                    <a:pt x="655321" y="4489961"/>
                  </a:lnTo>
                  <a:lnTo>
                    <a:pt x="701925" y="4494325"/>
                  </a:lnTo>
                  <a:lnTo>
                    <a:pt x="749312" y="4495800"/>
                  </a:lnTo>
                  <a:lnTo>
                    <a:pt x="7256272" y="4495800"/>
                  </a:lnTo>
                  <a:lnTo>
                    <a:pt x="7303652" y="4494325"/>
                  </a:lnTo>
                  <a:lnTo>
                    <a:pt x="7350250" y="4489961"/>
                  </a:lnTo>
                  <a:lnTo>
                    <a:pt x="7395978" y="4482795"/>
                  </a:lnTo>
                  <a:lnTo>
                    <a:pt x="7440749" y="4472915"/>
                  </a:lnTo>
                  <a:lnTo>
                    <a:pt x="7484473" y="4460408"/>
                  </a:lnTo>
                  <a:lnTo>
                    <a:pt x="7527064" y="4445362"/>
                  </a:lnTo>
                  <a:lnTo>
                    <a:pt x="7568434" y="4427865"/>
                  </a:lnTo>
                  <a:lnTo>
                    <a:pt x="7608494" y="4408005"/>
                  </a:lnTo>
                  <a:lnTo>
                    <a:pt x="7647158" y="4385870"/>
                  </a:lnTo>
                  <a:lnTo>
                    <a:pt x="7684336" y="4361547"/>
                  </a:lnTo>
                  <a:lnTo>
                    <a:pt x="7719942" y="4335124"/>
                  </a:lnTo>
                  <a:lnTo>
                    <a:pt x="7753887" y="4306690"/>
                  </a:lnTo>
                  <a:lnTo>
                    <a:pt x="7786084" y="4276331"/>
                  </a:lnTo>
                  <a:lnTo>
                    <a:pt x="7816444" y="4244135"/>
                  </a:lnTo>
                  <a:lnTo>
                    <a:pt x="7844881" y="4210191"/>
                  </a:lnTo>
                  <a:lnTo>
                    <a:pt x="7871305" y="4174586"/>
                  </a:lnTo>
                  <a:lnTo>
                    <a:pt x="7895630" y="4137408"/>
                  </a:lnTo>
                  <a:lnTo>
                    <a:pt x="7917767" y="4098745"/>
                  </a:lnTo>
                  <a:lnTo>
                    <a:pt x="7937629" y="4058684"/>
                  </a:lnTo>
                  <a:lnTo>
                    <a:pt x="7955128" y="4017313"/>
                  </a:lnTo>
                  <a:lnTo>
                    <a:pt x="7970175" y="3974720"/>
                  </a:lnTo>
                  <a:lnTo>
                    <a:pt x="7982684" y="3930993"/>
                  </a:lnTo>
                  <a:lnTo>
                    <a:pt x="7992565" y="3886220"/>
                  </a:lnTo>
                  <a:lnTo>
                    <a:pt x="7999732" y="3840488"/>
                  </a:lnTo>
                  <a:lnTo>
                    <a:pt x="8004097" y="3793885"/>
                  </a:lnTo>
                  <a:lnTo>
                    <a:pt x="8005572" y="3746500"/>
                  </a:lnTo>
                  <a:lnTo>
                    <a:pt x="8005572" y="749300"/>
                  </a:lnTo>
                  <a:lnTo>
                    <a:pt x="8004097" y="701919"/>
                  </a:lnTo>
                  <a:lnTo>
                    <a:pt x="7999732" y="655321"/>
                  </a:lnTo>
                  <a:lnTo>
                    <a:pt x="7992565" y="609593"/>
                  </a:lnTo>
                  <a:lnTo>
                    <a:pt x="7982684" y="564822"/>
                  </a:lnTo>
                  <a:lnTo>
                    <a:pt x="7970175" y="521098"/>
                  </a:lnTo>
                  <a:lnTo>
                    <a:pt x="7955128" y="478507"/>
                  </a:lnTo>
                  <a:lnTo>
                    <a:pt x="7937629" y="437137"/>
                  </a:lnTo>
                  <a:lnTo>
                    <a:pt x="7917767" y="397077"/>
                  </a:lnTo>
                  <a:lnTo>
                    <a:pt x="7895630" y="358413"/>
                  </a:lnTo>
                  <a:lnTo>
                    <a:pt x="7871305" y="321235"/>
                  </a:lnTo>
                  <a:lnTo>
                    <a:pt x="7844881" y="285629"/>
                  </a:lnTo>
                  <a:lnTo>
                    <a:pt x="7816444" y="251684"/>
                  </a:lnTo>
                  <a:lnTo>
                    <a:pt x="7786084" y="219487"/>
                  </a:lnTo>
                  <a:lnTo>
                    <a:pt x="7753887" y="189127"/>
                  </a:lnTo>
                  <a:lnTo>
                    <a:pt x="7719942" y="160690"/>
                  </a:lnTo>
                  <a:lnTo>
                    <a:pt x="7684336" y="134266"/>
                  </a:lnTo>
                  <a:lnTo>
                    <a:pt x="7647158" y="109941"/>
                  </a:lnTo>
                  <a:lnTo>
                    <a:pt x="7608494" y="87804"/>
                  </a:lnTo>
                  <a:lnTo>
                    <a:pt x="7568434" y="67942"/>
                  </a:lnTo>
                  <a:lnTo>
                    <a:pt x="7527064" y="50443"/>
                  </a:lnTo>
                  <a:lnTo>
                    <a:pt x="7484473" y="35396"/>
                  </a:lnTo>
                  <a:lnTo>
                    <a:pt x="7440749" y="22887"/>
                  </a:lnTo>
                  <a:lnTo>
                    <a:pt x="7395978" y="13006"/>
                  </a:lnTo>
                  <a:lnTo>
                    <a:pt x="7350250" y="5839"/>
                  </a:lnTo>
                  <a:lnTo>
                    <a:pt x="7303652" y="1474"/>
                  </a:lnTo>
                  <a:lnTo>
                    <a:pt x="72562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1752600"/>
              <a:ext cx="8006080" cy="4495800"/>
            </a:xfrm>
            <a:custGeom>
              <a:avLst/>
              <a:gdLst/>
              <a:ahLst/>
              <a:cxnLst/>
              <a:rect l="l" t="t" r="r" b="b"/>
              <a:pathLst>
                <a:path w="8006080" h="4495800">
                  <a:moveTo>
                    <a:pt x="0" y="749300"/>
                  </a:moveTo>
                  <a:lnTo>
                    <a:pt x="1474" y="701919"/>
                  </a:lnTo>
                  <a:lnTo>
                    <a:pt x="5838" y="655321"/>
                  </a:lnTo>
                  <a:lnTo>
                    <a:pt x="13004" y="609593"/>
                  </a:lnTo>
                  <a:lnTo>
                    <a:pt x="22884" y="564822"/>
                  </a:lnTo>
                  <a:lnTo>
                    <a:pt x="35392" y="521098"/>
                  </a:lnTo>
                  <a:lnTo>
                    <a:pt x="50437" y="478507"/>
                  </a:lnTo>
                  <a:lnTo>
                    <a:pt x="67934" y="437137"/>
                  </a:lnTo>
                  <a:lnTo>
                    <a:pt x="87794" y="397077"/>
                  </a:lnTo>
                  <a:lnTo>
                    <a:pt x="109930" y="358413"/>
                  </a:lnTo>
                  <a:lnTo>
                    <a:pt x="134253" y="321235"/>
                  </a:lnTo>
                  <a:lnTo>
                    <a:pt x="160675" y="285629"/>
                  </a:lnTo>
                  <a:lnTo>
                    <a:pt x="189110" y="251684"/>
                  </a:lnTo>
                  <a:lnTo>
                    <a:pt x="219470" y="219487"/>
                  </a:lnTo>
                  <a:lnTo>
                    <a:pt x="251666" y="189127"/>
                  </a:lnTo>
                  <a:lnTo>
                    <a:pt x="285610" y="160690"/>
                  </a:lnTo>
                  <a:lnTo>
                    <a:pt x="321216" y="134266"/>
                  </a:lnTo>
                  <a:lnTo>
                    <a:pt x="358394" y="109941"/>
                  </a:lnTo>
                  <a:lnTo>
                    <a:pt x="397059" y="87804"/>
                  </a:lnTo>
                  <a:lnTo>
                    <a:pt x="437120" y="67942"/>
                  </a:lnTo>
                  <a:lnTo>
                    <a:pt x="478492" y="50443"/>
                  </a:lnTo>
                  <a:lnTo>
                    <a:pt x="521085" y="35396"/>
                  </a:lnTo>
                  <a:lnTo>
                    <a:pt x="564813" y="22887"/>
                  </a:lnTo>
                  <a:lnTo>
                    <a:pt x="609588" y="13006"/>
                  </a:lnTo>
                  <a:lnTo>
                    <a:pt x="655321" y="5839"/>
                  </a:lnTo>
                  <a:lnTo>
                    <a:pt x="701925" y="1474"/>
                  </a:lnTo>
                  <a:lnTo>
                    <a:pt x="749312" y="0"/>
                  </a:lnTo>
                  <a:lnTo>
                    <a:pt x="7256272" y="0"/>
                  </a:lnTo>
                  <a:lnTo>
                    <a:pt x="7303652" y="1474"/>
                  </a:lnTo>
                  <a:lnTo>
                    <a:pt x="7350250" y="5839"/>
                  </a:lnTo>
                  <a:lnTo>
                    <a:pt x="7395978" y="13006"/>
                  </a:lnTo>
                  <a:lnTo>
                    <a:pt x="7440749" y="22887"/>
                  </a:lnTo>
                  <a:lnTo>
                    <a:pt x="7484473" y="35396"/>
                  </a:lnTo>
                  <a:lnTo>
                    <a:pt x="7527064" y="50443"/>
                  </a:lnTo>
                  <a:lnTo>
                    <a:pt x="7568434" y="67942"/>
                  </a:lnTo>
                  <a:lnTo>
                    <a:pt x="7608494" y="87804"/>
                  </a:lnTo>
                  <a:lnTo>
                    <a:pt x="7647158" y="109941"/>
                  </a:lnTo>
                  <a:lnTo>
                    <a:pt x="7684336" y="134266"/>
                  </a:lnTo>
                  <a:lnTo>
                    <a:pt x="7719942" y="160690"/>
                  </a:lnTo>
                  <a:lnTo>
                    <a:pt x="7753887" y="189127"/>
                  </a:lnTo>
                  <a:lnTo>
                    <a:pt x="7786084" y="219487"/>
                  </a:lnTo>
                  <a:lnTo>
                    <a:pt x="7816444" y="251684"/>
                  </a:lnTo>
                  <a:lnTo>
                    <a:pt x="7844881" y="285629"/>
                  </a:lnTo>
                  <a:lnTo>
                    <a:pt x="7871305" y="321235"/>
                  </a:lnTo>
                  <a:lnTo>
                    <a:pt x="7895630" y="358413"/>
                  </a:lnTo>
                  <a:lnTo>
                    <a:pt x="7917767" y="397077"/>
                  </a:lnTo>
                  <a:lnTo>
                    <a:pt x="7937629" y="437137"/>
                  </a:lnTo>
                  <a:lnTo>
                    <a:pt x="7955128" y="478507"/>
                  </a:lnTo>
                  <a:lnTo>
                    <a:pt x="7970175" y="521098"/>
                  </a:lnTo>
                  <a:lnTo>
                    <a:pt x="7982684" y="564822"/>
                  </a:lnTo>
                  <a:lnTo>
                    <a:pt x="7992565" y="609593"/>
                  </a:lnTo>
                  <a:lnTo>
                    <a:pt x="7999732" y="655321"/>
                  </a:lnTo>
                  <a:lnTo>
                    <a:pt x="8004097" y="701919"/>
                  </a:lnTo>
                  <a:lnTo>
                    <a:pt x="8005572" y="749300"/>
                  </a:lnTo>
                  <a:lnTo>
                    <a:pt x="8005572" y="3746500"/>
                  </a:lnTo>
                  <a:lnTo>
                    <a:pt x="8004097" y="3793885"/>
                  </a:lnTo>
                  <a:lnTo>
                    <a:pt x="7999732" y="3840488"/>
                  </a:lnTo>
                  <a:lnTo>
                    <a:pt x="7992565" y="3886220"/>
                  </a:lnTo>
                  <a:lnTo>
                    <a:pt x="7982684" y="3930993"/>
                  </a:lnTo>
                  <a:lnTo>
                    <a:pt x="7970175" y="3974720"/>
                  </a:lnTo>
                  <a:lnTo>
                    <a:pt x="7955128" y="4017313"/>
                  </a:lnTo>
                  <a:lnTo>
                    <a:pt x="7937629" y="4058684"/>
                  </a:lnTo>
                  <a:lnTo>
                    <a:pt x="7917767" y="4098745"/>
                  </a:lnTo>
                  <a:lnTo>
                    <a:pt x="7895630" y="4137408"/>
                  </a:lnTo>
                  <a:lnTo>
                    <a:pt x="7871305" y="4174586"/>
                  </a:lnTo>
                  <a:lnTo>
                    <a:pt x="7844881" y="4210191"/>
                  </a:lnTo>
                  <a:lnTo>
                    <a:pt x="7816444" y="4244135"/>
                  </a:lnTo>
                  <a:lnTo>
                    <a:pt x="7786084" y="4276331"/>
                  </a:lnTo>
                  <a:lnTo>
                    <a:pt x="7753887" y="4306690"/>
                  </a:lnTo>
                  <a:lnTo>
                    <a:pt x="7719942" y="4335124"/>
                  </a:lnTo>
                  <a:lnTo>
                    <a:pt x="7684336" y="4361547"/>
                  </a:lnTo>
                  <a:lnTo>
                    <a:pt x="7647158" y="4385870"/>
                  </a:lnTo>
                  <a:lnTo>
                    <a:pt x="7608494" y="4408005"/>
                  </a:lnTo>
                  <a:lnTo>
                    <a:pt x="7568434" y="4427865"/>
                  </a:lnTo>
                  <a:lnTo>
                    <a:pt x="7527064" y="4445362"/>
                  </a:lnTo>
                  <a:lnTo>
                    <a:pt x="7484473" y="4460408"/>
                  </a:lnTo>
                  <a:lnTo>
                    <a:pt x="7440749" y="4472915"/>
                  </a:lnTo>
                  <a:lnTo>
                    <a:pt x="7395978" y="4482795"/>
                  </a:lnTo>
                  <a:lnTo>
                    <a:pt x="7350250" y="4489961"/>
                  </a:lnTo>
                  <a:lnTo>
                    <a:pt x="7303652" y="4494325"/>
                  </a:lnTo>
                  <a:lnTo>
                    <a:pt x="7256272" y="4495800"/>
                  </a:lnTo>
                  <a:lnTo>
                    <a:pt x="749312" y="4495800"/>
                  </a:lnTo>
                  <a:lnTo>
                    <a:pt x="701925" y="4494325"/>
                  </a:lnTo>
                  <a:lnTo>
                    <a:pt x="655321" y="4489961"/>
                  </a:lnTo>
                  <a:lnTo>
                    <a:pt x="609588" y="4482795"/>
                  </a:lnTo>
                  <a:lnTo>
                    <a:pt x="564813" y="4472915"/>
                  </a:lnTo>
                  <a:lnTo>
                    <a:pt x="521085" y="4460408"/>
                  </a:lnTo>
                  <a:lnTo>
                    <a:pt x="478492" y="4445362"/>
                  </a:lnTo>
                  <a:lnTo>
                    <a:pt x="437120" y="4427865"/>
                  </a:lnTo>
                  <a:lnTo>
                    <a:pt x="397059" y="4408005"/>
                  </a:lnTo>
                  <a:lnTo>
                    <a:pt x="358394" y="4385870"/>
                  </a:lnTo>
                  <a:lnTo>
                    <a:pt x="321216" y="4361547"/>
                  </a:lnTo>
                  <a:lnTo>
                    <a:pt x="285610" y="4335124"/>
                  </a:lnTo>
                  <a:lnTo>
                    <a:pt x="251666" y="4306690"/>
                  </a:lnTo>
                  <a:lnTo>
                    <a:pt x="219470" y="4276331"/>
                  </a:lnTo>
                  <a:lnTo>
                    <a:pt x="189110" y="4244135"/>
                  </a:lnTo>
                  <a:lnTo>
                    <a:pt x="160675" y="4210191"/>
                  </a:lnTo>
                  <a:lnTo>
                    <a:pt x="134253" y="4174586"/>
                  </a:lnTo>
                  <a:lnTo>
                    <a:pt x="109930" y="4137408"/>
                  </a:lnTo>
                  <a:lnTo>
                    <a:pt x="87794" y="4098745"/>
                  </a:lnTo>
                  <a:lnTo>
                    <a:pt x="67934" y="4058684"/>
                  </a:lnTo>
                  <a:lnTo>
                    <a:pt x="50437" y="4017313"/>
                  </a:lnTo>
                  <a:lnTo>
                    <a:pt x="35392" y="3974720"/>
                  </a:lnTo>
                  <a:lnTo>
                    <a:pt x="22884" y="3930993"/>
                  </a:lnTo>
                  <a:lnTo>
                    <a:pt x="13004" y="3886220"/>
                  </a:lnTo>
                  <a:lnTo>
                    <a:pt x="5838" y="3840488"/>
                  </a:lnTo>
                  <a:lnTo>
                    <a:pt x="1474" y="3793885"/>
                  </a:lnTo>
                  <a:lnTo>
                    <a:pt x="0" y="3746500"/>
                  </a:lnTo>
                  <a:lnTo>
                    <a:pt x="0" y="749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626" y="2868663"/>
              <a:ext cx="8676640" cy="2919095"/>
            </a:xfrm>
            <a:custGeom>
              <a:avLst/>
              <a:gdLst/>
              <a:ahLst/>
              <a:cxnLst/>
              <a:rect l="l" t="t" r="r" b="b"/>
              <a:pathLst>
                <a:path w="8676640" h="2919095">
                  <a:moveTo>
                    <a:pt x="374929" y="104152"/>
                  </a:moveTo>
                  <a:lnTo>
                    <a:pt x="256120" y="32778"/>
                  </a:lnTo>
                  <a:lnTo>
                    <a:pt x="250126" y="30632"/>
                  </a:lnTo>
                  <a:lnTo>
                    <a:pt x="243992" y="30937"/>
                  </a:lnTo>
                  <a:lnTo>
                    <a:pt x="238442" y="33540"/>
                  </a:lnTo>
                  <a:lnTo>
                    <a:pt x="234162" y="38239"/>
                  </a:lnTo>
                  <a:lnTo>
                    <a:pt x="232029" y="44246"/>
                  </a:lnTo>
                  <a:lnTo>
                    <a:pt x="232346" y="50368"/>
                  </a:lnTo>
                  <a:lnTo>
                    <a:pt x="234937" y="55930"/>
                  </a:lnTo>
                  <a:lnTo>
                    <a:pt x="239636" y="60210"/>
                  </a:lnTo>
                  <a:lnTo>
                    <a:pt x="284124" y="86906"/>
                  </a:lnTo>
                  <a:lnTo>
                    <a:pt x="406" y="83324"/>
                  </a:lnTo>
                  <a:lnTo>
                    <a:pt x="0" y="115328"/>
                  </a:lnTo>
                  <a:lnTo>
                    <a:pt x="283857" y="118910"/>
                  </a:lnTo>
                  <a:lnTo>
                    <a:pt x="238569" y="144538"/>
                  </a:lnTo>
                  <a:lnTo>
                    <a:pt x="233756" y="148691"/>
                  </a:lnTo>
                  <a:lnTo>
                    <a:pt x="231025" y="154178"/>
                  </a:lnTo>
                  <a:lnTo>
                    <a:pt x="230555" y="160312"/>
                  </a:lnTo>
                  <a:lnTo>
                    <a:pt x="232537" y="166382"/>
                  </a:lnTo>
                  <a:lnTo>
                    <a:pt x="236689" y="171157"/>
                  </a:lnTo>
                  <a:lnTo>
                    <a:pt x="242176" y="173901"/>
                  </a:lnTo>
                  <a:lnTo>
                    <a:pt x="248297" y="174371"/>
                  </a:lnTo>
                  <a:lnTo>
                    <a:pt x="254342" y="172351"/>
                  </a:lnTo>
                  <a:lnTo>
                    <a:pt x="347522" y="119646"/>
                  </a:lnTo>
                  <a:lnTo>
                    <a:pt x="374929" y="104152"/>
                  </a:lnTo>
                  <a:close/>
                </a:path>
                <a:path w="8676640" h="2919095">
                  <a:moveTo>
                    <a:pt x="2275154" y="103898"/>
                  </a:moveTo>
                  <a:lnTo>
                    <a:pt x="2247671" y="88023"/>
                  </a:lnTo>
                  <a:lnTo>
                    <a:pt x="2155139" y="34556"/>
                  </a:lnTo>
                  <a:lnTo>
                    <a:pt x="2149132" y="32512"/>
                  </a:lnTo>
                  <a:lnTo>
                    <a:pt x="2143023" y="32905"/>
                  </a:lnTo>
                  <a:lnTo>
                    <a:pt x="2137511" y="35598"/>
                  </a:lnTo>
                  <a:lnTo>
                    <a:pt x="2133295" y="40398"/>
                  </a:lnTo>
                  <a:lnTo>
                    <a:pt x="2131250" y="46405"/>
                  </a:lnTo>
                  <a:lnTo>
                    <a:pt x="2131682" y="52514"/>
                  </a:lnTo>
                  <a:lnTo>
                    <a:pt x="2134374" y="58026"/>
                  </a:lnTo>
                  <a:lnTo>
                    <a:pt x="2139137" y="62242"/>
                  </a:lnTo>
                  <a:lnTo>
                    <a:pt x="2184069" y="88252"/>
                  </a:lnTo>
                  <a:lnTo>
                    <a:pt x="992263" y="92722"/>
                  </a:lnTo>
                  <a:lnTo>
                    <a:pt x="992390" y="124726"/>
                  </a:lnTo>
                  <a:lnTo>
                    <a:pt x="2184146" y="120256"/>
                  </a:lnTo>
                  <a:lnTo>
                    <a:pt x="2139391" y="146570"/>
                  </a:lnTo>
                  <a:lnTo>
                    <a:pt x="2134654" y="150812"/>
                  </a:lnTo>
                  <a:lnTo>
                    <a:pt x="2132025" y="156375"/>
                  </a:lnTo>
                  <a:lnTo>
                    <a:pt x="2131669" y="162521"/>
                  </a:lnTo>
                  <a:lnTo>
                    <a:pt x="2133803" y="168541"/>
                  </a:lnTo>
                  <a:lnTo>
                    <a:pt x="2138019" y="173278"/>
                  </a:lnTo>
                  <a:lnTo>
                    <a:pt x="2143531" y="175907"/>
                  </a:lnTo>
                  <a:lnTo>
                    <a:pt x="2149640" y="176263"/>
                  </a:lnTo>
                  <a:lnTo>
                    <a:pt x="2155647" y="174129"/>
                  </a:lnTo>
                  <a:lnTo>
                    <a:pt x="2275154" y="103898"/>
                  </a:lnTo>
                  <a:close/>
                </a:path>
                <a:path w="8676640" h="2919095">
                  <a:moveTo>
                    <a:pt x="3647643" y="2831096"/>
                  </a:moveTo>
                  <a:lnTo>
                    <a:pt x="754011" y="2831096"/>
                  </a:lnTo>
                  <a:lnTo>
                    <a:pt x="798906" y="2804909"/>
                  </a:lnTo>
                  <a:lnTo>
                    <a:pt x="803643" y="2800693"/>
                  </a:lnTo>
                  <a:lnTo>
                    <a:pt x="806310" y="2795168"/>
                  </a:lnTo>
                  <a:lnTo>
                    <a:pt x="806704" y="2789047"/>
                  </a:lnTo>
                  <a:lnTo>
                    <a:pt x="804659" y="2783027"/>
                  </a:lnTo>
                  <a:lnTo>
                    <a:pt x="800430" y="2778290"/>
                  </a:lnTo>
                  <a:lnTo>
                    <a:pt x="794905" y="2775623"/>
                  </a:lnTo>
                  <a:lnTo>
                    <a:pt x="788784" y="2775229"/>
                  </a:lnTo>
                  <a:lnTo>
                    <a:pt x="782777" y="2777274"/>
                  </a:lnTo>
                  <a:lnTo>
                    <a:pt x="679183" y="2837688"/>
                  </a:lnTo>
                  <a:lnTo>
                    <a:pt x="691222" y="527951"/>
                  </a:lnTo>
                  <a:lnTo>
                    <a:pt x="691273" y="499516"/>
                  </a:lnTo>
                  <a:lnTo>
                    <a:pt x="691362" y="499656"/>
                  </a:lnTo>
                  <a:lnTo>
                    <a:pt x="717321" y="544715"/>
                  </a:lnTo>
                  <a:lnTo>
                    <a:pt x="721512" y="549478"/>
                  </a:lnTo>
                  <a:lnTo>
                    <a:pt x="727024" y="552170"/>
                  </a:lnTo>
                  <a:lnTo>
                    <a:pt x="733145" y="552602"/>
                  </a:lnTo>
                  <a:lnTo>
                    <a:pt x="739178" y="550557"/>
                  </a:lnTo>
                  <a:lnTo>
                    <a:pt x="743940" y="546341"/>
                  </a:lnTo>
                  <a:lnTo>
                    <a:pt x="746633" y="540829"/>
                  </a:lnTo>
                  <a:lnTo>
                    <a:pt x="747064" y="534720"/>
                  </a:lnTo>
                  <a:lnTo>
                    <a:pt x="745045" y="528713"/>
                  </a:lnTo>
                  <a:lnTo>
                    <a:pt x="694131" y="440321"/>
                  </a:lnTo>
                  <a:lnTo>
                    <a:pt x="675843" y="408571"/>
                  </a:lnTo>
                  <a:lnTo>
                    <a:pt x="605396" y="527951"/>
                  </a:lnTo>
                  <a:lnTo>
                    <a:pt x="603300" y="533958"/>
                  </a:lnTo>
                  <a:lnTo>
                    <a:pt x="603669" y="540092"/>
                  </a:lnTo>
                  <a:lnTo>
                    <a:pt x="606310" y="545642"/>
                  </a:lnTo>
                  <a:lnTo>
                    <a:pt x="611035" y="549922"/>
                  </a:lnTo>
                  <a:lnTo>
                    <a:pt x="617029" y="551980"/>
                  </a:lnTo>
                  <a:lnTo>
                    <a:pt x="623150" y="551599"/>
                  </a:lnTo>
                  <a:lnTo>
                    <a:pt x="628700" y="548944"/>
                  </a:lnTo>
                  <a:lnTo>
                    <a:pt x="632955" y="544207"/>
                  </a:lnTo>
                  <a:lnTo>
                    <a:pt x="659358" y="499516"/>
                  </a:lnTo>
                  <a:lnTo>
                    <a:pt x="647141" y="2847009"/>
                  </a:lnTo>
                  <a:lnTo>
                    <a:pt x="663054" y="2847098"/>
                  </a:lnTo>
                  <a:lnTo>
                    <a:pt x="782777" y="2916923"/>
                  </a:lnTo>
                  <a:lnTo>
                    <a:pt x="788784" y="2918980"/>
                  </a:lnTo>
                  <a:lnTo>
                    <a:pt x="794905" y="2918587"/>
                  </a:lnTo>
                  <a:lnTo>
                    <a:pt x="800430" y="2915920"/>
                  </a:lnTo>
                  <a:lnTo>
                    <a:pt x="804659" y="2911170"/>
                  </a:lnTo>
                  <a:lnTo>
                    <a:pt x="806704" y="2905163"/>
                  </a:lnTo>
                  <a:lnTo>
                    <a:pt x="806310" y="2899041"/>
                  </a:lnTo>
                  <a:lnTo>
                    <a:pt x="803643" y="2893517"/>
                  </a:lnTo>
                  <a:lnTo>
                    <a:pt x="798906" y="2889288"/>
                  </a:lnTo>
                  <a:lnTo>
                    <a:pt x="754011" y="2863100"/>
                  </a:lnTo>
                  <a:lnTo>
                    <a:pt x="3647643" y="2863100"/>
                  </a:lnTo>
                  <a:lnTo>
                    <a:pt x="3647643" y="2831096"/>
                  </a:lnTo>
                  <a:close/>
                </a:path>
                <a:path w="8676640" h="2919095">
                  <a:moveTo>
                    <a:pt x="8676462" y="71894"/>
                  </a:moveTo>
                  <a:lnTo>
                    <a:pt x="8649017" y="55892"/>
                  </a:lnTo>
                  <a:lnTo>
                    <a:pt x="8556701" y="2044"/>
                  </a:lnTo>
                  <a:lnTo>
                    <a:pt x="8550694" y="0"/>
                  </a:lnTo>
                  <a:lnTo>
                    <a:pt x="8544585" y="393"/>
                  </a:lnTo>
                  <a:lnTo>
                    <a:pt x="8539074" y="3086"/>
                  </a:lnTo>
                  <a:lnTo>
                    <a:pt x="8534857" y="7886"/>
                  </a:lnTo>
                  <a:lnTo>
                    <a:pt x="8532800" y="13893"/>
                  </a:lnTo>
                  <a:lnTo>
                    <a:pt x="8533181" y="20002"/>
                  </a:lnTo>
                  <a:lnTo>
                    <a:pt x="8535835" y="25514"/>
                  </a:lnTo>
                  <a:lnTo>
                    <a:pt x="8540572" y="29730"/>
                  </a:lnTo>
                  <a:lnTo>
                    <a:pt x="8585416" y="55892"/>
                  </a:lnTo>
                  <a:lnTo>
                    <a:pt x="6390322" y="55892"/>
                  </a:lnTo>
                  <a:lnTo>
                    <a:pt x="6390322" y="87896"/>
                  </a:lnTo>
                  <a:lnTo>
                    <a:pt x="7898333" y="87896"/>
                  </a:lnTo>
                  <a:lnTo>
                    <a:pt x="7898333" y="2756712"/>
                  </a:lnTo>
                  <a:lnTo>
                    <a:pt x="7872171" y="2711843"/>
                  </a:lnTo>
                  <a:lnTo>
                    <a:pt x="7867942" y="2707119"/>
                  </a:lnTo>
                  <a:lnTo>
                    <a:pt x="7862430" y="2704465"/>
                  </a:lnTo>
                  <a:lnTo>
                    <a:pt x="7856321" y="2704084"/>
                  </a:lnTo>
                  <a:lnTo>
                    <a:pt x="7850327" y="2706128"/>
                  </a:lnTo>
                  <a:lnTo>
                    <a:pt x="7845514" y="2710357"/>
                  </a:lnTo>
                  <a:lnTo>
                    <a:pt x="7842834" y="2715869"/>
                  </a:lnTo>
                  <a:lnTo>
                    <a:pt x="7842428" y="2721991"/>
                  </a:lnTo>
                  <a:lnTo>
                    <a:pt x="7844485" y="2727998"/>
                  </a:lnTo>
                  <a:lnTo>
                    <a:pt x="7904632" y="2831096"/>
                  </a:lnTo>
                  <a:lnTo>
                    <a:pt x="4347603" y="2831096"/>
                  </a:lnTo>
                  <a:lnTo>
                    <a:pt x="4392498" y="2804909"/>
                  </a:lnTo>
                  <a:lnTo>
                    <a:pt x="4397222" y="2800693"/>
                  </a:lnTo>
                  <a:lnTo>
                    <a:pt x="4399877" y="2795168"/>
                  </a:lnTo>
                  <a:lnTo>
                    <a:pt x="4400258" y="2789047"/>
                  </a:lnTo>
                  <a:lnTo>
                    <a:pt x="4398213" y="2783027"/>
                  </a:lnTo>
                  <a:lnTo>
                    <a:pt x="4393984" y="2778290"/>
                  </a:lnTo>
                  <a:lnTo>
                    <a:pt x="4388472" y="2775623"/>
                  </a:lnTo>
                  <a:lnTo>
                    <a:pt x="4382363" y="2775229"/>
                  </a:lnTo>
                  <a:lnTo>
                    <a:pt x="4376369" y="2777274"/>
                  </a:lnTo>
                  <a:lnTo>
                    <a:pt x="4256608" y="2847098"/>
                  </a:lnTo>
                  <a:lnTo>
                    <a:pt x="4376369" y="2916923"/>
                  </a:lnTo>
                  <a:lnTo>
                    <a:pt x="4382363" y="2918980"/>
                  </a:lnTo>
                  <a:lnTo>
                    <a:pt x="4388472" y="2918587"/>
                  </a:lnTo>
                  <a:lnTo>
                    <a:pt x="4393984" y="2915920"/>
                  </a:lnTo>
                  <a:lnTo>
                    <a:pt x="4398213" y="2911170"/>
                  </a:lnTo>
                  <a:lnTo>
                    <a:pt x="4400258" y="2905163"/>
                  </a:lnTo>
                  <a:lnTo>
                    <a:pt x="4399877" y="2899041"/>
                  </a:lnTo>
                  <a:lnTo>
                    <a:pt x="4397222" y="2893517"/>
                  </a:lnTo>
                  <a:lnTo>
                    <a:pt x="4392498" y="2889288"/>
                  </a:lnTo>
                  <a:lnTo>
                    <a:pt x="4347603" y="2863100"/>
                  </a:lnTo>
                  <a:lnTo>
                    <a:pt x="7914335" y="2863100"/>
                  </a:lnTo>
                  <a:lnTo>
                    <a:pt x="7914335" y="2847708"/>
                  </a:lnTo>
                  <a:lnTo>
                    <a:pt x="7932864" y="2815945"/>
                  </a:lnTo>
                  <a:lnTo>
                    <a:pt x="7984185" y="2727998"/>
                  </a:lnTo>
                  <a:lnTo>
                    <a:pt x="7986230" y="2721991"/>
                  </a:lnTo>
                  <a:lnTo>
                    <a:pt x="7985836" y="2715869"/>
                  </a:lnTo>
                  <a:lnTo>
                    <a:pt x="7983144" y="2710357"/>
                  </a:lnTo>
                  <a:lnTo>
                    <a:pt x="7978343" y="2706128"/>
                  </a:lnTo>
                  <a:lnTo>
                    <a:pt x="7972336" y="2704084"/>
                  </a:lnTo>
                  <a:lnTo>
                    <a:pt x="7966227" y="2704465"/>
                  </a:lnTo>
                  <a:lnTo>
                    <a:pt x="7960715" y="2707119"/>
                  </a:lnTo>
                  <a:lnTo>
                    <a:pt x="7956499" y="2711843"/>
                  </a:lnTo>
                  <a:lnTo>
                    <a:pt x="7930337" y="2756712"/>
                  </a:lnTo>
                  <a:lnTo>
                    <a:pt x="7930337" y="87896"/>
                  </a:lnTo>
                  <a:lnTo>
                    <a:pt x="8585416" y="87896"/>
                  </a:lnTo>
                  <a:lnTo>
                    <a:pt x="8540572" y="114058"/>
                  </a:lnTo>
                  <a:lnTo>
                    <a:pt x="8535835" y="118287"/>
                  </a:lnTo>
                  <a:lnTo>
                    <a:pt x="8533181" y="123799"/>
                  </a:lnTo>
                  <a:lnTo>
                    <a:pt x="8532800" y="129908"/>
                  </a:lnTo>
                  <a:lnTo>
                    <a:pt x="8534857" y="135902"/>
                  </a:lnTo>
                  <a:lnTo>
                    <a:pt x="8539074" y="140716"/>
                  </a:lnTo>
                  <a:lnTo>
                    <a:pt x="8544585" y="143395"/>
                  </a:lnTo>
                  <a:lnTo>
                    <a:pt x="8550694" y="143802"/>
                  </a:lnTo>
                  <a:lnTo>
                    <a:pt x="8556701" y="141744"/>
                  </a:lnTo>
                  <a:lnTo>
                    <a:pt x="8649017" y="87896"/>
                  </a:lnTo>
                  <a:lnTo>
                    <a:pt x="8676462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55481" y="3003930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5410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354" y="2667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799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599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799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9915" y="88391"/>
                </a:moveTo>
                <a:lnTo>
                  <a:pt x="521715" y="520191"/>
                </a:lnTo>
              </a:path>
              <a:path w="609600" h="609600">
                <a:moveTo>
                  <a:pt x="89915" y="520191"/>
                </a:moveTo>
                <a:lnTo>
                  <a:pt x="521715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700" y="2470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8100" y="3161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0" y="30152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10223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8246" y="10223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0543" y="2854559"/>
            <a:ext cx="3361690" cy="0"/>
          </a:xfrm>
          <a:custGeom>
            <a:avLst/>
            <a:gdLst/>
            <a:ahLst/>
            <a:cxnLst/>
            <a:rect l="l" t="t" r="r" b="b"/>
            <a:pathLst>
              <a:path w="3361690">
                <a:moveTo>
                  <a:pt x="0" y="0"/>
                </a:moveTo>
                <a:lnTo>
                  <a:pt x="3361663" y="0"/>
                </a:lnTo>
              </a:path>
            </a:pathLst>
          </a:custGeom>
          <a:ln w="15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39161" y="1992629"/>
            <a:ext cx="41148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1</a:t>
            </a: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2</a:t>
            </a: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R="34290" algn="ctr">
              <a:lnSpc>
                <a:spcPct val="100000"/>
              </a:lnSpc>
              <a:spcBef>
                <a:spcPts val="525"/>
              </a:spcBef>
            </a:pPr>
            <a:r>
              <a:rPr sz="2450" spc="375" dirty="0">
                <a:latin typeface="Times New Roman"/>
                <a:cs typeface="Times New Roman"/>
              </a:rPr>
              <a:t>1</a:t>
            </a:r>
            <a:r>
              <a:rPr sz="2450" spc="-295" dirty="0">
                <a:latin typeface="Times New Roman"/>
                <a:cs typeface="Times New Roman"/>
              </a:rPr>
              <a:t> </a:t>
            </a:r>
            <a:r>
              <a:rPr sz="2450" spc="415" dirty="0">
                <a:latin typeface="Symbol"/>
                <a:cs typeface="Symbol"/>
              </a:rPr>
              <a:t>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i="1" spc="405" dirty="0">
                <a:latin typeface="Times New Roman"/>
                <a:cs typeface="Times New Roman"/>
              </a:rPr>
              <a:t>G</a:t>
            </a:r>
            <a:r>
              <a:rPr sz="2450" spc="405" dirty="0">
                <a:latin typeface="Times New Roman"/>
                <a:cs typeface="Times New Roman"/>
              </a:rPr>
              <a:t>1</a:t>
            </a:r>
            <a:r>
              <a:rPr sz="2450" i="1" spc="405" dirty="0">
                <a:latin typeface="Times New Roman"/>
                <a:cs typeface="Times New Roman"/>
              </a:rPr>
              <a:t>H</a:t>
            </a:r>
            <a:r>
              <a:rPr sz="2450" spc="405" dirty="0">
                <a:latin typeface="Times New Roman"/>
                <a:cs typeface="Times New Roman"/>
              </a:rPr>
              <a:t>1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spc="415" dirty="0">
                <a:latin typeface="Symbol"/>
                <a:cs typeface="Symbol"/>
              </a:rPr>
              <a:t>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i="1" spc="430" dirty="0">
                <a:latin typeface="Times New Roman"/>
                <a:cs typeface="Times New Roman"/>
              </a:rPr>
              <a:t>G</a:t>
            </a:r>
            <a:r>
              <a:rPr sz="2450" spc="430" dirty="0">
                <a:latin typeface="Times New Roman"/>
                <a:cs typeface="Times New Roman"/>
              </a:rPr>
              <a:t>1</a:t>
            </a:r>
            <a:r>
              <a:rPr sz="2450" i="1" spc="430" dirty="0">
                <a:latin typeface="Times New Roman"/>
                <a:cs typeface="Times New Roman"/>
              </a:rPr>
              <a:t>G</a:t>
            </a:r>
            <a:r>
              <a:rPr sz="2450" spc="430" dirty="0">
                <a:latin typeface="Times New Roman"/>
                <a:cs typeface="Times New Roman"/>
              </a:rPr>
              <a:t>2</a:t>
            </a:r>
            <a:r>
              <a:rPr sz="2450" i="1" spc="430" dirty="0">
                <a:latin typeface="Times New Roman"/>
                <a:cs typeface="Times New Roman"/>
              </a:rPr>
              <a:t>H</a:t>
            </a:r>
            <a:r>
              <a:rPr sz="2450" i="1" spc="-165" dirty="0">
                <a:latin typeface="Times New Roman"/>
                <a:cs typeface="Times New Roman"/>
              </a:rPr>
              <a:t> </a:t>
            </a:r>
            <a:r>
              <a:rPr sz="2450" spc="375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3281660"/>
            <a:ext cx="1981835" cy="144145"/>
          </a:xfrm>
          <a:custGeom>
            <a:avLst/>
            <a:gdLst/>
            <a:ahLst/>
            <a:cxnLst/>
            <a:rect l="l" t="t" r="r" b="b"/>
            <a:pathLst>
              <a:path w="1981835" h="144145">
                <a:moveTo>
                  <a:pt x="1917718" y="71901"/>
                </a:moveTo>
                <a:lnTo>
                  <a:pt x="1845437" y="114065"/>
                </a:lnTo>
                <a:lnTo>
                  <a:pt x="1840704" y="118282"/>
                </a:lnTo>
                <a:lnTo>
                  <a:pt x="1838055" y="123797"/>
                </a:lnTo>
                <a:lnTo>
                  <a:pt x="1837668" y="129907"/>
                </a:lnTo>
                <a:lnTo>
                  <a:pt x="1839721" y="135909"/>
                </a:lnTo>
                <a:lnTo>
                  <a:pt x="1843938" y="140715"/>
                </a:lnTo>
                <a:lnTo>
                  <a:pt x="1849453" y="143402"/>
                </a:lnTo>
                <a:lnTo>
                  <a:pt x="1855563" y="143803"/>
                </a:lnTo>
                <a:lnTo>
                  <a:pt x="1861565" y="141751"/>
                </a:lnTo>
                <a:lnTo>
                  <a:pt x="1953890" y="87903"/>
                </a:lnTo>
                <a:lnTo>
                  <a:pt x="1949577" y="87903"/>
                </a:lnTo>
                <a:lnTo>
                  <a:pt x="1949577" y="85744"/>
                </a:lnTo>
                <a:lnTo>
                  <a:pt x="1941449" y="85744"/>
                </a:lnTo>
                <a:lnTo>
                  <a:pt x="1917718" y="71901"/>
                </a:lnTo>
                <a:close/>
              </a:path>
              <a:path w="1981835" h="144145">
                <a:moveTo>
                  <a:pt x="1890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890286" y="87903"/>
                </a:lnTo>
                <a:lnTo>
                  <a:pt x="1917718" y="71901"/>
                </a:lnTo>
                <a:lnTo>
                  <a:pt x="1890286" y="55899"/>
                </a:lnTo>
                <a:close/>
              </a:path>
              <a:path w="1981835" h="144145">
                <a:moveTo>
                  <a:pt x="1953890" y="55899"/>
                </a:moveTo>
                <a:lnTo>
                  <a:pt x="1949577" y="55899"/>
                </a:lnTo>
                <a:lnTo>
                  <a:pt x="1949577" y="87903"/>
                </a:lnTo>
                <a:lnTo>
                  <a:pt x="1953890" y="87903"/>
                </a:lnTo>
                <a:lnTo>
                  <a:pt x="1981327" y="71901"/>
                </a:lnTo>
                <a:lnTo>
                  <a:pt x="1953890" y="55899"/>
                </a:lnTo>
                <a:close/>
              </a:path>
              <a:path w="1981835" h="144145">
                <a:moveTo>
                  <a:pt x="1941449" y="58058"/>
                </a:moveTo>
                <a:lnTo>
                  <a:pt x="1917718" y="71901"/>
                </a:lnTo>
                <a:lnTo>
                  <a:pt x="1941449" y="85744"/>
                </a:lnTo>
                <a:lnTo>
                  <a:pt x="1941449" y="58058"/>
                </a:lnTo>
                <a:close/>
              </a:path>
              <a:path w="1981835" h="144145">
                <a:moveTo>
                  <a:pt x="1949577" y="58058"/>
                </a:moveTo>
                <a:lnTo>
                  <a:pt x="1941449" y="58058"/>
                </a:lnTo>
                <a:lnTo>
                  <a:pt x="1941449" y="85744"/>
                </a:lnTo>
                <a:lnTo>
                  <a:pt x="1949577" y="85744"/>
                </a:lnTo>
                <a:lnTo>
                  <a:pt x="1949577" y="58058"/>
                </a:lnTo>
                <a:close/>
              </a:path>
              <a:path w="1981835" h="144145">
                <a:moveTo>
                  <a:pt x="1855563" y="0"/>
                </a:moveTo>
                <a:lnTo>
                  <a:pt x="1849453" y="400"/>
                </a:lnTo>
                <a:lnTo>
                  <a:pt x="1843938" y="3087"/>
                </a:lnTo>
                <a:lnTo>
                  <a:pt x="1839721" y="7893"/>
                </a:lnTo>
                <a:lnTo>
                  <a:pt x="1837668" y="13896"/>
                </a:lnTo>
                <a:lnTo>
                  <a:pt x="1838055" y="20006"/>
                </a:lnTo>
                <a:lnTo>
                  <a:pt x="1840704" y="25521"/>
                </a:lnTo>
                <a:lnTo>
                  <a:pt x="1845437" y="29737"/>
                </a:lnTo>
                <a:lnTo>
                  <a:pt x="1917718" y="71901"/>
                </a:lnTo>
                <a:lnTo>
                  <a:pt x="1941449" y="58058"/>
                </a:lnTo>
                <a:lnTo>
                  <a:pt x="1949577" y="58058"/>
                </a:lnTo>
                <a:lnTo>
                  <a:pt x="1949577" y="55899"/>
                </a:lnTo>
                <a:lnTo>
                  <a:pt x="1953890" y="55899"/>
                </a:lnTo>
                <a:lnTo>
                  <a:pt x="1861565" y="2051"/>
                </a:lnTo>
                <a:lnTo>
                  <a:pt x="185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1561" y="3249656"/>
            <a:ext cx="2439035" cy="144145"/>
          </a:xfrm>
          <a:custGeom>
            <a:avLst/>
            <a:gdLst/>
            <a:ahLst/>
            <a:cxnLst/>
            <a:rect l="l" t="t" r="r" b="b"/>
            <a:pathLst>
              <a:path w="2439034" h="144145">
                <a:moveTo>
                  <a:pt x="2374918" y="71901"/>
                </a:moveTo>
                <a:lnTo>
                  <a:pt x="2302637" y="114065"/>
                </a:lnTo>
                <a:lnTo>
                  <a:pt x="2297904" y="118282"/>
                </a:lnTo>
                <a:lnTo>
                  <a:pt x="2295255" y="123797"/>
                </a:lnTo>
                <a:lnTo>
                  <a:pt x="2294868" y="129907"/>
                </a:lnTo>
                <a:lnTo>
                  <a:pt x="2296921" y="135909"/>
                </a:lnTo>
                <a:lnTo>
                  <a:pt x="2301138" y="140715"/>
                </a:lnTo>
                <a:lnTo>
                  <a:pt x="2306653" y="143402"/>
                </a:lnTo>
                <a:lnTo>
                  <a:pt x="2312763" y="143803"/>
                </a:lnTo>
                <a:lnTo>
                  <a:pt x="2318766" y="141751"/>
                </a:lnTo>
                <a:lnTo>
                  <a:pt x="2411090" y="87903"/>
                </a:lnTo>
                <a:lnTo>
                  <a:pt x="2406777" y="87903"/>
                </a:lnTo>
                <a:lnTo>
                  <a:pt x="2406777" y="85744"/>
                </a:lnTo>
                <a:lnTo>
                  <a:pt x="2398648" y="85744"/>
                </a:lnTo>
                <a:lnTo>
                  <a:pt x="2374918" y="71901"/>
                </a:lnTo>
                <a:close/>
              </a:path>
              <a:path w="2439034" h="144145">
                <a:moveTo>
                  <a:pt x="2347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347486" y="87903"/>
                </a:lnTo>
                <a:lnTo>
                  <a:pt x="2374918" y="71901"/>
                </a:lnTo>
                <a:lnTo>
                  <a:pt x="2347486" y="55899"/>
                </a:lnTo>
                <a:close/>
              </a:path>
              <a:path w="2439034" h="144145">
                <a:moveTo>
                  <a:pt x="2411090" y="55899"/>
                </a:moveTo>
                <a:lnTo>
                  <a:pt x="2406777" y="55899"/>
                </a:lnTo>
                <a:lnTo>
                  <a:pt x="2406777" y="87903"/>
                </a:lnTo>
                <a:lnTo>
                  <a:pt x="2411090" y="87903"/>
                </a:lnTo>
                <a:lnTo>
                  <a:pt x="2438527" y="71901"/>
                </a:lnTo>
                <a:lnTo>
                  <a:pt x="2411090" y="55899"/>
                </a:lnTo>
                <a:close/>
              </a:path>
              <a:path w="2439034" h="144145">
                <a:moveTo>
                  <a:pt x="2398648" y="58058"/>
                </a:moveTo>
                <a:lnTo>
                  <a:pt x="2374918" y="71901"/>
                </a:lnTo>
                <a:lnTo>
                  <a:pt x="2398648" y="85744"/>
                </a:lnTo>
                <a:lnTo>
                  <a:pt x="2398648" y="58058"/>
                </a:lnTo>
                <a:close/>
              </a:path>
              <a:path w="2439034" h="144145">
                <a:moveTo>
                  <a:pt x="2406777" y="58058"/>
                </a:moveTo>
                <a:lnTo>
                  <a:pt x="2398648" y="58058"/>
                </a:lnTo>
                <a:lnTo>
                  <a:pt x="2398648" y="85744"/>
                </a:lnTo>
                <a:lnTo>
                  <a:pt x="2406777" y="85744"/>
                </a:lnTo>
                <a:lnTo>
                  <a:pt x="2406777" y="58058"/>
                </a:lnTo>
                <a:close/>
              </a:path>
              <a:path w="2439034" h="144145">
                <a:moveTo>
                  <a:pt x="2312763" y="0"/>
                </a:moveTo>
                <a:lnTo>
                  <a:pt x="2306653" y="400"/>
                </a:lnTo>
                <a:lnTo>
                  <a:pt x="2301138" y="3087"/>
                </a:lnTo>
                <a:lnTo>
                  <a:pt x="2296921" y="7893"/>
                </a:lnTo>
                <a:lnTo>
                  <a:pt x="2294868" y="13896"/>
                </a:lnTo>
                <a:lnTo>
                  <a:pt x="2295255" y="20006"/>
                </a:lnTo>
                <a:lnTo>
                  <a:pt x="2297904" y="25521"/>
                </a:lnTo>
                <a:lnTo>
                  <a:pt x="2302637" y="29737"/>
                </a:lnTo>
                <a:lnTo>
                  <a:pt x="2374918" y="71901"/>
                </a:lnTo>
                <a:lnTo>
                  <a:pt x="2398648" y="58058"/>
                </a:lnTo>
                <a:lnTo>
                  <a:pt x="2406777" y="58058"/>
                </a:lnTo>
                <a:lnTo>
                  <a:pt x="2406777" y="55899"/>
                </a:lnTo>
                <a:lnTo>
                  <a:pt x="2411090" y="55899"/>
                </a:lnTo>
                <a:lnTo>
                  <a:pt x="2318766" y="2051"/>
                </a:lnTo>
                <a:lnTo>
                  <a:pt x="2312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5809" y="2939288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927730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6681" y="3272428"/>
            <a:ext cx="3794125" cy="0"/>
          </a:xfrm>
          <a:custGeom>
            <a:avLst/>
            <a:gdLst/>
            <a:ahLst/>
            <a:cxnLst/>
            <a:rect l="l" t="t" r="r" b="b"/>
            <a:pathLst>
              <a:path w="3794125">
                <a:moveTo>
                  <a:pt x="0" y="0"/>
                </a:moveTo>
                <a:lnTo>
                  <a:pt x="3793869" y="0"/>
                </a:lnTo>
              </a:path>
            </a:pathLst>
          </a:custGeom>
          <a:ln w="13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761" y="2373629"/>
            <a:ext cx="41148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  <a:spcBef>
                <a:spcPts val="5"/>
              </a:spcBef>
            </a:pP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1</a:t>
            </a: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2</a:t>
            </a: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500"/>
              </a:spcBef>
            </a:pPr>
            <a:r>
              <a:rPr sz="2200" spc="-30" dirty="0">
                <a:latin typeface="Times New Roman"/>
                <a:cs typeface="Times New Roman"/>
              </a:rPr>
              <a:t>1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i="1" spc="-80" dirty="0">
                <a:latin typeface="Times New Roman"/>
                <a:cs typeface="Times New Roman"/>
              </a:rPr>
              <a:t>H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Times New Roman"/>
                <a:cs typeface="Times New Roman"/>
              </a:rPr>
              <a:t>G</a:t>
            </a:r>
            <a:r>
              <a:rPr sz="2200" spc="-75" dirty="0">
                <a:latin typeface="Times New Roman"/>
                <a:cs typeface="Times New Roman"/>
              </a:rPr>
              <a:t>1</a:t>
            </a:r>
            <a:r>
              <a:rPr sz="2200" i="1" spc="-75" dirty="0">
                <a:latin typeface="Times New Roman"/>
                <a:cs typeface="Times New Roman"/>
              </a:rPr>
              <a:t>G</a:t>
            </a:r>
            <a:r>
              <a:rPr sz="2200" spc="-75" dirty="0">
                <a:latin typeface="Times New Roman"/>
                <a:cs typeface="Times New Roman"/>
              </a:rPr>
              <a:t>2</a:t>
            </a:r>
            <a:r>
              <a:rPr sz="2200" i="1" spc="-75" dirty="0">
                <a:latin typeface="Times New Roman"/>
                <a:cs typeface="Times New Roman"/>
              </a:rPr>
              <a:t>H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2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2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3</a:t>
            </a:r>
            <a:r>
              <a:rPr sz="2200" i="1" spc="-80" dirty="0">
                <a:latin typeface="Times New Roman"/>
                <a:cs typeface="Times New Roman"/>
              </a:rPr>
              <a:t>H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0" y="3129810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420" y="0"/>
                </a:lnTo>
              </a:path>
            </a:pathLst>
          </a:custGeom>
          <a:ln w="22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529" y="3129810"/>
            <a:ext cx="6853555" cy="0"/>
          </a:xfrm>
          <a:custGeom>
            <a:avLst/>
            <a:gdLst/>
            <a:ahLst/>
            <a:cxnLst/>
            <a:rect l="l" t="t" r="r" b="b"/>
            <a:pathLst>
              <a:path w="6853555">
                <a:moveTo>
                  <a:pt x="0" y="0"/>
                </a:moveTo>
                <a:lnTo>
                  <a:pt x="6853144" y="0"/>
                </a:lnTo>
              </a:path>
            </a:pathLst>
          </a:custGeom>
          <a:ln w="22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514" y="2480401"/>
            <a:ext cx="140716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i="1" spc="215" dirty="0">
                <a:latin typeface="Times New Roman"/>
                <a:cs typeface="Times New Roman"/>
              </a:rPr>
              <a:t>C</a:t>
            </a:r>
            <a:r>
              <a:rPr sz="3600" spc="215" dirty="0">
                <a:latin typeface="Times New Roman"/>
                <a:cs typeface="Times New Roman"/>
              </a:rPr>
              <a:t>(</a:t>
            </a:r>
            <a:r>
              <a:rPr sz="3600" i="1" spc="215" dirty="0">
                <a:latin typeface="Times New Roman"/>
                <a:cs typeface="Times New Roman"/>
              </a:rPr>
              <a:t>s</a:t>
            </a:r>
            <a:r>
              <a:rPr sz="3600" spc="215" dirty="0">
                <a:latin typeface="Times New Roman"/>
                <a:cs typeface="Times New Roman"/>
              </a:rPr>
              <a:t>)</a:t>
            </a:r>
            <a:r>
              <a:rPr sz="3600" spc="315" dirty="0">
                <a:latin typeface="Times New Roman"/>
                <a:cs typeface="Times New Roman"/>
              </a:rPr>
              <a:t> </a:t>
            </a:r>
            <a:r>
              <a:rPr sz="5400" spc="195" baseline="-35493" dirty="0">
                <a:latin typeface="Symbol"/>
                <a:cs typeface="Symbol"/>
              </a:rPr>
              <a:t></a:t>
            </a:r>
            <a:endParaRPr sz="5400" baseline="-3549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6227" y="2480401"/>
            <a:ext cx="1761489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-55" dirty="0">
                <a:latin typeface="Times New Roman"/>
                <a:cs typeface="Times New Roman"/>
              </a:rPr>
              <a:t>G</a:t>
            </a:r>
            <a:r>
              <a:rPr sz="3600" spc="-260" dirty="0">
                <a:latin typeface="Times New Roman"/>
                <a:cs typeface="Times New Roman"/>
              </a:rPr>
              <a:t>1</a:t>
            </a:r>
            <a:r>
              <a:rPr sz="3600" i="1" spc="355" dirty="0">
                <a:latin typeface="Times New Roman"/>
                <a:cs typeface="Times New Roman"/>
              </a:rPr>
              <a:t>G</a:t>
            </a:r>
            <a:r>
              <a:rPr sz="3600" spc="40" dirty="0">
                <a:latin typeface="Times New Roman"/>
                <a:cs typeface="Times New Roman"/>
              </a:rPr>
              <a:t>2</a:t>
            </a:r>
            <a:r>
              <a:rPr sz="3600" i="1" spc="240" dirty="0">
                <a:latin typeface="Times New Roman"/>
                <a:cs typeface="Times New Roman"/>
              </a:rPr>
              <a:t>G</a:t>
            </a:r>
            <a:r>
              <a:rPr sz="3600" spc="12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2" y="3131099"/>
            <a:ext cx="880744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229" dirty="0">
                <a:latin typeface="Times New Roman"/>
                <a:cs typeface="Times New Roman"/>
              </a:rPr>
              <a:t>R</a:t>
            </a:r>
            <a:r>
              <a:rPr sz="3600" spc="215" dirty="0">
                <a:latin typeface="Times New Roman"/>
                <a:cs typeface="Times New Roman"/>
              </a:rPr>
              <a:t>(</a:t>
            </a:r>
            <a:r>
              <a:rPr sz="3600" i="1" spc="195" dirty="0">
                <a:latin typeface="Times New Roman"/>
                <a:cs typeface="Times New Roman"/>
              </a:rPr>
              <a:t>s</a:t>
            </a:r>
            <a:r>
              <a:rPr sz="3600" spc="8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776" y="3131099"/>
            <a:ext cx="690181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20" dirty="0">
                <a:latin typeface="Times New Roman"/>
                <a:cs typeface="Times New Roman"/>
              </a:rPr>
              <a:t>1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85" dirty="0">
                <a:latin typeface="Times New Roman"/>
                <a:cs typeface="Times New Roman"/>
              </a:rPr>
              <a:t>G</a:t>
            </a:r>
            <a:r>
              <a:rPr sz="3600" spc="85" dirty="0">
                <a:latin typeface="Times New Roman"/>
                <a:cs typeface="Times New Roman"/>
              </a:rPr>
              <a:t>1</a:t>
            </a:r>
            <a:r>
              <a:rPr sz="3600" i="1" spc="85" dirty="0">
                <a:latin typeface="Times New Roman"/>
                <a:cs typeface="Times New Roman"/>
              </a:rPr>
              <a:t>H</a:t>
            </a:r>
            <a:r>
              <a:rPr sz="3600" spc="85" dirty="0">
                <a:latin typeface="Times New Roman"/>
                <a:cs typeface="Times New Roman"/>
              </a:rPr>
              <a:t>1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100" dirty="0">
                <a:latin typeface="Times New Roman"/>
                <a:cs typeface="Times New Roman"/>
              </a:rPr>
              <a:t>G</a:t>
            </a:r>
            <a:r>
              <a:rPr sz="3600" spc="100" dirty="0">
                <a:latin typeface="Times New Roman"/>
                <a:cs typeface="Times New Roman"/>
              </a:rPr>
              <a:t>1</a:t>
            </a:r>
            <a:r>
              <a:rPr sz="3600" i="1" spc="100" dirty="0">
                <a:latin typeface="Times New Roman"/>
                <a:cs typeface="Times New Roman"/>
              </a:rPr>
              <a:t>G</a:t>
            </a:r>
            <a:r>
              <a:rPr sz="3600" spc="100" dirty="0">
                <a:latin typeface="Times New Roman"/>
                <a:cs typeface="Times New Roman"/>
              </a:rPr>
              <a:t>2</a:t>
            </a:r>
            <a:r>
              <a:rPr sz="3600" i="1" spc="100" dirty="0">
                <a:latin typeface="Times New Roman"/>
                <a:cs typeface="Times New Roman"/>
              </a:rPr>
              <a:t>H</a:t>
            </a:r>
            <a:r>
              <a:rPr sz="3600" i="1" spc="-36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2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1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2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3</a:t>
            </a:r>
            <a:r>
              <a:rPr sz="3600" i="1" spc="95" dirty="0">
                <a:latin typeface="Times New Roman"/>
                <a:cs typeface="Times New Roman"/>
              </a:rPr>
              <a:t>H</a:t>
            </a:r>
            <a:r>
              <a:rPr sz="3600" i="1" spc="-48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3769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Point: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signal can </a:t>
            </a:r>
            <a:r>
              <a:rPr sz="2800" spc="-5" dirty="0">
                <a:latin typeface="Calibri"/>
                <a:cs typeface="Calibri"/>
              </a:rPr>
              <a:t>be 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two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761" y="3586460"/>
            <a:ext cx="4496435" cy="2815590"/>
            <a:chOff x="381761" y="3586460"/>
            <a:chExt cx="4496435" cy="2815590"/>
          </a:xfrm>
        </p:grpSpPr>
        <p:sp>
          <p:nvSpPr>
            <p:cNvPr id="4" name="object 4"/>
            <p:cNvSpPr/>
            <p:nvPr/>
          </p:nvSpPr>
          <p:spPr>
            <a:xfrm>
              <a:off x="381762" y="3586467"/>
              <a:ext cx="4496435" cy="2815590"/>
            </a:xfrm>
            <a:custGeom>
              <a:avLst/>
              <a:gdLst/>
              <a:ahLst/>
              <a:cxnLst/>
              <a:rect l="l" t="t" r="r" b="b"/>
              <a:pathLst>
                <a:path w="4496435" h="2815590">
                  <a:moveTo>
                    <a:pt x="4495927" y="1291094"/>
                  </a:moveTo>
                  <a:lnTo>
                    <a:pt x="4468482" y="1275092"/>
                  </a:lnTo>
                  <a:lnTo>
                    <a:pt x="4376166" y="1221244"/>
                  </a:lnTo>
                  <a:lnTo>
                    <a:pt x="4370159" y="1219200"/>
                  </a:lnTo>
                  <a:lnTo>
                    <a:pt x="4364050" y="1219593"/>
                  </a:lnTo>
                  <a:lnTo>
                    <a:pt x="4358538" y="1222286"/>
                  </a:lnTo>
                  <a:lnTo>
                    <a:pt x="4354322" y="1227086"/>
                  </a:lnTo>
                  <a:lnTo>
                    <a:pt x="4352264" y="1233093"/>
                  </a:lnTo>
                  <a:lnTo>
                    <a:pt x="4352645" y="1239202"/>
                  </a:lnTo>
                  <a:lnTo>
                    <a:pt x="4355300" y="1244714"/>
                  </a:lnTo>
                  <a:lnTo>
                    <a:pt x="4360037" y="1248930"/>
                  </a:lnTo>
                  <a:lnTo>
                    <a:pt x="4404880" y="1275092"/>
                  </a:lnTo>
                  <a:lnTo>
                    <a:pt x="2073402" y="1275092"/>
                  </a:lnTo>
                  <a:lnTo>
                    <a:pt x="2073402" y="162814"/>
                  </a:lnTo>
                  <a:lnTo>
                    <a:pt x="2099564" y="207657"/>
                  </a:lnTo>
                  <a:lnTo>
                    <a:pt x="2103780" y="212394"/>
                  </a:lnTo>
                  <a:lnTo>
                    <a:pt x="2109292" y="215049"/>
                  </a:lnTo>
                  <a:lnTo>
                    <a:pt x="2115401" y="215430"/>
                  </a:lnTo>
                  <a:lnTo>
                    <a:pt x="2121408" y="213372"/>
                  </a:lnTo>
                  <a:lnTo>
                    <a:pt x="2126208" y="209156"/>
                  </a:lnTo>
                  <a:lnTo>
                    <a:pt x="2128901" y="203644"/>
                  </a:lnTo>
                  <a:lnTo>
                    <a:pt x="2129294" y="197535"/>
                  </a:lnTo>
                  <a:lnTo>
                    <a:pt x="2127250" y="191528"/>
                  </a:lnTo>
                  <a:lnTo>
                    <a:pt x="2075916" y="103517"/>
                  </a:lnTo>
                  <a:lnTo>
                    <a:pt x="2066798" y="87896"/>
                  </a:lnTo>
                  <a:lnTo>
                    <a:pt x="4100080" y="87896"/>
                  </a:lnTo>
                  <a:lnTo>
                    <a:pt x="4055237" y="114058"/>
                  </a:lnTo>
                  <a:lnTo>
                    <a:pt x="4050500" y="118287"/>
                  </a:lnTo>
                  <a:lnTo>
                    <a:pt x="4047845" y="123799"/>
                  </a:lnTo>
                  <a:lnTo>
                    <a:pt x="4047464" y="129908"/>
                  </a:lnTo>
                  <a:lnTo>
                    <a:pt x="4049522" y="135902"/>
                  </a:lnTo>
                  <a:lnTo>
                    <a:pt x="4053738" y="140716"/>
                  </a:lnTo>
                  <a:lnTo>
                    <a:pt x="4059250" y="143395"/>
                  </a:lnTo>
                  <a:lnTo>
                    <a:pt x="4065359" y="143802"/>
                  </a:lnTo>
                  <a:lnTo>
                    <a:pt x="4071366" y="141744"/>
                  </a:lnTo>
                  <a:lnTo>
                    <a:pt x="4163682" y="87896"/>
                  </a:lnTo>
                  <a:lnTo>
                    <a:pt x="4191127" y="71894"/>
                  </a:lnTo>
                  <a:lnTo>
                    <a:pt x="4163682" y="55892"/>
                  </a:lnTo>
                  <a:lnTo>
                    <a:pt x="4071366" y="2044"/>
                  </a:lnTo>
                  <a:lnTo>
                    <a:pt x="4065359" y="0"/>
                  </a:lnTo>
                  <a:lnTo>
                    <a:pt x="4059250" y="393"/>
                  </a:lnTo>
                  <a:lnTo>
                    <a:pt x="4053738" y="3086"/>
                  </a:lnTo>
                  <a:lnTo>
                    <a:pt x="4049522" y="7886"/>
                  </a:lnTo>
                  <a:lnTo>
                    <a:pt x="4047464" y="13893"/>
                  </a:lnTo>
                  <a:lnTo>
                    <a:pt x="4047845" y="20002"/>
                  </a:lnTo>
                  <a:lnTo>
                    <a:pt x="4050500" y="25514"/>
                  </a:lnTo>
                  <a:lnTo>
                    <a:pt x="4055237" y="29730"/>
                  </a:lnTo>
                  <a:lnTo>
                    <a:pt x="4100080" y="55892"/>
                  </a:lnTo>
                  <a:lnTo>
                    <a:pt x="2057400" y="55892"/>
                  </a:lnTo>
                  <a:lnTo>
                    <a:pt x="2057400" y="71767"/>
                  </a:lnTo>
                  <a:lnTo>
                    <a:pt x="1987550" y="191528"/>
                  </a:lnTo>
                  <a:lnTo>
                    <a:pt x="1985492" y="197535"/>
                  </a:lnTo>
                  <a:lnTo>
                    <a:pt x="1985899" y="203644"/>
                  </a:lnTo>
                  <a:lnTo>
                    <a:pt x="1988578" y="209156"/>
                  </a:lnTo>
                  <a:lnTo>
                    <a:pt x="1993392" y="213372"/>
                  </a:lnTo>
                  <a:lnTo>
                    <a:pt x="1999386" y="215430"/>
                  </a:lnTo>
                  <a:lnTo>
                    <a:pt x="2005495" y="215049"/>
                  </a:lnTo>
                  <a:lnTo>
                    <a:pt x="2011006" y="212394"/>
                  </a:lnTo>
                  <a:lnTo>
                    <a:pt x="2015236" y="207657"/>
                  </a:lnTo>
                  <a:lnTo>
                    <a:pt x="2041398" y="162814"/>
                  </a:lnTo>
                  <a:lnTo>
                    <a:pt x="2041398" y="1275092"/>
                  </a:lnTo>
                  <a:lnTo>
                    <a:pt x="1143000" y="1275092"/>
                  </a:lnTo>
                  <a:lnTo>
                    <a:pt x="1143000" y="1291031"/>
                  </a:lnTo>
                  <a:lnTo>
                    <a:pt x="1115682" y="1275092"/>
                  </a:lnTo>
                  <a:lnTo>
                    <a:pt x="1023366" y="1221244"/>
                  </a:lnTo>
                  <a:lnTo>
                    <a:pt x="1017358" y="1219200"/>
                  </a:lnTo>
                  <a:lnTo>
                    <a:pt x="1011250" y="1219593"/>
                  </a:lnTo>
                  <a:lnTo>
                    <a:pt x="1005738" y="1222286"/>
                  </a:lnTo>
                  <a:lnTo>
                    <a:pt x="1001522" y="1227086"/>
                  </a:lnTo>
                  <a:lnTo>
                    <a:pt x="999464" y="1233093"/>
                  </a:lnTo>
                  <a:lnTo>
                    <a:pt x="999845" y="1239202"/>
                  </a:lnTo>
                  <a:lnTo>
                    <a:pt x="1002499" y="1244714"/>
                  </a:lnTo>
                  <a:lnTo>
                    <a:pt x="1007237" y="1248930"/>
                  </a:lnTo>
                  <a:lnTo>
                    <a:pt x="1052080" y="1275092"/>
                  </a:lnTo>
                  <a:lnTo>
                    <a:pt x="0" y="1275092"/>
                  </a:lnTo>
                  <a:lnTo>
                    <a:pt x="0" y="1307096"/>
                  </a:lnTo>
                  <a:lnTo>
                    <a:pt x="1052080" y="1307096"/>
                  </a:lnTo>
                  <a:lnTo>
                    <a:pt x="1007237" y="1333258"/>
                  </a:lnTo>
                  <a:lnTo>
                    <a:pt x="1002499" y="1337487"/>
                  </a:lnTo>
                  <a:lnTo>
                    <a:pt x="999845" y="1342999"/>
                  </a:lnTo>
                  <a:lnTo>
                    <a:pt x="999464" y="1349108"/>
                  </a:lnTo>
                  <a:lnTo>
                    <a:pt x="1001522" y="1355102"/>
                  </a:lnTo>
                  <a:lnTo>
                    <a:pt x="1005738" y="1359916"/>
                  </a:lnTo>
                  <a:lnTo>
                    <a:pt x="1011250" y="1362595"/>
                  </a:lnTo>
                  <a:lnTo>
                    <a:pt x="1017358" y="1363002"/>
                  </a:lnTo>
                  <a:lnTo>
                    <a:pt x="1023366" y="1360944"/>
                  </a:lnTo>
                  <a:lnTo>
                    <a:pt x="1115682" y="1307096"/>
                  </a:lnTo>
                  <a:lnTo>
                    <a:pt x="1143000" y="1291170"/>
                  </a:lnTo>
                  <a:lnTo>
                    <a:pt x="1143000" y="1307096"/>
                  </a:lnTo>
                  <a:lnTo>
                    <a:pt x="2041398" y="1307096"/>
                  </a:lnTo>
                  <a:lnTo>
                    <a:pt x="2041398" y="2724188"/>
                  </a:lnTo>
                  <a:lnTo>
                    <a:pt x="2015236" y="2679331"/>
                  </a:lnTo>
                  <a:lnTo>
                    <a:pt x="2011006" y="2674594"/>
                  </a:lnTo>
                  <a:lnTo>
                    <a:pt x="2005495" y="2671927"/>
                  </a:lnTo>
                  <a:lnTo>
                    <a:pt x="1999386" y="2671534"/>
                  </a:lnTo>
                  <a:lnTo>
                    <a:pt x="1993392" y="2673578"/>
                  </a:lnTo>
                  <a:lnTo>
                    <a:pt x="1988578" y="2677807"/>
                  </a:lnTo>
                  <a:lnTo>
                    <a:pt x="1985899" y="2683332"/>
                  </a:lnTo>
                  <a:lnTo>
                    <a:pt x="1985492" y="2689453"/>
                  </a:lnTo>
                  <a:lnTo>
                    <a:pt x="1987550" y="2695460"/>
                  </a:lnTo>
                  <a:lnTo>
                    <a:pt x="2057400" y="2815171"/>
                  </a:lnTo>
                  <a:lnTo>
                    <a:pt x="2075929" y="2783408"/>
                  </a:lnTo>
                  <a:lnTo>
                    <a:pt x="2127250" y="2695460"/>
                  </a:lnTo>
                  <a:lnTo>
                    <a:pt x="2129294" y="2689453"/>
                  </a:lnTo>
                  <a:lnTo>
                    <a:pt x="2128901" y="2683332"/>
                  </a:lnTo>
                  <a:lnTo>
                    <a:pt x="2126208" y="2677807"/>
                  </a:lnTo>
                  <a:lnTo>
                    <a:pt x="2121408" y="2673578"/>
                  </a:lnTo>
                  <a:lnTo>
                    <a:pt x="2115401" y="2671534"/>
                  </a:lnTo>
                  <a:lnTo>
                    <a:pt x="2109292" y="2671927"/>
                  </a:lnTo>
                  <a:lnTo>
                    <a:pt x="2103780" y="2674594"/>
                  </a:lnTo>
                  <a:lnTo>
                    <a:pt x="2099564" y="2679331"/>
                  </a:lnTo>
                  <a:lnTo>
                    <a:pt x="2073402" y="2724188"/>
                  </a:lnTo>
                  <a:lnTo>
                    <a:pt x="2057400" y="2751620"/>
                  </a:lnTo>
                  <a:lnTo>
                    <a:pt x="2073389" y="2724188"/>
                  </a:lnTo>
                  <a:lnTo>
                    <a:pt x="2073389" y="1307096"/>
                  </a:lnTo>
                  <a:lnTo>
                    <a:pt x="4404880" y="1307096"/>
                  </a:lnTo>
                  <a:lnTo>
                    <a:pt x="4360037" y="1333258"/>
                  </a:lnTo>
                  <a:lnTo>
                    <a:pt x="4355300" y="1337487"/>
                  </a:lnTo>
                  <a:lnTo>
                    <a:pt x="4352645" y="1342999"/>
                  </a:lnTo>
                  <a:lnTo>
                    <a:pt x="4352264" y="1349108"/>
                  </a:lnTo>
                  <a:lnTo>
                    <a:pt x="4354322" y="1355102"/>
                  </a:lnTo>
                  <a:lnTo>
                    <a:pt x="4358538" y="1359916"/>
                  </a:lnTo>
                  <a:lnTo>
                    <a:pt x="4364050" y="1362595"/>
                  </a:lnTo>
                  <a:lnTo>
                    <a:pt x="4370159" y="1363002"/>
                  </a:lnTo>
                  <a:lnTo>
                    <a:pt x="4376166" y="1360944"/>
                  </a:lnTo>
                  <a:lnTo>
                    <a:pt x="4468482" y="1307096"/>
                  </a:lnTo>
                  <a:lnTo>
                    <a:pt x="4495927" y="12910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7628" y="4796027"/>
              <a:ext cx="123444" cy="121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1561" y="5029961"/>
              <a:ext cx="1608455" cy="1078865"/>
            </a:xfrm>
            <a:custGeom>
              <a:avLst/>
              <a:gdLst/>
              <a:ahLst/>
              <a:cxnLst/>
              <a:rect l="l" t="t" r="r" b="b"/>
              <a:pathLst>
                <a:path w="1608454" h="1078864">
                  <a:moveTo>
                    <a:pt x="47729" y="31825"/>
                  </a:moveTo>
                  <a:lnTo>
                    <a:pt x="60369" y="57686"/>
                  </a:lnTo>
                  <a:lnTo>
                    <a:pt x="1592199" y="1078852"/>
                  </a:lnTo>
                  <a:lnTo>
                    <a:pt x="1608201" y="1054747"/>
                  </a:lnTo>
                  <a:lnTo>
                    <a:pt x="76461" y="33534"/>
                  </a:lnTo>
                  <a:lnTo>
                    <a:pt x="47729" y="31825"/>
                  </a:lnTo>
                  <a:close/>
                </a:path>
                <a:path w="1608454" h="1078864">
                  <a:moveTo>
                    <a:pt x="0" y="0"/>
                  </a:moveTo>
                  <a:lnTo>
                    <a:pt x="54990" y="112649"/>
                  </a:lnTo>
                  <a:lnTo>
                    <a:pt x="58546" y="119761"/>
                  </a:lnTo>
                  <a:lnTo>
                    <a:pt x="67182" y="122808"/>
                  </a:lnTo>
                  <a:lnTo>
                    <a:pt x="81533" y="115696"/>
                  </a:lnTo>
                  <a:lnTo>
                    <a:pt x="84581" y="107061"/>
                  </a:lnTo>
                  <a:lnTo>
                    <a:pt x="81025" y="99949"/>
                  </a:lnTo>
                  <a:lnTo>
                    <a:pt x="60369" y="57686"/>
                  </a:lnTo>
                  <a:lnTo>
                    <a:pt x="15748" y="27939"/>
                  </a:lnTo>
                  <a:lnTo>
                    <a:pt x="31876" y="3810"/>
                  </a:lnTo>
                  <a:lnTo>
                    <a:pt x="63607" y="3810"/>
                  </a:lnTo>
                  <a:lnTo>
                    <a:pt x="0" y="0"/>
                  </a:lnTo>
                  <a:close/>
                </a:path>
                <a:path w="1608454" h="1078864">
                  <a:moveTo>
                    <a:pt x="31876" y="3810"/>
                  </a:moveTo>
                  <a:lnTo>
                    <a:pt x="15748" y="27939"/>
                  </a:lnTo>
                  <a:lnTo>
                    <a:pt x="60369" y="57686"/>
                  </a:lnTo>
                  <a:lnTo>
                    <a:pt x="47729" y="31825"/>
                  </a:lnTo>
                  <a:lnTo>
                    <a:pt x="22987" y="30352"/>
                  </a:lnTo>
                  <a:lnTo>
                    <a:pt x="36830" y="9525"/>
                  </a:lnTo>
                  <a:lnTo>
                    <a:pt x="40449" y="9525"/>
                  </a:lnTo>
                  <a:lnTo>
                    <a:pt x="31876" y="3810"/>
                  </a:lnTo>
                  <a:close/>
                </a:path>
                <a:path w="1608454" h="1078864">
                  <a:moveTo>
                    <a:pt x="63607" y="3810"/>
                  </a:moveTo>
                  <a:lnTo>
                    <a:pt x="31876" y="3810"/>
                  </a:lnTo>
                  <a:lnTo>
                    <a:pt x="76461" y="33534"/>
                  </a:lnTo>
                  <a:lnTo>
                    <a:pt x="131318" y="36830"/>
                  </a:lnTo>
                  <a:lnTo>
                    <a:pt x="138175" y="30733"/>
                  </a:lnTo>
                  <a:lnTo>
                    <a:pt x="139192" y="14858"/>
                  </a:lnTo>
                  <a:lnTo>
                    <a:pt x="133095" y="8000"/>
                  </a:lnTo>
                  <a:lnTo>
                    <a:pt x="63607" y="3810"/>
                  </a:lnTo>
                  <a:close/>
                </a:path>
                <a:path w="1608454" h="1078864">
                  <a:moveTo>
                    <a:pt x="40449" y="9525"/>
                  </a:moveTo>
                  <a:lnTo>
                    <a:pt x="36830" y="9525"/>
                  </a:lnTo>
                  <a:lnTo>
                    <a:pt x="47729" y="31825"/>
                  </a:lnTo>
                  <a:lnTo>
                    <a:pt x="76461" y="33534"/>
                  </a:lnTo>
                  <a:lnTo>
                    <a:pt x="40449" y="9525"/>
                  </a:lnTo>
                  <a:close/>
                </a:path>
                <a:path w="1608454" h="1078864">
                  <a:moveTo>
                    <a:pt x="36830" y="9525"/>
                  </a:moveTo>
                  <a:lnTo>
                    <a:pt x="22987" y="30352"/>
                  </a:lnTo>
                  <a:lnTo>
                    <a:pt x="47729" y="31825"/>
                  </a:lnTo>
                  <a:lnTo>
                    <a:pt x="36830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51375" y="3460826"/>
            <a:ext cx="19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5502" y="46760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3048" y="627654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943" y="45236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1365" y="5894933"/>
            <a:ext cx="1911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ahoma"/>
                <a:cs typeface="Tahoma"/>
              </a:rPr>
              <a:t>Take </a:t>
            </a:r>
            <a:r>
              <a:rPr sz="2400">
                <a:latin typeface="Tahoma"/>
                <a:cs typeface="Tahoma"/>
              </a:rPr>
              <a:t>off</a:t>
            </a:r>
            <a:r>
              <a:rPr sz="2400" spc="-25">
                <a:latin typeface="Tahoma"/>
                <a:cs typeface="Tahoma"/>
              </a:rPr>
              <a:t> </a:t>
            </a:r>
            <a:r>
              <a:rPr sz="2400" smtClean="0">
                <a:latin typeface="Tahoma"/>
                <a:cs typeface="Tahoma"/>
              </a:rPr>
              <a:t>point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9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2235" y="1757667"/>
            <a:ext cx="3886835" cy="4106545"/>
          </a:xfrm>
          <a:custGeom>
            <a:avLst/>
            <a:gdLst/>
            <a:ahLst/>
            <a:cxnLst/>
            <a:rect l="l" t="t" r="r" b="b"/>
            <a:pathLst>
              <a:path w="3886834" h="4106545">
                <a:moveTo>
                  <a:pt x="457454" y="1595894"/>
                </a:moveTo>
                <a:lnTo>
                  <a:pt x="430009" y="1579892"/>
                </a:lnTo>
                <a:lnTo>
                  <a:pt x="337693" y="1526044"/>
                </a:lnTo>
                <a:lnTo>
                  <a:pt x="331685" y="1524000"/>
                </a:lnTo>
                <a:lnTo>
                  <a:pt x="325577" y="1524393"/>
                </a:lnTo>
                <a:lnTo>
                  <a:pt x="320065" y="1527086"/>
                </a:lnTo>
                <a:lnTo>
                  <a:pt x="315849" y="1531886"/>
                </a:lnTo>
                <a:lnTo>
                  <a:pt x="313791" y="1537893"/>
                </a:lnTo>
                <a:lnTo>
                  <a:pt x="314172" y="1544002"/>
                </a:lnTo>
                <a:lnTo>
                  <a:pt x="316826" y="1549514"/>
                </a:lnTo>
                <a:lnTo>
                  <a:pt x="321564" y="1553730"/>
                </a:lnTo>
                <a:lnTo>
                  <a:pt x="366407" y="1579892"/>
                </a:lnTo>
                <a:lnTo>
                  <a:pt x="127" y="1579892"/>
                </a:lnTo>
                <a:lnTo>
                  <a:pt x="127" y="1611896"/>
                </a:lnTo>
                <a:lnTo>
                  <a:pt x="366407" y="1611896"/>
                </a:lnTo>
                <a:lnTo>
                  <a:pt x="321564" y="1638058"/>
                </a:lnTo>
                <a:lnTo>
                  <a:pt x="316826" y="1642287"/>
                </a:lnTo>
                <a:lnTo>
                  <a:pt x="314172" y="1647799"/>
                </a:lnTo>
                <a:lnTo>
                  <a:pt x="313791" y="1653908"/>
                </a:lnTo>
                <a:lnTo>
                  <a:pt x="315849" y="1659902"/>
                </a:lnTo>
                <a:lnTo>
                  <a:pt x="320065" y="1664716"/>
                </a:lnTo>
                <a:lnTo>
                  <a:pt x="325577" y="1667395"/>
                </a:lnTo>
                <a:lnTo>
                  <a:pt x="331685" y="1667802"/>
                </a:lnTo>
                <a:lnTo>
                  <a:pt x="337693" y="1665744"/>
                </a:lnTo>
                <a:lnTo>
                  <a:pt x="430009" y="1611896"/>
                </a:lnTo>
                <a:lnTo>
                  <a:pt x="457454" y="1595894"/>
                </a:lnTo>
                <a:close/>
              </a:path>
              <a:path w="3886834" h="4106545">
                <a:moveTo>
                  <a:pt x="1524254" y="1595894"/>
                </a:moveTo>
                <a:lnTo>
                  <a:pt x="1496809" y="1579892"/>
                </a:lnTo>
                <a:lnTo>
                  <a:pt x="1404493" y="1526044"/>
                </a:lnTo>
                <a:lnTo>
                  <a:pt x="1398485" y="1524000"/>
                </a:lnTo>
                <a:lnTo>
                  <a:pt x="1392377" y="1524393"/>
                </a:lnTo>
                <a:lnTo>
                  <a:pt x="1386865" y="1527086"/>
                </a:lnTo>
                <a:lnTo>
                  <a:pt x="1382636" y="1531886"/>
                </a:lnTo>
                <a:lnTo>
                  <a:pt x="1380591" y="1537893"/>
                </a:lnTo>
                <a:lnTo>
                  <a:pt x="1380972" y="1544002"/>
                </a:lnTo>
                <a:lnTo>
                  <a:pt x="1383626" y="1549514"/>
                </a:lnTo>
                <a:lnTo>
                  <a:pt x="1388364" y="1553730"/>
                </a:lnTo>
                <a:lnTo>
                  <a:pt x="1433207" y="1579892"/>
                </a:lnTo>
                <a:lnTo>
                  <a:pt x="1066927" y="1579892"/>
                </a:lnTo>
                <a:lnTo>
                  <a:pt x="1066927" y="1611896"/>
                </a:lnTo>
                <a:lnTo>
                  <a:pt x="1203325" y="1611896"/>
                </a:lnTo>
                <a:lnTo>
                  <a:pt x="1203325" y="3028988"/>
                </a:lnTo>
                <a:lnTo>
                  <a:pt x="1177163" y="2984131"/>
                </a:lnTo>
                <a:lnTo>
                  <a:pt x="1172933" y="2979407"/>
                </a:lnTo>
                <a:lnTo>
                  <a:pt x="1167422" y="2976753"/>
                </a:lnTo>
                <a:lnTo>
                  <a:pt x="1161313" y="2976372"/>
                </a:lnTo>
                <a:lnTo>
                  <a:pt x="1155319" y="2978416"/>
                </a:lnTo>
                <a:lnTo>
                  <a:pt x="1150505" y="2982645"/>
                </a:lnTo>
                <a:lnTo>
                  <a:pt x="1147826" y="2988157"/>
                </a:lnTo>
                <a:lnTo>
                  <a:pt x="1147419" y="2994266"/>
                </a:lnTo>
                <a:lnTo>
                  <a:pt x="1149477" y="3000260"/>
                </a:lnTo>
                <a:lnTo>
                  <a:pt x="1209916" y="3103892"/>
                </a:lnTo>
                <a:lnTo>
                  <a:pt x="91033" y="3103892"/>
                </a:lnTo>
                <a:lnTo>
                  <a:pt x="135890" y="3077730"/>
                </a:lnTo>
                <a:lnTo>
                  <a:pt x="140614" y="3073514"/>
                </a:lnTo>
                <a:lnTo>
                  <a:pt x="143268" y="3068002"/>
                </a:lnTo>
                <a:lnTo>
                  <a:pt x="143649" y="3061893"/>
                </a:lnTo>
                <a:lnTo>
                  <a:pt x="141605" y="3055886"/>
                </a:lnTo>
                <a:lnTo>
                  <a:pt x="137375" y="3051086"/>
                </a:lnTo>
                <a:lnTo>
                  <a:pt x="131864" y="3048393"/>
                </a:lnTo>
                <a:lnTo>
                  <a:pt x="125755" y="3048000"/>
                </a:lnTo>
                <a:lnTo>
                  <a:pt x="119761" y="3050044"/>
                </a:lnTo>
                <a:lnTo>
                  <a:pt x="0" y="3119894"/>
                </a:lnTo>
                <a:lnTo>
                  <a:pt x="119761" y="3189744"/>
                </a:lnTo>
                <a:lnTo>
                  <a:pt x="125755" y="3191802"/>
                </a:lnTo>
                <a:lnTo>
                  <a:pt x="131864" y="3191395"/>
                </a:lnTo>
                <a:lnTo>
                  <a:pt x="137375" y="3188716"/>
                </a:lnTo>
                <a:lnTo>
                  <a:pt x="141605" y="3183902"/>
                </a:lnTo>
                <a:lnTo>
                  <a:pt x="143649" y="3177908"/>
                </a:lnTo>
                <a:lnTo>
                  <a:pt x="143268" y="3171799"/>
                </a:lnTo>
                <a:lnTo>
                  <a:pt x="140614" y="3166287"/>
                </a:lnTo>
                <a:lnTo>
                  <a:pt x="135890" y="3162058"/>
                </a:lnTo>
                <a:lnTo>
                  <a:pt x="91033" y="3135896"/>
                </a:lnTo>
                <a:lnTo>
                  <a:pt x="1219327" y="3135896"/>
                </a:lnTo>
                <a:lnTo>
                  <a:pt x="1219327" y="3120021"/>
                </a:lnTo>
                <a:lnTo>
                  <a:pt x="1237907" y="3088144"/>
                </a:lnTo>
                <a:lnTo>
                  <a:pt x="1289177" y="3000260"/>
                </a:lnTo>
                <a:lnTo>
                  <a:pt x="1291221" y="2994266"/>
                </a:lnTo>
                <a:lnTo>
                  <a:pt x="1290828" y="2988157"/>
                </a:lnTo>
                <a:lnTo>
                  <a:pt x="1288135" y="2982645"/>
                </a:lnTo>
                <a:lnTo>
                  <a:pt x="1283335" y="2978416"/>
                </a:lnTo>
                <a:lnTo>
                  <a:pt x="1277327" y="2976372"/>
                </a:lnTo>
                <a:lnTo>
                  <a:pt x="1271219" y="2976753"/>
                </a:lnTo>
                <a:lnTo>
                  <a:pt x="1265707" y="2979407"/>
                </a:lnTo>
                <a:lnTo>
                  <a:pt x="1261491" y="2984131"/>
                </a:lnTo>
                <a:lnTo>
                  <a:pt x="1235329" y="3028988"/>
                </a:lnTo>
                <a:lnTo>
                  <a:pt x="1235329" y="1611896"/>
                </a:lnTo>
                <a:lnTo>
                  <a:pt x="1433207" y="1611896"/>
                </a:lnTo>
                <a:lnTo>
                  <a:pt x="1388364" y="1638058"/>
                </a:lnTo>
                <a:lnTo>
                  <a:pt x="1383626" y="1642287"/>
                </a:lnTo>
                <a:lnTo>
                  <a:pt x="1380972" y="1647799"/>
                </a:lnTo>
                <a:lnTo>
                  <a:pt x="1380591" y="1653908"/>
                </a:lnTo>
                <a:lnTo>
                  <a:pt x="1382636" y="1659902"/>
                </a:lnTo>
                <a:lnTo>
                  <a:pt x="1386865" y="1664716"/>
                </a:lnTo>
                <a:lnTo>
                  <a:pt x="1392377" y="1667395"/>
                </a:lnTo>
                <a:lnTo>
                  <a:pt x="1398485" y="1667802"/>
                </a:lnTo>
                <a:lnTo>
                  <a:pt x="1404493" y="1665744"/>
                </a:lnTo>
                <a:lnTo>
                  <a:pt x="1496809" y="1611896"/>
                </a:lnTo>
                <a:lnTo>
                  <a:pt x="1524254" y="1595894"/>
                </a:lnTo>
                <a:close/>
              </a:path>
              <a:path w="3886834" h="4106545">
                <a:moveTo>
                  <a:pt x="2438654" y="1595894"/>
                </a:moveTo>
                <a:lnTo>
                  <a:pt x="2411209" y="1579892"/>
                </a:lnTo>
                <a:lnTo>
                  <a:pt x="2318893" y="1526044"/>
                </a:lnTo>
                <a:lnTo>
                  <a:pt x="2312886" y="1524000"/>
                </a:lnTo>
                <a:lnTo>
                  <a:pt x="2306777" y="1524393"/>
                </a:lnTo>
                <a:lnTo>
                  <a:pt x="2301265" y="1527086"/>
                </a:lnTo>
                <a:lnTo>
                  <a:pt x="2297049" y="1531886"/>
                </a:lnTo>
                <a:lnTo>
                  <a:pt x="2294991" y="1537893"/>
                </a:lnTo>
                <a:lnTo>
                  <a:pt x="2295372" y="1544002"/>
                </a:lnTo>
                <a:lnTo>
                  <a:pt x="2298027" y="1549514"/>
                </a:lnTo>
                <a:lnTo>
                  <a:pt x="2302764" y="1553730"/>
                </a:lnTo>
                <a:lnTo>
                  <a:pt x="2347607" y="1579892"/>
                </a:lnTo>
                <a:lnTo>
                  <a:pt x="2133727" y="1579892"/>
                </a:lnTo>
                <a:lnTo>
                  <a:pt x="2133727" y="1611896"/>
                </a:lnTo>
                <a:lnTo>
                  <a:pt x="2347607" y="1611896"/>
                </a:lnTo>
                <a:lnTo>
                  <a:pt x="2302764" y="1638058"/>
                </a:lnTo>
                <a:lnTo>
                  <a:pt x="2298027" y="1642287"/>
                </a:lnTo>
                <a:lnTo>
                  <a:pt x="2295372" y="1647799"/>
                </a:lnTo>
                <a:lnTo>
                  <a:pt x="2294991" y="1653908"/>
                </a:lnTo>
                <a:lnTo>
                  <a:pt x="2297049" y="1659902"/>
                </a:lnTo>
                <a:lnTo>
                  <a:pt x="2301265" y="1664716"/>
                </a:lnTo>
                <a:lnTo>
                  <a:pt x="2306777" y="1667395"/>
                </a:lnTo>
                <a:lnTo>
                  <a:pt x="2312886" y="1667802"/>
                </a:lnTo>
                <a:lnTo>
                  <a:pt x="2318893" y="1665744"/>
                </a:lnTo>
                <a:lnTo>
                  <a:pt x="2411209" y="1611896"/>
                </a:lnTo>
                <a:lnTo>
                  <a:pt x="2438654" y="1595894"/>
                </a:lnTo>
                <a:close/>
              </a:path>
              <a:path w="3886834" h="4106545">
                <a:moveTo>
                  <a:pt x="2743454" y="71894"/>
                </a:moveTo>
                <a:lnTo>
                  <a:pt x="2716009" y="55892"/>
                </a:lnTo>
                <a:lnTo>
                  <a:pt x="2623693" y="2044"/>
                </a:lnTo>
                <a:lnTo>
                  <a:pt x="2617686" y="0"/>
                </a:lnTo>
                <a:lnTo>
                  <a:pt x="2611577" y="393"/>
                </a:lnTo>
                <a:lnTo>
                  <a:pt x="2606065" y="3086"/>
                </a:lnTo>
                <a:lnTo>
                  <a:pt x="2601849" y="7886"/>
                </a:lnTo>
                <a:lnTo>
                  <a:pt x="2599791" y="13893"/>
                </a:lnTo>
                <a:lnTo>
                  <a:pt x="2600172" y="20002"/>
                </a:lnTo>
                <a:lnTo>
                  <a:pt x="2602827" y="25514"/>
                </a:lnTo>
                <a:lnTo>
                  <a:pt x="2607564" y="29730"/>
                </a:lnTo>
                <a:lnTo>
                  <a:pt x="2652407" y="55892"/>
                </a:lnTo>
                <a:lnTo>
                  <a:pt x="1752727" y="55892"/>
                </a:lnTo>
                <a:lnTo>
                  <a:pt x="1752727" y="87896"/>
                </a:lnTo>
                <a:lnTo>
                  <a:pt x="2652407" y="87896"/>
                </a:lnTo>
                <a:lnTo>
                  <a:pt x="2607564" y="114058"/>
                </a:lnTo>
                <a:lnTo>
                  <a:pt x="2602827" y="118287"/>
                </a:lnTo>
                <a:lnTo>
                  <a:pt x="2600172" y="123799"/>
                </a:lnTo>
                <a:lnTo>
                  <a:pt x="2599791" y="129908"/>
                </a:lnTo>
                <a:lnTo>
                  <a:pt x="2601849" y="135902"/>
                </a:lnTo>
                <a:lnTo>
                  <a:pt x="2606065" y="140716"/>
                </a:lnTo>
                <a:lnTo>
                  <a:pt x="2611577" y="143395"/>
                </a:lnTo>
                <a:lnTo>
                  <a:pt x="2617686" y="143802"/>
                </a:lnTo>
                <a:lnTo>
                  <a:pt x="2623693" y="141744"/>
                </a:lnTo>
                <a:lnTo>
                  <a:pt x="2716009" y="87896"/>
                </a:lnTo>
                <a:lnTo>
                  <a:pt x="2743454" y="71894"/>
                </a:lnTo>
                <a:close/>
              </a:path>
              <a:path w="3886834" h="4106545">
                <a:moveTo>
                  <a:pt x="3886454" y="1595894"/>
                </a:moveTo>
                <a:lnTo>
                  <a:pt x="3859009" y="1579892"/>
                </a:lnTo>
                <a:lnTo>
                  <a:pt x="3766693" y="1526044"/>
                </a:lnTo>
                <a:lnTo>
                  <a:pt x="3760686" y="1524000"/>
                </a:lnTo>
                <a:lnTo>
                  <a:pt x="3754577" y="1524393"/>
                </a:lnTo>
                <a:lnTo>
                  <a:pt x="3749065" y="1527086"/>
                </a:lnTo>
                <a:lnTo>
                  <a:pt x="3744849" y="1531886"/>
                </a:lnTo>
                <a:lnTo>
                  <a:pt x="3742791" y="1537893"/>
                </a:lnTo>
                <a:lnTo>
                  <a:pt x="3743172" y="1544002"/>
                </a:lnTo>
                <a:lnTo>
                  <a:pt x="3745827" y="1549514"/>
                </a:lnTo>
                <a:lnTo>
                  <a:pt x="3750564" y="1553730"/>
                </a:lnTo>
                <a:lnTo>
                  <a:pt x="3795407" y="1579892"/>
                </a:lnTo>
                <a:lnTo>
                  <a:pt x="3048127" y="1579892"/>
                </a:lnTo>
                <a:lnTo>
                  <a:pt x="3048127" y="1611896"/>
                </a:lnTo>
                <a:lnTo>
                  <a:pt x="3260725" y="1611896"/>
                </a:lnTo>
                <a:lnTo>
                  <a:pt x="3260725" y="3943388"/>
                </a:lnTo>
                <a:lnTo>
                  <a:pt x="3234563" y="3898531"/>
                </a:lnTo>
                <a:lnTo>
                  <a:pt x="3230334" y="3893794"/>
                </a:lnTo>
                <a:lnTo>
                  <a:pt x="3224809" y="3891127"/>
                </a:lnTo>
                <a:lnTo>
                  <a:pt x="3218662" y="3890734"/>
                </a:lnTo>
                <a:lnTo>
                  <a:pt x="3212592" y="3892778"/>
                </a:lnTo>
                <a:lnTo>
                  <a:pt x="3207855" y="3897007"/>
                </a:lnTo>
                <a:lnTo>
                  <a:pt x="3205200" y="3902532"/>
                </a:lnTo>
                <a:lnTo>
                  <a:pt x="3204819" y="3908653"/>
                </a:lnTo>
                <a:lnTo>
                  <a:pt x="3206877" y="3914660"/>
                </a:lnTo>
                <a:lnTo>
                  <a:pt x="3267341" y="4018292"/>
                </a:lnTo>
                <a:lnTo>
                  <a:pt x="90995" y="4018292"/>
                </a:lnTo>
                <a:lnTo>
                  <a:pt x="135890" y="3992105"/>
                </a:lnTo>
                <a:lnTo>
                  <a:pt x="140614" y="3987889"/>
                </a:lnTo>
                <a:lnTo>
                  <a:pt x="143268" y="3982364"/>
                </a:lnTo>
                <a:lnTo>
                  <a:pt x="143649" y="3976243"/>
                </a:lnTo>
                <a:lnTo>
                  <a:pt x="141605" y="3970223"/>
                </a:lnTo>
                <a:lnTo>
                  <a:pt x="137375" y="3965486"/>
                </a:lnTo>
                <a:lnTo>
                  <a:pt x="131864" y="3962819"/>
                </a:lnTo>
                <a:lnTo>
                  <a:pt x="125755" y="3962412"/>
                </a:lnTo>
                <a:lnTo>
                  <a:pt x="119761" y="3964457"/>
                </a:lnTo>
                <a:lnTo>
                  <a:pt x="0" y="4034294"/>
                </a:lnTo>
                <a:lnTo>
                  <a:pt x="119761" y="4104119"/>
                </a:lnTo>
                <a:lnTo>
                  <a:pt x="125755" y="4106176"/>
                </a:lnTo>
                <a:lnTo>
                  <a:pt x="131864" y="4105783"/>
                </a:lnTo>
                <a:lnTo>
                  <a:pt x="137375" y="4103116"/>
                </a:lnTo>
                <a:lnTo>
                  <a:pt x="141605" y="4098366"/>
                </a:lnTo>
                <a:lnTo>
                  <a:pt x="143649" y="4092359"/>
                </a:lnTo>
                <a:lnTo>
                  <a:pt x="143268" y="4086237"/>
                </a:lnTo>
                <a:lnTo>
                  <a:pt x="140614" y="4080700"/>
                </a:lnTo>
                <a:lnTo>
                  <a:pt x="135890" y="4076471"/>
                </a:lnTo>
                <a:lnTo>
                  <a:pt x="91008" y="4050296"/>
                </a:lnTo>
                <a:lnTo>
                  <a:pt x="3276727" y="4050296"/>
                </a:lnTo>
                <a:lnTo>
                  <a:pt x="3276727" y="4034371"/>
                </a:lnTo>
                <a:lnTo>
                  <a:pt x="3295243" y="4002621"/>
                </a:lnTo>
                <a:lnTo>
                  <a:pt x="3346577" y="3914660"/>
                </a:lnTo>
                <a:lnTo>
                  <a:pt x="3348621" y="3908653"/>
                </a:lnTo>
                <a:lnTo>
                  <a:pt x="3348228" y="3902532"/>
                </a:lnTo>
                <a:lnTo>
                  <a:pt x="3345535" y="3897007"/>
                </a:lnTo>
                <a:lnTo>
                  <a:pt x="3340735" y="3892778"/>
                </a:lnTo>
                <a:lnTo>
                  <a:pt x="3334728" y="3890734"/>
                </a:lnTo>
                <a:lnTo>
                  <a:pt x="3328619" y="3891127"/>
                </a:lnTo>
                <a:lnTo>
                  <a:pt x="3323107" y="3893794"/>
                </a:lnTo>
                <a:lnTo>
                  <a:pt x="3318891" y="3898531"/>
                </a:lnTo>
                <a:lnTo>
                  <a:pt x="3292729" y="3943388"/>
                </a:lnTo>
                <a:lnTo>
                  <a:pt x="3292729" y="1611896"/>
                </a:lnTo>
                <a:lnTo>
                  <a:pt x="3795407" y="1611896"/>
                </a:lnTo>
                <a:lnTo>
                  <a:pt x="3750564" y="1638058"/>
                </a:lnTo>
                <a:lnTo>
                  <a:pt x="3745827" y="1642287"/>
                </a:lnTo>
                <a:lnTo>
                  <a:pt x="3743172" y="1647799"/>
                </a:lnTo>
                <a:lnTo>
                  <a:pt x="3742791" y="1653908"/>
                </a:lnTo>
                <a:lnTo>
                  <a:pt x="3744849" y="1659902"/>
                </a:lnTo>
                <a:lnTo>
                  <a:pt x="3749065" y="1664716"/>
                </a:lnTo>
                <a:lnTo>
                  <a:pt x="3754577" y="1667395"/>
                </a:lnTo>
                <a:lnTo>
                  <a:pt x="3760686" y="1667802"/>
                </a:lnTo>
                <a:lnTo>
                  <a:pt x="3766693" y="1665744"/>
                </a:lnTo>
                <a:lnTo>
                  <a:pt x="3859009" y="1611896"/>
                </a:lnTo>
                <a:lnTo>
                  <a:pt x="388645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5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39060" y="1757660"/>
            <a:ext cx="2907665" cy="1917064"/>
            <a:chOff x="5339060" y="1757660"/>
            <a:chExt cx="2907665" cy="1917064"/>
          </a:xfrm>
        </p:grpSpPr>
        <p:sp>
          <p:nvSpPr>
            <p:cNvPr id="19" name="object 19"/>
            <p:cNvSpPr/>
            <p:nvPr/>
          </p:nvSpPr>
          <p:spPr>
            <a:xfrm>
              <a:off x="5339054" y="1757667"/>
              <a:ext cx="986790" cy="1596390"/>
            </a:xfrm>
            <a:custGeom>
              <a:avLst/>
              <a:gdLst/>
              <a:ahLst/>
              <a:cxnLst/>
              <a:rect l="l" t="t" r="r" b="b"/>
              <a:pathLst>
                <a:path w="986789" h="1596389">
                  <a:moveTo>
                    <a:pt x="986434" y="71894"/>
                  </a:moveTo>
                  <a:lnTo>
                    <a:pt x="958989" y="55892"/>
                  </a:lnTo>
                  <a:lnTo>
                    <a:pt x="866673" y="2044"/>
                  </a:lnTo>
                  <a:lnTo>
                    <a:pt x="860666" y="0"/>
                  </a:lnTo>
                  <a:lnTo>
                    <a:pt x="854557" y="393"/>
                  </a:lnTo>
                  <a:lnTo>
                    <a:pt x="849045" y="3086"/>
                  </a:lnTo>
                  <a:lnTo>
                    <a:pt x="844829" y="7886"/>
                  </a:lnTo>
                  <a:lnTo>
                    <a:pt x="842772" y="13893"/>
                  </a:lnTo>
                  <a:lnTo>
                    <a:pt x="843153" y="20002"/>
                  </a:lnTo>
                  <a:lnTo>
                    <a:pt x="845807" y="25514"/>
                  </a:lnTo>
                  <a:lnTo>
                    <a:pt x="850544" y="29730"/>
                  </a:lnTo>
                  <a:lnTo>
                    <a:pt x="895388" y="55892"/>
                  </a:lnTo>
                  <a:lnTo>
                    <a:pt x="71907" y="55892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406" y="203644"/>
                  </a:lnTo>
                  <a:lnTo>
                    <a:pt x="3086" y="209156"/>
                  </a:lnTo>
                  <a:lnTo>
                    <a:pt x="7899" y="213372"/>
                  </a:lnTo>
                  <a:lnTo>
                    <a:pt x="13893" y="215430"/>
                  </a:lnTo>
                  <a:lnTo>
                    <a:pt x="20002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lnTo>
                    <a:pt x="141757" y="191528"/>
                  </a:lnTo>
                  <a:lnTo>
                    <a:pt x="90424" y="103517"/>
                  </a:lnTo>
                  <a:lnTo>
                    <a:pt x="81305" y="87896"/>
                  </a:lnTo>
                  <a:lnTo>
                    <a:pt x="895388" y="87896"/>
                  </a:lnTo>
                  <a:lnTo>
                    <a:pt x="850544" y="114058"/>
                  </a:lnTo>
                  <a:lnTo>
                    <a:pt x="845807" y="118287"/>
                  </a:lnTo>
                  <a:lnTo>
                    <a:pt x="843153" y="123799"/>
                  </a:lnTo>
                  <a:lnTo>
                    <a:pt x="842772" y="129908"/>
                  </a:lnTo>
                  <a:lnTo>
                    <a:pt x="844829" y="135902"/>
                  </a:lnTo>
                  <a:lnTo>
                    <a:pt x="849045" y="140716"/>
                  </a:lnTo>
                  <a:lnTo>
                    <a:pt x="854557" y="143395"/>
                  </a:lnTo>
                  <a:lnTo>
                    <a:pt x="860666" y="143802"/>
                  </a:lnTo>
                  <a:lnTo>
                    <a:pt x="866673" y="141744"/>
                  </a:lnTo>
                  <a:lnTo>
                    <a:pt x="958989" y="87896"/>
                  </a:lnTo>
                  <a:lnTo>
                    <a:pt x="9864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761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53660" y="1829561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896" y="1075668"/>
                  </a:moveTo>
                  <a:lnTo>
                    <a:pt x="7893" y="1077722"/>
                  </a:lnTo>
                  <a:lnTo>
                    <a:pt x="3087" y="1081938"/>
                  </a:lnTo>
                  <a:lnTo>
                    <a:pt x="400" y="1087453"/>
                  </a:lnTo>
                  <a:lnTo>
                    <a:pt x="0" y="1093563"/>
                  </a:lnTo>
                  <a:lnTo>
                    <a:pt x="2051" y="1099565"/>
                  </a:lnTo>
                  <a:lnTo>
                    <a:pt x="71901" y="1219327"/>
                  </a:lnTo>
                  <a:lnTo>
                    <a:pt x="90419" y="1187577"/>
                  </a:lnTo>
                  <a:lnTo>
                    <a:pt x="55899" y="1187577"/>
                  </a:lnTo>
                  <a:lnTo>
                    <a:pt x="55899" y="1128286"/>
                  </a:lnTo>
                  <a:lnTo>
                    <a:pt x="29737" y="1083437"/>
                  </a:lnTo>
                  <a:lnTo>
                    <a:pt x="25521" y="1078704"/>
                  </a:lnTo>
                  <a:lnTo>
                    <a:pt x="20006" y="1076055"/>
                  </a:lnTo>
                  <a:lnTo>
                    <a:pt x="13896" y="1075668"/>
                  </a:lnTo>
                  <a:close/>
                </a:path>
                <a:path w="144145" h="1219835">
                  <a:moveTo>
                    <a:pt x="55899" y="1128286"/>
                  </a:moveTo>
                  <a:lnTo>
                    <a:pt x="55899" y="1187577"/>
                  </a:lnTo>
                  <a:lnTo>
                    <a:pt x="87903" y="1187577"/>
                  </a:lnTo>
                  <a:lnTo>
                    <a:pt x="87903" y="1179449"/>
                  </a:lnTo>
                  <a:lnTo>
                    <a:pt x="58058" y="1179449"/>
                  </a:lnTo>
                  <a:lnTo>
                    <a:pt x="71901" y="1155718"/>
                  </a:lnTo>
                  <a:lnTo>
                    <a:pt x="55899" y="1128286"/>
                  </a:lnTo>
                  <a:close/>
                </a:path>
                <a:path w="144145" h="1219835">
                  <a:moveTo>
                    <a:pt x="129907" y="1075668"/>
                  </a:moveTo>
                  <a:lnTo>
                    <a:pt x="123797" y="1076055"/>
                  </a:lnTo>
                  <a:lnTo>
                    <a:pt x="118282" y="1078704"/>
                  </a:lnTo>
                  <a:lnTo>
                    <a:pt x="114065" y="1083437"/>
                  </a:lnTo>
                  <a:lnTo>
                    <a:pt x="87903" y="1128286"/>
                  </a:lnTo>
                  <a:lnTo>
                    <a:pt x="87903" y="1187577"/>
                  </a:lnTo>
                  <a:lnTo>
                    <a:pt x="90419" y="1187577"/>
                  </a:lnTo>
                  <a:lnTo>
                    <a:pt x="141751" y="1099565"/>
                  </a:lnTo>
                  <a:lnTo>
                    <a:pt x="143803" y="1093563"/>
                  </a:lnTo>
                  <a:lnTo>
                    <a:pt x="143402" y="1087453"/>
                  </a:lnTo>
                  <a:lnTo>
                    <a:pt x="140716" y="1081938"/>
                  </a:lnTo>
                  <a:lnTo>
                    <a:pt x="135909" y="1077722"/>
                  </a:lnTo>
                  <a:lnTo>
                    <a:pt x="129907" y="1075668"/>
                  </a:lnTo>
                  <a:close/>
                </a:path>
                <a:path w="144145" h="1219835">
                  <a:moveTo>
                    <a:pt x="71901" y="1155718"/>
                  </a:moveTo>
                  <a:lnTo>
                    <a:pt x="58058" y="1179449"/>
                  </a:lnTo>
                  <a:lnTo>
                    <a:pt x="85744" y="1179449"/>
                  </a:lnTo>
                  <a:lnTo>
                    <a:pt x="71901" y="1155718"/>
                  </a:lnTo>
                  <a:close/>
                </a:path>
                <a:path w="144145" h="1219835">
                  <a:moveTo>
                    <a:pt x="87903" y="1128286"/>
                  </a:moveTo>
                  <a:lnTo>
                    <a:pt x="71901" y="1155718"/>
                  </a:lnTo>
                  <a:lnTo>
                    <a:pt x="85744" y="1179449"/>
                  </a:lnTo>
                  <a:lnTo>
                    <a:pt x="87903" y="1179449"/>
                  </a:lnTo>
                  <a:lnTo>
                    <a:pt x="87903" y="1128286"/>
                  </a:lnTo>
                  <a:close/>
                </a:path>
                <a:path w="144145" h="1219835">
                  <a:moveTo>
                    <a:pt x="87903" y="0"/>
                  </a:moveTo>
                  <a:lnTo>
                    <a:pt x="55899" y="0"/>
                  </a:lnTo>
                  <a:lnTo>
                    <a:pt x="55899" y="1128286"/>
                  </a:lnTo>
                  <a:lnTo>
                    <a:pt x="71901" y="1155718"/>
                  </a:lnTo>
                  <a:lnTo>
                    <a:pt x="87903" y="11282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29428" y="2423160"/>
            <a:ext cx="1146175" cy="1010919"/>
            <a:chOff x="5329428" y="2423160"/>
            <a:chExt cx="1146175" cy="1010919"/>
          </a:xfrm>
        </p:grpSpPr>
        <p:sp>
          <p:nvSpPr>
            <p:cNvPr id="25" name="object 25"/>
            <p:cNvSpPr/>
            <p:nvPr/>
          </p:nvSpPr>
          <p:spPr>
            <a:xfrm>
              <a:off x="6003671" y="2434590"/>
              <a:ext cx="460375" cy="614680"/>
            </a:xfrm>
            <a:custGeom>
              <a:avLst/>
              <a:gdLst/>
              <a:ahLst/>
              <a:cxnLst/>
              <a:rect l="l" t="t" r="r" b="b"/>
              <a:pathLst>
                <a:path w="460375" h="614680">
                  <a:moveTo>
                    <a:pt x="460120" y="460629"/>
                  </a:moveTo>
                  <a:lnTo>
                    <a:pt x="392302" y="460629"/>
                  </a:lnTo>
                  <a:lnTo>
                    <a:pt x="440181" y="614172"/>
                  </a:lnTo>
                  <a:lnTo>
                    <a:pt x="460120" y="460629"/>
                  </a:lnTo>
                  <a:close/>
                </a:path>
                <a:path w="460375" h="614680">
                  <a:moveTo>
                    <a:pt x="0" y="0"/>
                  </a:moveTo>
                  <a:lnTo>
                    <a:pt x="42575" y="2860"/>
                  </a:lnTo>
                  <a:lnTo>
                    <a:pt x="84158" y="11286"/>
                  </a:lnTo>
                  <a:lnTo>
                    <a:pt x="124530" y="25041"/>
                  </a:lnTo>
                  <a:lnTo>
                    <a:pt x="163473" y="43889"/>
                  </a:lnTo>
                  <a:lnTo>
                    <a:pt x="200768" y="67594"/>
                  </a:lnTo>
                  <a:lnTo>
                    <a:pt x="236197" y="95922"/>
                  </a:lnTo>
                  <a:lnTo>
                    <a:pt x="269541" y="128635"/>
                  </a:lnTo>
                  <a:lnTo>
                    <a:pt x="300581" y="165498"/>
                  </a:lnTo>
                  <a:lnTo>
                    <a:pt x="329100" y="206276"/>
                  </a:lnTo>
                  <a:lnTo>
                    <a:pt x="354877" y="250732"/>
                  </a:lnTo>
                  <a:lnTo>
                    <a:pt x="377696" y="298631"/>
                  </a:lnTo>
                  <a:lnTo>
                    <a:pt x="397337" y="349738"/>
                  </a:lnTo>
                  <a:lnTo>
                    <a:pt x="413582" y="403815"/>
                  </a:lnTo>
                  <a:lnTo>
                    <a:pt x="426212" y="460629"/>
                  </a:lnTo>
                  <a:lnTo>
                    <a:pt x="413583" y="403815"/>
                  </a:lnTo>
                  <a:lnTo>
                    <a:pt x="397344" y="349738"/>
                  </a:lnTo>
                  <a:lnTo>
                    <a:pt x="377710" y="298631"/>
                  </a:lnTo>
                  <a:lnTo>
                    <a:pt x="354900" y="250732"/>
                  </a:lnTo>
                  <a:lnTo>
                    <a:pt x="329131" y="206276"/>
                  </a:lnTo>
                  <a:lnTo>
                    <a:pt x="300621" y="165498"/>
                  </a:lnTo>
                  <a:lnTo>
                    <a:pt x="269589" y="128635"/>
                  </a:lnTo>
                  <a:lnTo>
                    <a:pt x="236251" y="95922"/>
                  </a:lnTo>
                  <a:lnTo>
                    <a:pt x="200825" y="67594"/>
                  </a:lnTo>
                  <a:lnTo>
                    <a:pt x="163529" y="43889"/>
                  </a:lnTo>
                  <a:lnTo>
                    <a:pt x="124581" y="25041"/>
                  </a:lnTo>
                  <a:lnTo>
                    <a:pt x="84198" y="11286"/>
                  </a:lnTo>
                  <a:lnTo>
                    <a:pt x="42598" y="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63362" y="2434590"/>
              <a:ext cx="900430" cy="614680"/>
            </a:xfrm>
            <a:custGeom>
              <a:avLst/>
              <a:gdLst/>
              <a:ahLst/>
              <a:cxnLst/>
              <a:rect l="l" t="t" r="r" b="b"/>
              <a:pathLst>
                <a:path w="900429" h="614680">
                  <a:moveTo>
                    <a:pt x="440309" y="0"/>
                  </a:moveTo>
                  <a:lnTo>
                    <a:pt x="400227" y="2509"/>
                  </a:lnTo>
                  <a:lnTo>
                    <a:pt x="361155" y="9894"/>
                  </a:lnTo>
                  <a:lnTo>
                    <a:pt x="323247" y="21937"/>
                  </a:lnTo>
                  <a:lnTo>
                    <a:pt x="286659" y="38421"/>
                  </a:lnTo>
                  <a:lnTo>
                    <a:pt x="251546" y="59131"/>
                  </a:lnTo>
                  <a:lnTo>
                    <a:pt x="218063" y="83848"/>
                  </a:lnTo>
                  <a:lnTo>
                    <a:pt x="186367" y="112356"/>
                  </a:lnTo>
                  <a:lnTo>
                    <a:pt x="156611" y="144439"/>
                  </a:lnTo>
                  <a:lnTo>
                    <a:pt x="128952" y="179879"/>
                  </a:lnTo>
                  <a:lnTo>
                    <a:pt x="103545" y="218460"/>
                  </a:lnTo>
                  <a:lnTo>
                    <a:pt x="80545" y="259966"/>
                  </a:lnTo>
                  <a:lnTo>
                    <a:pt x="60108" y="304179"/>
                  </a:lnTo>
                  <a:lnTo>
                    <a:pt x="42389" y="350882"/>
                  </a:lnTo>
                  <a:lnTo>
                    <a:pt x="27543" y="399859"/>
                  </a:lnTo>
                  <a:lnTo>
                    <a:pt x="15726" y="450894"/>
                  </a:lnTo>
                  <a:lnTo>
                    <a:pt x="7093" y="503768"/>
                  </a:lnTo>
                  <a:lnTo>
                    <a:pt x="1799" y="558266"/>
                  </a:lnTo>
                  <a:lnTo>
                    <a:pt x="0" y="614172"/>
                  </a:lnTo>
                  <a:lnTo>
                    <a:pt x="1799" y="558266"/>
                  </a:lnTo>
                  <a:lnTo>
                    <a:pt x="7093" y="503768"/>
                  </a:lnTo>
                  <a:lnTo>
                    <a:pt x="15726" y="450894"/>
                  </a:lnTo>
                  <a:lnTo>
                    <a:pt x="27543" y="399859"/>
                  </a:lnTo>
                  <a:lnTo>
                    <a:pt x="42389" y="350882"/>
                  </a:lnTo>
                  <a:lnTo>
                    <a:pt x="60108" y="304179"/>
                  </a:lnTo>
                  <a:lnTo>
                    <a:pt x="80545" y="259966"/>
                  </a:lnTo>
                  <a:lnTo>
                    <a:pt x="103545" y="218460"/>
                  </a:lnTo>
                  <a:lnTo>
                    <a:pt x="128952" y="179879"/>
                  </a:lnTo>
                  <a:lnTo>
                    <a:pt x="156611" y="144439"/>
                  </a:lnTo>
                  <a:lnTo>
                    <a:pt x="186367" y="112356"/>
                  </a:lnTo>
                  <a:lnTo>
                    <a:pt x="218063" y="83848"/>
                  </a:lnTo>
                  <a:lnTo>
                    <a:pt x="251546" y="59131"/>
                  </a:lnTo>
                  <a:lnTo>
                    <a:pt x="286659" y="38421"/>
                  </a:lnTo>
                  <a:lnTo>
                    <a:pt x="323247" y="21937"/>
                  </a:lnTo>
                  <a:lnTo>
                    <a:pt x="361155" y="9894"/>
                  </a:lnTo>
                  <a:lnTo>
                    <a:pt x="400227" y="2509"/>
                  </a:lnTo>
                  <a:lnTo>
                    <a:pt x="440309" y="0"/>
                  </a:lnTo>
                  <a:lnTo>
                    <a:pt x="482907" y="2860"/>
                  </a:lnTo>
                  <a:lnTo>
                    <a:pt x="524507" y="11286"/>
                  </a:lnTo>
                  <a:lnTo>
                    <a:pt x="564890" y="25041"/>
                  </a:lnTo>
                  <a:lnTo>
                    <a:pt x="603838" y="43889"/>
                  </a:lnTo>
                  <a:lnTo>
                    <a:pt x="641134" y="67594"/>
                  </a:lnTo>
                  <a:lnTo>
                    <a:pt x="676560" y="95922"/>
                  </a:lnTo>
                  <a:lnTo>
                    <a:pt x="709898" y="128635"/>
                  </a:lnTo>
                  <a:lnTo>
                    <a:pt x="740930" y="165498"/>
                  </a:lnTo>
                  <a:lnTo>
                    <a:pt x="769440" y="206276"/>
                  </a:lnTo>
                  <a:lnTo>
                    <a:pt x="795209" y="250732"/>
                  </a:lnTo>
                  <a:lnTo>
                    <a:pt x="818019" y="298631"/>
                  </a:lnTo>
                  <a:lnTo>
                    <a:pt x="837653" y="349738"/>
                  </a:lnTo>
                  <a:lnTo>
                    <a:pt x="853892" y="403815"/>
                  </a:lnTo>
                  <a:lnTo>
                    <a:pt x="866521" y="460629"/>
                  </a:lnTo>
                  <a:lnTo>
                    <a:pt x="900429" y="460629"/>
                  </a:lnTo>
                  <a:lnTo>
                    <a:pt x="880490" y="614172"/>
                  </a:lnTo>
                  <a:lnTo>
                    <a:pt x="832612" y="460629"/>
                  </a:lnTo>
                  <a:lnTo>
                    <a:pt x="866521" y="460629"/>
                  </a:lnTo>
                  <a:lnTo>
                    <a:pt x="853891" y="403815"/>
                  </a:lnTo>
                  <a:lnTo>
                    <a:pt x="837646" y="349738"/>
                  </a:lnTo>
                  <a:lnTo>
                    <a:pt x="818005" y="298631"/>
                  </a:lnTo>
                  <a:lnTo>
                    <a:pt x="795186" y="250732"/>
                  </a:lnTo>
                  <a:lnTo>
                    <a:pt x="769409" y="206276"/>
                  </a:lnTo>
                  <a:lnTo>
                    <a:pt x="740890" y="165498"/>
                  </a:lnTo>
                  <a:lnTo>
                    <a:pt x="709850" y="128635"/>
                  </a:lnTo>
                  <a:lnTo>
                    <a:pt x="676506" y="95922"/>
                  </a:lnTo>
                  <a:lnTo>
                    <a:pt x="641077" y="67594"/>
                  </a:lnTo>
                  <a:lnTo>
                    <a:pt x="603782" y="43889"/>
                  </a:lnTo>
                  <a:lnTo>
                    <a:pt x="564839" y="25041"/>
                  </a:lnTo>
                  <a:lnTo>
                    <a:pt x="524467" y="11286"/>
                  </a:lnTo>
                  <a:lnTo>
                    <a:pt x="482884" y="2860"/>
                  </a:lnTo>
                  <a:lnTo>
                    <a:pt x="440309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29428" y="3272027"/>
              <a:ext cx="167640" cy="161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3540" y="869950"/>
            <a:ext cx="43903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</a:t>
            </a:r>
            <a:r>
              <a:rPr sz="2400" spc="-5" dirty="0">
                <a:latin typeface="Tahoma"/>
                <a:cs typeface="Tahoma"/>
              </a:rPr>
              <a:t>beyond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  </a:t>
            </a:r>
            <a:r>
              <a:rPr sz="2400" spc="-10" dirty="0">
                <a:latin typeface="Tahoma"/>
                <a:cs typeface="Tahoma"/>
              </a:rPr>
              <a:t>G3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428" y="1367027"/>
            <a:ext cx="1348740" cy="916305"/>
            <a:chOff x="6472428" y="1367027"/>
            <a:chExt cx="1348740" cy="916305"/>
          </a:xfrm>
        </p:grpSpPr>
        <p:sp>
          <p:nvSpPr>
            <p:cNvPr id="3" name="object 3"/>
            <p:cNvSpPr/>
            <p:nvPr/>
          </p:nvSpPr>
          <p:spPr>
            <a:xfrm>
              <a:off x="6477000" y="1371599"/>
              <a:ext cx="1339850" cy="906780"/>
            </a:xfrm>
            <a:custGeom>
              <a:avLst/>
              <a:gdLst/>
              <a:ahLst/>
              <a:cxnLst/>
              <a:rect l="l" t="t" r="r" b="b"/>
              <a:pathLst>
                <a:path w="1339850" h="906780">
                  <a:moveTo>
                    <a:pt x="1188466" y="0"/>
                  </a:moveTo>
                  <a:lnTo>
                    <a:pt x="151129" y="0"/>
                  </a:lnTo>
                  <a:lnTo>
                    <a:pt x="103371" y="7707"/>
                  </a:lnTo>
                  <a:lnTo>
                    <a:pt x="61886" y="29167"/>
                  </a:lnTo>
                  <a:lnTo>
                    <a:pt x="29167" y="61886"/>
                  </a:lnTo>
                  <a:lnTo>
                    <a:pt x="7707" y="103371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07" y="803408"/>
                  </a:lnTo>
                  <a:lnTo>
                    <a:pt x="29167" y="844893"/>
                  </a:lnTo>
                  <a:lnTo>
                    <a:pt x="61886" y="877612"/>
                  </a:lnTo>
                  <a:lnTo>
                    <a:pt x="103371" y="899072"/>
                  </a:lnTo>
                  <a:lnTo>
                    <a:pt x="151129" y="906779"/>
                  </a:lnTo>
                  <a:lnTo>
                    <a:pt x="1188466" y="906779"/>
                  </a:lnTo>
                  <a:lnTo>
                    <a:pt x="1236224" y="899072"/>
                  </a:lnTo>
                  <a:lnTo>
                    <a:pt x="1277709" y="877612"/>
                  </a:lnTo>
                  <a:lnTo>
                    <a:pt x="1310428" y="844893"/>
                  </a:lnTo>
                  <a:lnTo>
                    <a:pt x="1331888" y="803408"/>
                  </a:lnTo>
                  <a:lnTo>
                    <a:pt x="1339596" y="755650"/>
                  </a:lnTo>
                  <a:lnTo>
                    <a:pt x="1339596" y="151129"/>
                  </a:lnTo>
                  <a:lnTo>
                    <a:pt x="1331888" y="103371"/>
                  </a:lnTo>
                  <a:lnTo>
                    <a:pt x="1310428" y="61886"/>
                  </a:lnTo>
                  <a:lnTo>
                    <a:pt x="1277709" y="29167"/>
                  </a:lnTo>
                  <a:lnTo>
                    <a:pt x="1236224" y="7707"/>
                  </a:lnTo>
                  <a:lnTo>
                    <a:pt x="11884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0" y="1371599"/>
              <a:ext cx="1339850" cy="906780"/>
            </a:xfrm>
            <a:custGeom>
              <a:avLst/>
              <a:gdLst/>
              <a:ahLst/>
              <a:cxnLst/>
              <a:rect l="l" t="t" r="r" b="b"/>
              <a:pathLst>
                <a:path w="1339850" h="906780">
                  <a:moveTo>
                    <a:pt x="0" y="151129"/>
                  </a:moveTo>
                  <a:lnTo>
                    <a:pt x="7707" y="103371"/>
                  </a:lnTo>
                  <a:lnTo>
                    <a:pt x="29167" y="61886"/>
                  </a:lnTo>
                  <a:lnTo>
                    <a:pt x="61886" y="29167"/>
                  </a:lnTo>
                  <a:lnTo>
                    <a:pt x="103371" y="7707"/>
                  </a:lnTo>
                  <a:lnTo>
                    <a:pt x="151129" y="0"/>
                  </a:lnTo>
                  <a:lnTo>
                    <a:pt x="1188466" y="0"/>
                  </a:lnTo>
                  <a:lnTo>
                    <a:pt x="1236224" y="7707"/>
                  </a:lnTo>
                  <a:lnTo>
                    <a:pt x="1277709" y="29167"/>
                  </a:lnTo>
                  <a:lnTo>
                    <a:pt x="1310428" y="61886"/>
                  </a:lnTo>
                  <a:lnTo>
                    <a:pt x="1331888" y="103371"/>
                  </a:lnTo>
                  <a:lnTo>
                    <a:pt x="1339596" y="151129"/>
                  </a:lnTo>
                  <a:lnTo>
                    <a:pt x="1339596" y="755650"/>
                  </a:lnTo>
                  <a:lnTo>
                    <a:pt x="1331888" y="803408"/>
                  </a:lnTo>
                  <a:lnTo>
                    <a:pt x="1310428" y="844893"/>
                  </a:lnTo>
                  <a:lnTo>
                    <a:pt x="1277709" y="877612"/>
                  </a:lnTo>
                  <a:lnTo>
                    <a:pt x="1236224" y="899072"/>
                  </a:lnTo>
                  <a:lnTo>
                    <a:pt x="1188466" y="906779"/>
                  </a:lnTo>
                  <a:lnTo>
                    <a:pt x="151129" y="906779"/>
                  </a:lnTo>
                  <a:lnTo>
                    <a:pt x="103371" y="899072"/>
                  </a:lnTo>
                  <a:lnTo>
                    <a:pt x="61886" y="877612"/>
                  </a:lnTo>
                  <a:lnTo>
                    <a:pt x="29167" y="844893"/>
                  </a:lnTo>
                  <a:lnTo>
                    <a:pt x="7707" y="803408"/>
                  </a:lnTo>
                  <a:lnTo>
                    <a:pt x="0" y="755650"/>
                  </a:lnTo>
                  <a:lnTo>
                    <a:pt x="0" y="15112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262628" y="2738627"/>
            <a:ext cx="1838325" cy="1228725"/>
            <a:chOff x="4262628" y="2738627"/>
            <a:chExt cx="1838325" cy="1228725"/>
          </a:xfrm>
        </p:grpSpPr>
        <p:sp>
          <p:nvSpPr>
            <p:cNvPr id="6" name="object 6"/>
            <p:cNvSpPr/>
            <p:nvPr/>
          </p:nvSpPr>
          <p:spPr>
            <a:xfrm>
              <a:off x="4267200" y="2743199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625600" y="0"/>
                  </a:moveTo>
                  <a:lnTo>
                    <a:pt x="203200" y="0"/>
                  </a:lnTo>
                  <a:lnTo>
                    <a:pt x="156594" y="5364"/>
                  </a:lnTo>
                  <a:lnTo>
                    <a:pt x="113818" y="20645"/>
                  </a:lnTo>
                  <a:lnTo>
                    <a:pt x="76090" y="44626"/>
                  </a:lnTo>
                  <a:lnTo>
                    <a:pt x="44626" y="76090"/>
                  </a:lnTo>
                  <a:lnTo>
                    <a:pt x="20645" y="113818"/>
                  </a:lnTo>
                  <a:lnTo>
                    <a:pt x="5364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4" y="1062605"/>
                  </a:lnTo>
                  <a:lnTo>
                    <a:pt x="20645" y="1105381"/>
                  </a:lnTo>
                  <a:lnTo>
                    <a:pt x="44626" y="1143109"/>
                  </a:lnTo>
                  <a:lnTo>
                    <a:pt x="76090" y="1174573"/>
                  </a:lnTo>
                  <a:lnTo>
                    <a:pt x="113818" y="1198554"/>
                  </a:lnTo>
                  <a:lnTo>
                    <a:pt x="156594" y="1213835"/>
                  </a:lnTo>
                  <a:lnTo>
                    <a:pt x="203200" y="1219200"/>
                  </a:lnTo>
                  <a:lnTo>
                    <a:pt x="1625600" y="1219200"/>
                  </a:lnTo>
                  <a:lnTo>
                    <a:pt x="1672205" y="1213835"/>
                  </a:lnTo>
                  <a:lnTo>
                    <a:pt x="1714981" y="1198554"/>
                  </a:lnTo>
                  <a:lnTo>
                    <a:pt x="1752709" y="1174573"/>
                  </a:lnTo>
                  <a:lnTo>
                    <a:pt x="1784173" y="1143109"/>
                  </a:lnTo>
                  <a:lnTo>
                    <a:pt x="1808154" y="1105381"/>
                  </a:lnTo>
                  <a:lnTo>
                    <a:pt x="1823435" y="1062605"/>
                  </a:lnTo>
                  <a:lnTo>
                    <a:pt x="1828800" y="1016000"/>
                  </a:lnTo>
                  <a:lnTo>
                    <a:pt x="1828800" y="203200"/>
                  </a:lnTo>
                  <a:lnTo>
                    <a:pt x="1823435" y="156594"/>
                  </a:lnTo>
                  <a:lnTo>
                    <a:pt x="1808154" y="113818"/>
                  </a:lnTo>
                  <a:lnTo>
                    <a:pt x="1784173" y="76090"/>
                  </a:lnTo>
                  <a:lnTo>
                    <a:pt x="1752709" y="44626"/>
                  </a:lnTo>
                  <a:lnTo>
                    <a:pt x="1714981" y="20645"/>
                  </a:lnTo>
                  <a:lnTo>
                    <a:pt x="1672205" y="5364"/>
                  </a:lnTo>
                  <a:lnTo>
                    <a:pt x="162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2743199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0" y="203200"/>
                  </a:moveTo>
                  <a:lnTo>
                    <a:pt x="5364" y="156594"/>
                  </a:lnTo>
                  <a:lnTo>
                    <a:pt x="20645" y="113818"/>
                  </a:lnTo>
                  <a:lnTo>
                    <a:pt x="44626" y="76090"/>
                  </a:lnTo>
                  <a:lnTo>
                    <a:pt x="76090" y="44626"/>
                  </a:lnTo>
                  <a:lnTo>
                    <a:pt x="113818" y="20645"/>
                  </a:lnTo>
                  <a:lnTo>
                    <a:pt x="156594" y="5364"/>
                  </a:lnTo>
                  <a:lnTo>
                    <a:pt x="203200" y="0"/>
                  </a:lnTo>
                  <a:lnTo>
                    <a:pt x="1625600" y="0"/>
                  </a:lnTo>
                  <a:lnTo>
                    <a:pt x="1672205" y="5364"/>
                  </a:lnTo>
                  <a:lnTo>
                    <a:pt x="1714981" y="20645"/>
                  </a:lnTo>
                  <a:lnTo>
                    <a:pt x="1752709" y="44626"/>
                  </a:lnTo>
                  <a:lnTo>
                    <a:pt x="1784173" y="76090"/>
                  </a:lnTo>
                  <a:lnTo>
                    <a:pt x="1808154" y="113818"/>
                  </a:lnTo>
                  <a:lnTo>
                    <a:pt x="1823435" y="156594"/>
                  </a:lnTo>
                  <a:lnTo>
                    <a:pt x="1828800" y="203200"/>
                  </a:lnTo>
                  <a:lnTo>
                    <a:pt x="1828800" y="1016000"/>
                  </a:lnTo>
                  <a:lnTo>
                    <a:pt x="1823435" y="1062605"/>
                  </a:lnTo>
                  <a:lnTo>
                    <a:pt x="1808154" y="1105381"/>
                  </a:lnTo>
                  <a:lnTo>
                    <a:pt x="1784173" y="1143109"/>
                  </a:lnTo>
                  <a:lnTo>
                    <a:pt x="1752709" y="1174573"/>
                  </a:lnTo>
                  <a:lnTo>
                    <a:pt x="1714981" y="1198554"/>
                  </a:lnTo>
                  <a:lnTo>
                    <a:pt x="1672205" y="1213835"/>
                  </a:lnTo>
                  <a:lnTo>
                    <a:pt x="1625600" y="1219200"/>
                  </a:lnTo>
                  <a:lnTo>
                    <a:pt x="203200" y="1219200"/>
                  </a:lnTo>
                  <a:lnTo>
                    <a:pt x="156594" y="1213835"/>
                  </a:lnTo>
                  <a:lnTo>
                    <a:pt x="113818" y="1198554"/>
                  </a:lnTo>
                  <a:lnTo>
                    <a:pt x="76090" y="1174573"/>
                  </a:lnTo>
                  <a:lnTo>
                    <a:pt x="44626" y="1143109"/>
                  </a:lnTo>
                  <a:lnTo>
                    <a:pt x="20645" y="1105381"/>
                  </a:lnTo>
                  <a:lnTo>
                    <a:pt x="5364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5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5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182234" y="1757660"/>
            <a:ext cx="3886835" cy="4106545"/>
            <a:chOff x="5182234" y="1757660"/>
            <a:chExt cx="3886835" cy="4106545"/>
          </a:xfrm>
        </p:grpSpPr>
        <p:sp>
          <p:nvSpPr>
            <p:cNvPr id="15" name="object 15"/>
            <p:cNvSpPr/>
            <p:nvPr/>
          </p:nvSpPr>
          <p:spPr>
            <a:xfrm>
              <a:off x="5182235" y="3281667"/>
              <a:ext cx="3886835" cy="2582545"/>
            </a:xfrm>
            <a:custGeom>
              <a:avLst/>
              <a:gdLst/>
              <a:ahLst/>
              <a:cxnLst/>
              <a:rect l="l" t="t" r="r" b="b"/>
              <a:pathLst>
                <a:path w="3886834" h="2582545">
                  <a:moveTo>
                    <a:pt x="1524254" y="71894"/>
                  </a:moveTo>
                  <a:lnTo>
                    <a:pt x="1496809" y="55892"/>
                  </a:lnTo>
                  <a:lnTo>
                    <a:pt x="1404493" y="2044"/>
                  </a:lnTo>
                  <a:lnTo>
                    <a:pt x="1398485" y="0"/>
                  </a:lnTo>
                  <a:lnTo>
                    <a:pt x="1392377" y="393"/>
                  </a:lnTo>
                  <a:lnTo>
                    <a:pt x="1386865" y="3086"/>
                  </a:lnTo>
                  <a:lnTo>
                    <a:pt x="1382636" y="7886"/>
                  </a:lnTo>
                  <a:lnTo>
                    <a:pt x="1380591" y="13893"/>
                  </a:lnTo>
                  <a:lnTo>
                    <a:pt x="1380972" y="20002"/>
                  </a:lnTo>
                  <a:lnTo>
                    <a:pt x="1383626" y="25514"/>
                  </a:lnTo>
                  <a:lnTo>
                    <a:pt x="1388364" y="29730"/>
                  </a:lnTo>
                  <a:lnTo>
                    <a:pt x="1433207" y="55892"/>
                  </a:lnTo>
                  <a:lnTo>
                    <a:pt x="762127" y="55892"/>
                  </a:lnTo>
                  <a:lnTo>
                    <a:pt x="762127" y="87896"/>
                  </a:lnTo>
                  <a:lnTo>
                    <a:pt x="1203325" y="87896"/>
                  </a:lnTo>
                  <a:lnTo>
                    <a:pt x="1203325" y="1504988"/>
                  </a:lnTo>
                  <a:lnTo>
                    <a:pt x="1177163" y="1460131"/>
                  </a:lnTo>
                  <a:lnTo>
                    <a:pt x="1172933" y="1455407"/>
                  </a:lnTo>
                  <a:lnTo>
                    <a:pt x="1167422" y="1452753"/>
                  </a:lnTo>
                  <a:lnTo>
                    <a:pt x="1161313" y="1452372"/>
                  </a:lnTo>
                  <a:lnTo>
                    <a:pt x="1155319" y="1454416"/>
                  </a:lnTo>
                  <a:lnTo>
                    <a:pt x="1150505" y="1458645"/>
                  </a:lnTo>
                  <a:lnTo>
                    <a:pt x="1147826" y="1464157"/>
                  </a:lnTo>
                  <a:lnTo>
                    <a:pt x="1147419" y="1470266"/>
                  </a:lnTo>
                  <a:lnTo>
                    <a:pt x="1149477" y="1476260"/>
                  </a:lnTo>
                  <a:lnTo>
                    <a:pt x="1209916" y="1579892"/>
                  </a:lnTo>
                  <a:lnTo>
                    <a:pt x="91033" y="1579892"/>
                  </a:lnTo>
                  <a:lnTo>
                    <a:pt x="135890" y="1553730"/>
                  </a:lnTo>
                  <a:lnTo>
                    <a:pt x="140614" y="1549514"/>
                  </a:lnTo>
                  <a:lnTo>
                    <a:pt x="143268" y="1544002"/>
                  </a:lnTo>
                  <a:lnTo>
                    <a:pt x="143649" y="1537893"/>
                  </a:lnTo>
                  <a:lnTo>
                    <a:pt x="141605" y="1531886"/>
                  </a:lnTo>
                  <a:lnTo>
                    <a:pt x="137375" y="1527086"/>
                  </a:lnTo>
                  <a:lnTo>
                    <a:pt x="131864" y="1524393"/>
                  </a:lnTo>
                  <a:lnTo>
                    <a:pt x="125755" y="1524000"/>
                  </a:lnTo>
                  <a:lnTo>
                    <a:pt x="119761" y="1526044"/>
                  </a:lnTo>
                  <a:lnTo>
                    <a:pt x="0" y="1595894"/>
                  </a:lnTo>
                  <a:lnTo>
                    <a:pt x="119761" y="1665744"/>
                  </a:lnTo>
                  <a:lnTo>
                    <a:pt x="125755" y="1667802"/>
                  </a:lnTo>
                  <a:lnTo>
                    <a:pt x="131864" y="1667395"/>
                  </a:lnTo>
                  <a:lnTo>
                    <a:pt x="137375" y="1664716"/>
                  </a:lnTo>
                  <a:lnTo>
                    <a:pt x="141605" y="1659902"/>
                  </a:lnTo>
                  <a:lnTo>
                    <a:pt x="143649" y="1653908"/>
                  </a:lnTo>
                  <a:lnTo>
                    <a:pt x="143268" y="1647799"/>
                  </a:lnTo>
                  <a:lnTo>
                    <a:pt x="140614" y="1642287"/>
                  </a:lnTo>
                  <a:lnTo>
                    <a:pt x="135890" y="1638058"/>
                  </a:lnTo>
                  <a:lnTo>
                    <a:pt x="91033" y="1611896"/>
                  </a:lnTo>
                  <a:lnTo>
                    <a:pt x="1219327" y="1611896"/>
                  </a:lnTo>
                  <a:lnTo>
                    <a:pt x="1219327" y="1596021"/>
                  </a:lnTo>
                  <a:lnTo>
                    <a:pt x="1237907" y="1564144"/>
                  </a:lnTo>
                  <a:lnTo>
                    <a:pt x="1289177" y="1476260"/>
                  </a:lnTo>
                  <a:lnTo>
                    <a:pt x="1291221" y="1470266"/>
                  </a:lnTo>
                  <a:lnTo>
                    <a:pt x="1290828" y="1464157"/>
                  </a:lnTo>
                  <a:lnTo>
                    <a:pt x="1288135" y="1458645"/>
                  </a:lnTo>
                  <a:lnTo>
                    <a:pt x="1283335" y="1454416"/>
                  </a:lnTo>
                  <a:lnTo>
                    <a:pt x="1277327" y="1452372"/>
                  </a:lnTo>
                  <a:lnTo>
                    <a:pt x="1271219" y="1452753"/>
                  </a:lnTo>
                  <a:lnTo>
                    <a:pt x="1265707" y="1455407"/>
                  </a:lnTo>
                  <a:lnTo>
                    <a:pt x="1261491" y="1460131"/>
                  </a:lnTo>
                  <a:lnTo>
                    <a:pt x="1235329" y="1504988"/>
                  </a:lnTo>
                  <a:lnTo>
                    <a:pt x="1235329" y="87896"/>
                  </a:lnTo>
                  <a:lnTo>
                    <a:pt x="1433207" y="87896"/>
                  </a:lnTo>
                  <a:lnTo>
                    <a:pt x="1388364" y="114058"/>
                  </a:lnTo>
                  <a:lnTo>
                    <a:pt x="1383626" y="118287"/>
                  </a:lnTo>
                  <a:lnTo>
                    <a:pt x="1380972" y="123799"/>
                  </a:lnTo>
                  <a:lnTo>
                    <a:pt x="1380591" y="129908"/>
                  </a:lnTo>
                  <a:lnTo>
                    <a:pt x="1382636" y="135902"/>
                  </a:lnTo>
                  <a:lnTo>
                    <a:pt x="1386865" y="140716"/>
                  </a:lnTo>
                  <a:lnTo>
                    <a:pt x="1392377" y="143395"/>
                  </a:lnTo>
                  <a:lnTo>
                    <a:pt x="1398485" y="143802"/>
                  </a:lnTo>
                  <a:lnTo>
                    <a:pt x="1404493" y="141744"/>
                  </a:lnTo>
                  <a:lnTo>
                    <a:pt x="1496809" y="87896"/>
                  </a:lnTo>
                  <a:lnTo>
                    <a:pt x="1524254" y="71894"/>
                  </a:lnTo>
                  <a:close/>
                </a:path>
                <a:path w="3886834" h="2582545">
                  <a:moveTo>
                    <a:pt x="2438654" y="71894"/>
                  </a:moveTo>
                  <a:lnTo>
                    <a:pt x="2411209" y="55892"/>
                  </a:lnTo>
                  <a:lnTo>
                    <a:pt x="2318893" y="2044"/>
                  </a:lnTo>
                  <a:lnTo>
                    <a:pt x="2312886" y="0"/>
                  </a:lnTo>
                  <a:lnTo>
                    <a:pt x="2306777" y="393"/>
                  </a:lnTo>
                  <a:lnTo>
                    <a:pt x="2301265" y="3086"/>
                  </a:lnTo>
                  <a:lnTo>
                    <a:pt x="2297049" y="7886"/>
                  </a:lnTo>
                  <a:lnTo>
                    <a:pt x="2294991" y="13893"/>
                  </a:lnTo>
                  <a:lnTo>
                    <a:pt x="2295372" y="20002"/>
                  </a:lnTo>
                  <a:lnTo>
                    <a:pt x="2298027" y="25514"/>
                  </a:lnTo>
                  <a:lnTo>
                    <a:pt x="2302764" y="29730"/>
                  </a:lnTo>
                  <a:lnTo>
                    <a:pt x="2347607" y="55892"/>
                  </a:lnTo>
                  <a:lnTo>
                    <a:pt x="2133727" y="55892"/>
                  </a:lnTo>
                  <a:lnTo>
                    <a:pt x="2133727" y="87896"/>
                  </a:lnTo>
                  <a:lnTo>
                    <a:pt x="2347607" y="87896"/>
                  </a:lnTo>
                  <a:lnTo>
                    <a:pt x="2302764" y="114058"/>
                  </a:lnTo>
                  <a:lnTo>
                    <a:pt x="2298027" y="118287"/>
                  </a:lnTo>
                  <a:lnTo>
                    <a:pt x="2295372" y="123799"/>
                  </a:lnTo>
                  <a:lnTo>
                    <a:pt x="2294991" y="129908"/>
                  </a:lnTo>
                  <a:lnTo>
                    <a:pt x="2297049" y="135902"/>
                  </a:lnTo>
                  <a:lnTo>
                    <a:pt x="2301265" y="140716"/>
                  </a:lnTo>
                  <a:lnTo>
                    <a:pt x="2306777" y="143395"/>
                  </a:lnTo>
                  <a:lnTo>
                    <a:pt x="2312886" y="143802"/>
                  </a:lnTo>
                  <a:lnTo>
                    <a:pt x="2318893" y="141744"/>
                  </a:lnTo>
                  <a:lnTo>
                    <a:pt x="2411209" y="87896"/>
                  </a:lnTo>
                  <a:lnTo>
                    <a:pt x="2438654" y="71894"/>
                  </a:lnTo>
                  <a:close/>
                </a:path>
                <a:path w="3886834" h="2582545">
                  <a:moveTo>
                    <a:pt x="3886454" y="71894"/>
                  </a:moveTo>
                  <a:lnTo>
                    <a:pt x="3859009" y="55892"/>
                  </a:lnTo>
                  <a:lnTo>
                    <a:pt x="3766693" y="2044"/>
                  </a:lnTo>
                  <a:lnTo>
                    <a:pt x="3760686" y="0"/>
                  </a:lnTo>
                  <a:lnTo>
                    <a:pt x="3754577" y="393"/>
                  </a:lnTo>
                  <a:lnTo>
                    <a:pt x="3749065" y="3086"/>
                  </a:lnTo>
                  <a:lnTo>
                    <a:pt x="3744849" y="7886"/>
                  </a:lnTo>
                  <a:lnTo>
                    <a:pt x="3742791" y="13893"/>
                  </a:lnTo>
                  <a:lnTo>
                    <a:pt x="3743172" y="20002"/>
                  </a:lnTo>
                  <a:lnTo>
                    <a:pt x="3745827" y="25514"/>
                  </a:lnTo>
                  <a:lnTo>
                    <a:pt x="3750564" y="29730"/>
                  </a:lnTo>
                  <a:lnTo>
                    <a:pt x="3795407" y="55892"/>
                  </a:lnTo>
                  <a:lnTo>
                    <a:pt x="3048127" y="55892"/>
                  </a:lnTo>
                  <a:lnTo>
                    <a:pt x="3048127" y="87896"/>
                  </a:lnTo>
                  <a:lnTo>
                    <a:pt x="3260725" y="87896"/>
                  </a:lnTo>
                  <a:lnTo>
                    <a:pt x="3260725" y="2419388"/>
                  </a:lnTo>
                  <a:lnTo>
                    <a:pt x="3234563" y="2374531"/>
                  </a:lnTo>
                  <a:lnTo>
                    <a:pt x="3230334" y="2369794"/>
                  </a:lnTo>
                  <a:lnTo>
                    <a:pt x="3224809" y="2367127"/>
                  </a:lnTo>
                  <a:lnTo>
                    <a:pt x="3218662" y="2366734"/>
                  </a:lnTo>
                  <a:lnTo>
                    <a:pt x="3212592" y="2368778"/>
                  </a:lnTo>
                  <a:lnTo>
                    <a:pt x="3207855" y="2373007"/>
                  </a:lnTo>
                  <a:lnTo>
                    <a:pt x="3205200" y="2378532"/>
                  </a:lnTo>
                  <a:lnTo>
                    <a:pt x="3204819" y="2384653"/>
                  </a:lnTo>
                  <a:lnTo>
                    <a:pt x="3206877" y="2390660"/>
                  </a:lnTo>
                  <a:lnTo>
                    <a:pt x="3267341" y="2494292"/>
                  </a:lnTo>
                  <a:lnTo>
                    <a:pt x="90995" y="2494292"/>
                  </a:lnTo>
                  <a:lnTo>
                    <a:pt x="135890" y="2468105"/>
                  </a:lnTo>
                  <a:lnTo>
                    <a:pt x="140614" y="2463889"/>
                  </a:lnTo>
                  <a:lnTo>
                    <a:pt x="143268" y="2458364"/>
                  </a:lnTo>
                  <a:lnTo>
                    <a:pt x="143649" y="2452243"/>
                  </a:lnTo>
                  <a:lnTo>
                    <a:pt x="141605" y="2446223"/>
                  </a:lnTo>
                  <a:lnTo>
                    <a:pt x="137375" y="2441486"/>
                  </a:lnTo>
                  <a:lnTo>
                    <a:pt x="131864" y="2438819"/>
                  </a:lnTo>
                  <a:lnTo>
                    <a:pt x="125755" y="2438412"/>
                  </a:lnTo>
                  <a:lnTo>
                    <a:pt x="119761" y="2440457"/>
                  </a:lnTo>
                  <a:lnTo>
                    <a:pt x="0" y="2510294"/>
                  </a:lnTo>
                  <a:lnTo>
                    <a:pt x="119761" y="2580119"/>
                  </a:lnTo>
                  <a:lnTo>
                    <a:pt x="125755" y="2582176"/>
                  </a:lnTo>
                  <a:lnTo>
                    <a:pt x="131864" y="2581783"/>
                  </a:lnTo>
                  <a:lnTo>
                    <a:pt x="137375" y="2579116"/>
                  </a:lnTo>
                  <a:lnTo>
                    <a:pt x="141605" y="2574366"/>
                  </a:lnTo>
                  <a:lnTo>
                    <a:pt x="143649" y="2568359"/>
                  </a:lnTo>
                  <a:lnTo>
                    <a:pt x="143268" y="2562237"/>
                  </a:lnTo>
                  <a:lnTo>
                    <a:pt x="140614" y="2556700"/>
                  </a:lnTo>
                  <a:lnTo>
                    <a:pt x="135890" y="2552471"/>
                  </a:lnTo>
                  <a:lnTo>
                    <a:pt x="91008" y="2526296"/>
                  </a:lnTo>
                  <a:lnTo>
                    <a:pt x="3276727" y="2526296"/>
                  </a:lnTo>
                  <a:lnTo>
                    <a:pt x="3276727" y="2510371"/>
                  </a:lnTo>
                  <a:lnTo>
                    <a:pt x="3295243" y="2478621"/>
                  </a:lnTo>
                  <a:lnTo>
                    <a:pt x="3346577" y="2390660"/>
                  </a:lnTo>
                  <a:lnTo>
                    <a:pt x="3348621" y="2384653"/>
                  </a:lnTo>
                  <a:lnTo>
                    <a:pt x="3348228" y="2378532"/>
                  </a:lnTo>
                  <a:lnTo>
                    <a:pt x="3345535" y="2373007"/>
                  </a:lnTo>
                  <a:lnTo>
                    <a:pt x="3340735" y="2368778"/>
                  </a:lnTo>
                  <a:lnTo>
                    <a:pt x="3334728" y="2366734"/>
                  </a:lnTo>
                  <a:lnTo>
                    <a:pt x="3328619" y="2367127"/>
                  </a:lnTo>
                  <a:lnTo>
                    <a:pt x="3323107" y="2369794"/>
                  </a:lnTo>
                  <a:lnTo>
                    <a:pt x="3318891" y="2374531"/>
                  </a:lnTo>
                  <a:lnTo>
                    <a:pt x="3292729" y="2419388"/>
                  </a:lnTo>
                  <a:lnTo>
                    <a:pt x="3292729" y="87896"/>
                  </a:lnTo>
                  <a:lnTo>
                    <a:pt x="3795407" y="87896"/>
                  </a:lnTo>
                  <a:lnTo>
                    <a:pt x="3750564" y="114058"/>
                  </a:lnTo>
                  <a:lnTo>
                    <a:pt x="3745827" y="118287"/>
                  </a:lnTo>
                  <a:lnTo>
                    <a:pt x="3743172" y="123799"/>
                  </a:lnTo>
                  <a:lnTo>
                    <a:pt x="3742791" y="129908"/>
                  </a:lnTo>
                  <a:lnTo>
                    <a:pt x="3744849" y="135902"/>
                  </a:lnTo>
                  <a:lnTo>
                    <a:pt x="3749065" y="140716"/>
                  </a:lnTo>
                  <a:lnTo>
                    <a:pt x="3754577" y="143395"/>
                  </a:lnTo>
                  <a:lnTo>
                    <a:pt x="3760686" y="143802"/>
                  </a:lnTo>
                  <a:lnTo>
                    <a:pt x="3766693" y="141744"/>
                  </a:lnTo>
                  <a:lnTo>
                    <a:pt x="3859009" y="87896"/>
                  </a:lnTo>
                  <a:lnTo>
                    <a:pt x="388645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09153" y="1757660"/>
              <a:ext cx="2160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3400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3400" h="2582545">
                <a:moveTo>
                  <a:pt x="4191127" y="71894"/>
                </a:moveTo>
                <a:lnTo>
                  <a:pt x="4163682" y="55892"/>
                </a:lnTo>
                <a:lnTo>
                  <a:pt x="4071366" y="2044"/>
                </a:lnTo>
                <a:lnTo>
                  <a:pt x="4065359" y="0"/>
                </a:lnTo>
                <a:lnTo>
                  <a:pt x="4059250" y="393"/>
                </a:lnTo>
                <a:lnTo>
                  <a:pt x="4053738" y="3086"/>
                </a:lnTo>
                <a:lnTo>
                  <a:pt x="4049522" y="7886"/>
                </a:lnTo>
                <a:lnTo>
                  <a:pt x="4047464" y="13893"/>
                </a:lnTo>
                <a:lnTo>
                  <a:pt x="4047845" y="20002"/>
                </a:lnTo>
                <a:lnTo>
                  <a:pt x="4050500" y="25514"/>
                </a:lnTo>
                <a:lnTo>
                  <a:pt x="4055237" y="29730"/>
                </a:lnTo>
                <a:lnTo>
                  <a:pt x="41000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100080" y="87896"/>
                </a:lnTo>
                <a:lnTo>
                  <a:pt x="4055237" y="114058"/>
                </a:lnTo>
                <a:lnTo>
                  <a:pt x="4050500" y="118287"/>
                </a:lnTo>
                <a:lnTo>
                  <a:pt x="4047845" y="123799"/>
                </a:lnTo>
                <a:lnTo>
                  <a:pt x="4047464" y="129908"/>
                </a:lnTo>
                <a:lnTo>
                  <a:pt x="4049522" y="135902"/>
                </a:lnTo>
                <a:lnTo>
                  <a:pt x="4053738" y="140716"/>
                </a:lnTo>
                <a:lnTo>
                  <a:pt x="4059250" y="143395"/>
                </a:lnTo>
                <a:lnTo>
                  <a:pt x="4065359" y="143802"/>
                </a:lnTo>
                <a:lnTo>
                  <a:pt x="4071366" y="141744"/>
                </a:lnTo>
                <a:lnTo>
                  <a:pt x="4163682" y="87896"/>
                </a:lnTo>
                <a:lnTo>
                  <a:pt x="41911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3400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5961" y="1524761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29658" y="1757660"/>
            <a:ext cx="1917064" cy="1917064"/>
            <a:chOff x="6329658" y="1757660"/>
            <a:chExt cx="1917064" cy="1917064"/>
          </a:xfrm>
        </p:grpSpPr>
        <p:sp>
          <p:nvSpPr>
            <p:cNvPr id="28" name="object 28"/>
            <p:cNvSpPr/>
            <p:nvPr/>
          </p:nvSpPr>
          <p:spPr>
            <a:xfrm>
              <a:off x="6329654" y="1757667"/>
              <a:ext cx="986790" cy="1596390"/>
            </a:xfrm>
            <a:custGeom>
              <a:avLst/>
              <a:gdLst/>
              <a:ahLst/>
              <a:cxnLst/>
              <a:rect l="l" t="t" r="r" b="b"/>
              <a:pathLst>
                <a:path w="986790" h="1596389">
                  <a:moveTo>
                    <a:pt x="143802" y="197535"/>
                  </a:moveTo>
                  <a:lnTo>
                    <a:pt x="141757" y="191528"/>
                  </a:lnTo>
                  <a:lnTo>
                    <a:pt x="90424" y="103517"/>
                  </a:lnTo>
                  <a:lnTo>
                    <a:pt x="71907" y="71767"/>
                  </a:lnTo>
                  <a:lnTo>
                    <a:pt x="2057" y="191528"/>
                  </a:lnTo>
                  <a:lnTo>
                    <a:pt x="0" y="197535"/>
                  </a:lnTo>
                  <a:lnTo>
                    <a:pt x="381" y="203644"/>
                  </a:lnTo>
                  <a:lnTo>
                    <a:pt x="3035" y="209156"/>
                  </a:lnTo>
                  <a:lnTo>
                    <a:pt x="7772" y="213372"/>
                  </a:lnTo>
                  <a:lnTo>
                    <a:pt x="13843" y="215430"/>
                  </a:lnTo>
                  <a:lnTo>
                    <a:pt x="19989" y="215049"/>
                  </a:lnTo>
                  <a:lnTo>
                    <a:pt x="25514" y="212394"/>
                  </a:lnTo>
                  <a:lnTo>
                    <a:pt x="29743" y="207657"/>
                  </a:lnTo>
                  <a:lnTo>
                    <a:pt x="55905" y="162814"/>
                  </a:lnTo>
                  <a:lnTo>
                    <a:pt x="55905" y="1595894"/>
                  </a:lnTo>
                  <a:lnTo>
                    <a:pt x="87909" y="1595894"/>
                  </a:lnTo>
                  <a:lnTo>
                    <a:pt x="87909" y="162814"/>
                  </a:lnTo>
                  <a:lnTo>
                    <a:pt x="114071" y="207657"/>
                  </a:lnTo>
                  <a:lnTo>
                    <a:pt x="118287" y="212394"/>
                  </a:lnTo>
                  <a:lnTo>
                    <a:pt x="123799" y="215049"/>
                  </a:lnTo>
                  <a:lnTo>
                    <a:pt x="129908" y="215430"/>
                  </a:lnTo>
                  <a:lnTo>
                    <a:pt x="135915" y="213372"/>
                  </a:lnTo>
                  <a:lnTo>
                    <a:pt x="140716" y="209156"/>
                  </a:lnTo>
                  <a:lnTo>
                    <a:pt x="143408" y="203644"/>
                  </a:lnTo>
                  <a:lnTo>
                    <a:pt x="143802" y="197535"/>
                  </a:lnTo>
                  <a:close/>
                </a:path>
                <a:path w="986790" h="1596389">
                  <a:moveTo>
                    <a:pt x="986434" y="71894"/>
                  </a:moveTo>
                  <a:lnTo>
                    <a:pt x="958989" y="55892"/>
                  </a:lnTo>
                  <a:lnTo>
                    <a:pt x="866673" y="2044"/>
                  </a:lnTo>
                  <a:lnTo>
                    <a:pt x="860666" y="0"/>
                  </a:lnTo>
                  <a:lnTo>
                    <a:pt x="854557" y="393"/>
                  </a:lnTo>
                  <a:lnTo>
                    <a:pt x="849045" y="3086"/>
                  </a:lnTo>
                  <a:lnTo>
                    <a:pt x="844829" y="7886"/>
                  </a:lnTo>
                  <a:lnTo>
                    <a:pt x="842772" y="13893"/>
                  </a:lnTo>
                  <a:lnTo>
                    <a:pt x="843153" y="20002"/>
                  </a:lnTo>
                  <a:lnTo>
                    <a:pt x="845807" y="25514"/>
                  </a:lnTo>
                  <a:lnTo>
                    <a:pt x="850544" y="29730"/>
                  </a:lnTo>
                  <a:lnTo>
                    <a:pt x="895388" y="55892"/>
                  </a:lnTo>
                  <a:lnTo>
                    <a:pt x="681507" y="55892"/>
                  </a:lnTo>
                  <a:lnTo>
                    <a:pt x="681507" y="87896"/>
                  </a:lnTo>
                  <a:lnTo>
                    <a:pt x="895388" y="87896"/>
                  </a:lnTo>
                  <a:lnTo>
                    <a:pt x="850544" y="114058"/>
                  </a:lnTo>
                  <a:lnTo>
                    <a:pt x="845807" y="118287"/>
                  </a:lnTo>
                  <a:lnTo>
                    <a:pt x="843153" y="123799"/>
                  </a:lnTo>
                  <a:lnTo>
                    <a:pt x="842772" y="129908"/>
                  </a:lnTo>
                  <a:lnTo>
                    <a:pt x="844829" y="135902"/>
                  </a:lnTo>
                  <a:lnTo>
                    <a:pt x="849045" y="140716"/>
                  </a:lnTo>
                  <a:lnTo>
                    <a:pt x="854557" y="143395"/>
                  </a:lnTo>
                  <a:lnTo>
                    <a:pt x="860666" y="143802"/>
                  </a:lnTo>
                  <a:lnTo>
                    <a:pt x="866673" y="141744"/>
                  </a:lnTo>
                  <a:lnTo>
                    <a:pt x="958989" y="87896"/>
                  </a:lnTo>
                  <a:lnTo>
                    <a:pt x="986434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7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53660" y="1829561"/>
              <a:ext cx="144145" cy="1219835"/>
            </a:xfrm>
            <a:custGeom>
              <a:avLst/>
              <a:gdLst/>
              <a:ahLst/>
              <a:cxnLst/>
              <a:rect l="l" t="t" r="r" b="b"/>
              <a:pathLst>
                <a:path w="144145" h="1219835">
                  <a:moveTo>
                    <a:pt x="13896" y="1075668"/>
                  </a:moveTo>
                  <a:lnTo>
                    <a:pt x="7893" y="1077722"/>
                  </a:lnTo>
                  <a:lnTo>
                    <a:pt x="3087" y="1081938"/>
                  </a:lnTo>
                  <a:lnTo>
                    <a:pt x="400" y="1087453"/>
                  </a:lnTo>
                  <a:lnTo>
                    <a:pt x="0" y="1093563"/>
                  </a:lnTo>
                  <a:lnTo>
                    <a:pt x="2051" y="1099565"/>
                  </a:lnTo>
                  <a:lnTo>
                    <a:pt x="71901" y="1219327"/>
                  </a:lnTo>
                  <a:lnTo>
                    <a:pt x="90419" y="1187577"/>
                  </a:lnTo>
                  <a:lnTo>
                    <a:pt x="55899" y="1187577"/>
                  </a:lnTo>
                  <a:lnTo>
                    <a:pt x="55899" y="1128286"/>
                  </a:lnTo>
                  <a:lnTo>
                    <a:pt x="29737" y="1083437"/>
                  </a:lnTo>
                  <a:lnTo>
                    <a:pt x="25521" y="1078704"/>
                  </a:lnTo>
                  <a:lnTo>
                    <a:pt x="20006" y="1076055"/>
                  </a:lnTo>
                  <a:lnTo>
                    <a:pt x="13896" y="1075668"/>
                  </a:lnTo>
                  <a:close/>
                </a:path>
                <a:path w="144145" h="1219835">
                  <a:moveTo>
                    <a:pt x="55899" y="1128286"/>
                  </a:moveTo>
                  <a:lnTo>
                    <a:pt x="55899" y="1187577"/>
                  </a:lnTo>
                  <a:lnTo>
                    <a:pt x="87903" y="1187577"/>
                  </a:lnTo>
                  <a:lnTo>
                    <a:pt x="87903" y="1179449"/>
                  </a:lnTo>
                  <a:lnTo>
                    <a:pt x="58058" y="1179449"/>
                  </a:lnTo>
                  <a:lnTo>
                    <a:pt x="71901" y="1155718"/>
                  </a:lnTo>
                  <a:lnTo>
                    <a:pt x="55899" y="1128286"/>
                  </a:lnTo>
                  <a:close/>
                </a:path>
                <a:path w="144145" h="1219835">
                  <a:moveTo>
                    <a:pt x="129907" y="1075668"/>
                  </a:moveTo>
                  <a:lnTo>
                    <a:pt x="123797" y="1076055"/>
                  </a:lnTo>
                  <a:lnTo>
                    <a:pt x="118282" y="1078704"/>
                  </a:lnTo>
                  <a:lnTo>
                    <a:pt x="114065" y="1083437"/>
                  </a:lnTo>
                  <a:lnTo>
                    <a:pt x="87903" y="1128286"/>
                  </a:lnTo>
                  <a:lnTo>
                    <a:pt x="87903" y="1187577"/>
                  </a:lnTo>
                  <a:lnTo>
                    <a:pt x="90419" y="1187577"/>
                  </a:lnTo>
                  <a:lnTo>
                    <a:pt x="141751" y="1099565"/>
                  </a:lnTo>
                  <a:lnTo>
                    <a:pt x="143803" y="1093563"/>
                  </a:lnTo>
                  <a:lnTo>
                    <a:pt x="143402" y="1087453"/>
                  </a:lnTo>
                  <a:lnTo>
                    <a:pt x="140716" y="1081938"/>
                  </a:lnTo>
                  <a:lnTo>
                    <a:pt x="135909" y="1077722"/>
                  </a:lnTo>
                  <a:lnTo>
                    <a:pt x="129907" y="1075668"/>
                  </a:lnTo>
                  <a:close/>
                </a:path>
                <a:path w="144145" h="1219835">
                  <a:moveTo>
                    <a:pt x="71901" y="1155718"/>
                  </a:moveTo>
                  <a:lnTo>
                    <a:pt x="58058" y="1179449"/>
                  </a:lnTo>
                  <a:lnTo>
                    <a:pt x="85744" y="1179449"/>
                  </a:lnTo>
                  <a:lnTo>
                    <a:pt x="71901" y="1155718"/>
                  </a:lnTo>
                  <a:close/>
                </a:path>
                <a:path w="144145" h="1219835">
                  <a:moveTo>
                    <a:pt x="87903" y="1128286"/>
                  </a:moveTo>
                  <a:lnTo>
                    <a:pt x="71901" y="1155718"/>
                  </a:lnTo>
                  <a:lnTo>
                    <a:pt x="85744" y="1179449"/>
                  </a:lnTo>
                  <a:lnTo>
                    <a:pt x="87903" y="1179449"/>
                  </a:lnTo>
                  <a:lnTo>
                    <a:pt x="87903" y="1128286"/>
                  </a:lnTo>
                  <a:close/>
                </a:path>
                <a:path w="144145" h="1219835">
                  <a:moveTo>
                    <a:pt x="87903" y="0"/>
                  </a:moveTo>
                  <a:lnTo>
                    <a:pt x="55899" y="0"/>
                  </a:lnTo>
                  <a:lnTo>
                    <a:pt x="55899" y="1128286"/>
                  </a:lnTo>
                  <a:lnTo>
                    <a:pt x="71901" y="1155718"/>
                  </a:lnTo>
                  <a:lnTo>
                    <a:pt x="87903" y="11282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40" y="869950"/>
            <a:ext cx="20726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13932" y="3272028"/>
            <a:ext cx="16764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13397" y="1492758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055" marR="52069" indent="5461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1/  </a:t>
            </a: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13753" y="1757660"/>
            <a:ext cx="2160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0028" y="1214627"/>
            <a:ext cx="2007235" cy="2828925"/>
            <a:chOff x="6320028" y="1214627"/>
            <a:chExt cx="2007235" cy="2828925"/>
          </a:xfrm>
        </p:grpSpPr>
        <p:sp>
          <p:nvSpPr>
            <p:cNvPr id="3" name="object 3"/>
            <p:cNvSpPr/>
            <p:nvPr/>
          </p:nvSpPr>
          <p:spPr>
            <a:xfrm>
              <a:off x="6324600" y="1219199"/>
              <a:ext cx="1998345" cy="2819400"/>
            </a:xfrm>
            <a:custGeom>
              <a:avLst/>
              <a:gdLst/>
              <a:ahLst/>
              <a:cxnLst/>
              <a:rect l="l" t="t" r="r" b="b"/>
              <a:pathLst>
                <a:path w="1998345" h="2819400">
                  <a:moveTo>
                    <a:pt x="1664970" y="0"/>
                  </a:moveTo>
                  <a:lnTo>
                    <a:pt x="332994" y="0"/>
                  </a:lnTo>
                  <a:lnTo>
                    <a:pt x="283789" y="3610"/>
                  </a:lnTo>
                  <a:lnTo>
                    <a:pt x="236825" y="14099"/>
                  </a:lnTo>
                  <a:lnTo>
                    <a:pt x="192617" y="30951"/>
                  </a:lnTo>
                  <a:lnTo>
                    <a:pt x="151680" y="53650"/>
                  </a:lnTo>
                  <a:lnTo>
                    <a:pt x="114530" y="81681"/>
                  </a:lnTo>
                  <a:lnTo>
                    <a:pt x="81681" y="114530"/>
                  </a:lnTo>
                  <a:lnTo>
                    <a:pt x="53650" y="151680"/>
                  </a:lnTo>
                  <a:lnTo>
                    <a:pt x="30951" y="192617"/>
                  </a:lnTo>
                  <a:lnTo>
                    <a:pt x="14099" y="236825"/>
                  </a:lnTo>
                  <a:lnTo>
                    <a:pt x="3610" y="283789"/>
                  </a:lnTo>
                  <a:lnTo>
                    <a:pt x="0" y="332994"/>
                  </a:lnTo>
                  <a:lnTo>
                    <a:pt x="0" y="2486406"/>
                  </a:lnTo>
                  <a:lnTo>
                    <a:pt x="3610" y="2535610"/>
                  </a:lnTo>
                  <a:lnTo>
                    <a:pt x="14099" y="2582574"/>
                  </a:lnTo>
                  <a:lnTo>
                    <a:pt x="30951" y="2626782"/>
                  </a:lnTo>
                  <a:lnTo>
                    <a:pt x="53650" y="2667719"/>
                  </a:lnTo>
                  <a:lnTo>
                    <a:pt x="81681" y="2704869"/>
                  </a:lnTo>
                  <a:lnTo>
                    <a:pt x="114530" y="2737718"/>
                  </a:lnTo>
                  <a:lnTo>
                    <a:pt x="151680" y="2765749"/>
                  </a:lnTo>
                  <a:lnTo>
                    <a:pt x="192617" y="2788448"/>
                  </a:lnTo>
                  <a:lnTo>
                    <a:pt x="236825" y="2805300"/>
                  </a:lnTo>
                  <a:lnTo>
                    <a:pt x="283789" y="2815789"/>
                  </a:lnTo>
                  <a:lnTo>
                    <a:pt x="332994" y="2819400"/>
                  </a:lnTo>
                  <a:lnTo>
                    <a:pt x="1664970" y="2819400"/>
                  </a:lnTo>
                  <a:lnTo>
                    <a:pt x="1714174" y="2815789"/>
                  </a:lnTo>
                  <a:lnTo>
                    <a:pt x="1761138" y="2805300"/>
                  </a:lnTo>
                  <a:lnTo>
                    <a:pt x="1805346" y="2788448"/>
                  </a:lnTo>
                  <a:lnTo>
                    <a:pt x="1846283" y="2765749"/>
                  </a:lnTo>
                  <a:lnTo>
                    <a:pt x="1883433" y="2737718"/>
                  </a:lnTo>
                  <a:lnTo>
                    <a:pt x="1916282" y="2704869"/>
                  </a:lnTo>
                  <a:lnTo>
                    <a:pt x="1944313" y="2667719"/>
                  </a:lnTo>
                  <a:lnTo>
                    <a:pt x="1967012" y="2626782"/>
                  </a:lnTo>
                  <a:lnTo>
                    <a:pt x="1983864" y="2582574"/>
                  </a:lnTo>
                  <a:lnTo>
                    <a:pt x="1994353" y="2535610"/>
                  </a:lnTo>
                  <a:lnTo>
                    <a:pt x="1997964" y="2486406"/>
                  </a:lnTo>
                  <a:lnTo>
                    <a:pt x="1997964" y="332994"/>
                  </a:lnTo>
                  <a:lnTo>
                    <a:pt x="1994353" y="283789"/>
                  </a:lnTo>
                  <a:lnTo>
                    <a:pt x="1983864" y="236825"/>
                  </a:lnTo>
                  <a:lnTo>
                    <a:pt x="1967012" y="192617"/>
                  </a:lnTo>
                  <a:lnTo>
                    <a:pt x="1944313" y="151680"/>
                  </a:lnTo>
                  <a:lnTo>
                    <a:pt x="1916282" y="114530"/>
                  </a:lnTo>
                  <a:lnTo>
                    <a:pt x="1883433" y="81681"/>
                  </a:lnTo>
                  <a:lnTo>
                    <a:pt x="1846283" y="53650"/>
                  </a:lnTo>
                  <a:lnTo>
                    <a:pt x="1805346" y="30951"/>
                  </a:lnTo>
                  <a:lnTo>
                    <a:pt x="1761138" y="14099"/>
                  </a:lnTo>
                  <a:lnTo>
                    <a:pt x="1714174" y="361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24600" y="1219199"/>
              <a:ext cx="1998345" cy="2819400"/>
            </a:xfrm>
            <a:custGeom>
              <a:avLst/>
              <a:gdLst/>
              <a:ahLst/>
              <a:cxnLst/>
              <a:rect l="l" t="t" r="r" b="b"/>
              <a:pathLst>
                <a:path w="1998345" h="2819400">
                  <a:moveTo>
                    <a:pt x="0" y="332994"/>
                  </a:moveTo>
                  <a:lnTo>
                    <a:pt x="3610" y="283789"/>
                  </a:lnTo>
                  <a:lnTo>
                    <a:pt x="14099" y="236825"/>
                  </a:lnTo>
                  <a:lnTo>
                    <a:pt x="30951" y="192617"/>
                  </a:lnTo>
                  <a:lnTo>
                    <a:pt x="53650" y="151680"/>
                  </a:lnTo>
                  <a:lnTo>
                    <a:pt x="81681" y="114530"/>
                  </a:lnTo>
                  <a:lnTo>
                    <a:pt x="114530" y="81681"/>
                  </a:lnTo>
                  <a:lnTo>
                    <a:pt x="151680" y="53650"/>
                  </a:lnTo>
                  <a:lnTo>
                    <a:pt x="192617" y="30951"/>
                  </a:lnTo>
                  <a:lnTo>
                    <a:pt x="236825" y="14099"/>
                  </a:lnTo>
                  <a:lnTo>
                    <a:pt x="283789" y="3610"/>
                  </a:lnTo>
                  <a:lnTo>
                    <a:pt x="332994" y="0"/>
                  </a:lnTo>
                  <a:lnTo>
                    <a:pt x="1664970" y="0"/>
                  </a:lnTo>
                  <a:lnTo>
                    <a:pt x="1714174" y="3610"/>
                  </a:lnTo>
                  <a:lnTo>
                    <a:pt x="1761138" y="14099"/>
                  </a:lnTo>
                  <a:lnTo>
                    <a:pt x="1805346" y="30951"/>
                  </a:lnTo>
                  <a:lnTo>
                    <a:pt x="1846283" y="53650"/>
                  </a:lnTo>
                  <a:lnTo>
                    <a:pt x="1883433" y="81681"/>
                  </a:lnTo>
                  <a:lnTo>
                    <a:pt x="1916282" y="114530"/>
                  </a:lnTo>
                  <a:lnTo>
                    <a:pt x="1944313" y="151680"/>
                  </a:lnTo>
                  <a:lnTo>
                    <a:pt x="1967012" y="192617"/>
                  </a:lnTo>
                  <a:lnTo>
                    <a:pt x="1983864" y="236825"/>
                  </a:lnTo>
                  <a:lnTo>
                    <a:pt x="1994353" y="283789"/>
                  </a:lnTo>
                  <a:lnTo>
                    <a:pt x="1997964" y="332994"/>
                  </a:lnTo>
                  <a:lnTo>
                    <a:pt x="1997964" y="2486406"/>
                  </a:lnTo>
                  <a:lnTo>
                    <a:pt x="1994353" y="2535610"/>
                  </a:lnTo>
                  <a:lnTo>
                    <a:pt x="1983864" y="2582574"/>
                  </a:lnTo>
                  <a:lnTo>
                    <a:pt x="1967012" y="2626782"/>
                  </a:lnTo>
                  <a:lnTo>
                    <a:pt x="1944313" y="2667719"/>
                  </a:lnTo>
                  <a:lnTo>
                    <a:pt x="1916282" y="2704869"/>
                  </a:lnTo>
                  <a:lnTo>
                    <a:pt x="1883433" y="2737718"/>
                  </a:lnTo>
                  <a:lnTo>
                    <a:pt x="1846283" y="2765749"/>
                  </a:lnTo>
                  <a:lnTo>
                    <a:pt x="1805346" y="2788448"/>
                  </a:lnTo>
                  <a:lnTo>
                    <a:pt x="1761138" y="2805300"/>
                  </a:lnTo>
                  <a:lnTo>
                    <a:pt x="1714174" y="2815789"/>
                  </a:lnTo>
                  <a:lnTo>
                    <a:pt x="1664970" y="2819400"/>
                  </a:lnTo>
                  <a:lnTo>
                    <a:pt x="332994" y="2819400"/>
                  </a:lnTo>
                  <a:lnTo>
                    <a:pt x="283789" y="2815789"/>
                  </a:lnTo>
                  <a:lnTo>
                    <a:pt x="236825" y="2805300"/>
                  </a:lnTo>
                  <a:lnTo>
                    <a:pt x="192617" y="2788448"/>
                  </a:lnTo>
                  <a:lnTo>
                    <a:pt x="151680" y="2765749"/>
                  </a:lnTo>
                  <a:lnTo>
                    <a:pt x="114530" y="2737718"/>
                  </a:lnTo>
                  <a:lnTo>
                    <a:pt x="81681" y="2704869"/>
                  </a:lnTo>
                  <a:lnTo>
                    <a:pt x="53650" y="2667719"/>
                  </a:lnTo>
                  <a:lnTo>
                    <a:pt x="30951" y="2626782"/>
                  </a:lnTo>
                  <a:lnTo>
                    <a:pt x="14099" y="2582574"/>
                  </a:lnTo>
                  <a:lnTo>
                    <a:pt x="3610" y="2535610"/>
                  </a:lnTo>
                  <a:lnTo>
                    <a:pt x="0" y="2486406"/>
                  </a:lnTo>
                  <a:lnTo>
                    <a:pt x="0" y="3329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235" y="1725663"/>
            <a:ext cx="3886835" cy="4138295"/>
          </a:xfrm>
          <a:custGeom>
            <a:avLst/>
            <a:gdLst/>
            <a:ahLst/>
            <a:cxnLst/>
            <a:rect l="l" t="t" r="r" b="b"/>
            <a:pathLst>
              <a:path w="3886834" h="4138295">
                <a:moveTo>
                  <a:pt x="1524254" y="1627898"/>
                </a:moveTo>
                <a:lnTo>
                  <a:pt x="1496809" y="1611896"/>
                </a:lnTo>
                <a:lnTo>
                  <a:pt x="1404493" y="1558048"/>
                </a:lnTo>
                <a:lnTo>
                  <a:pt x="1398485" y="1556004"/>
                </a:lnTo>
                <a:lnTo>
                  <a:pt x="1392377" y="1556397"/>
                </a:lnTo>
                <a:lnTo>
                  <a:pt x="1386865" y="1559090"/>
                </a:lnTo>
                <a:lnTo>
                  <a:pt x="1382636" y="1563890"/>
                </a:lnTo>
                <a:lnTo>
                  <a:pt x="1380591" y="1569897"/>
                </a:lnTo>
                <a:lnTo>
                  <a:pt x="1380972" y="1576006"/>
                </a:lnTo>
                <a:lnTo>
                  <a:pt x="1383626" y="1581518"/>
                </a:lnTo>
                <a:lnTo>
                  <a:pt x="1388364" y="1585734"/>
                </a:lnTo>
                <a:lnTo>
                  <a:pt x="1433207" y="1611896"/>
                </a:lnTo>
                <a:lnTo>
                  <a:pt x="762127" y="1611896"/>
                </a:lnTo>
                <a:lnTo>
                  <a:pt x="762127" y="1643900"/>
                </a:lnTo>
                <a:lnTo>
                  <a:pt x="1203325" y="1643900"/>
                </a:lnTo>
                <a:lnTo>
                  <a:pt x="1203325" y="3060992"/>
                </a:lnTo>
                <a:lnTo>
                  <a:pt x="1177163" y="3016135"/>
                </a:lnTo>
                <a:lnTo>
                  <a:pt x="1172933" y="3011411"/>
                </a:lnTo>
                <a:lnTo>
                  <a:pt x="1167422" y="3008757"/>
                </a:lnTo>
                <a:lnTo>
                  <a:pt x="1161313" y="3008376"/>
                </a:lnTo>
                <a:lnTo>
                  <a:pt x="1155319" y="3010420"/>
                </a:lnTo>
                <a:lnTo>
                  <a:pt x="1150505" y="3014649"/>
                </a:lnTo>
                <a:lnTo>
                  <a:pt x="1147826" y="3020161"/>
                </a:lnTo>
                <a:lnTo>
                  <a:pt x="1147419" y="3026270"/>
                </a:lnTo>
                <a:lnTo>
                  <a:pt x="1149477" y="3032264"/>
                </a:lnTo>
                <a:lnTo>
                  <a:pt x="1209916" y="3135896"/>
                </a:lnTo>
                <a:lnTo>
                  <a:pt x="91033" y="3135896"/>
                </a:lnTo>
                <a:lnTo>
                  <a:pt x="135890" y="3109734"/>
                </a:lnTo>
                <a:lnTo>
                  <a:pt x="140614" y="3105518"/>
                </a:lnTo>
                <a:lnTo>
                  <a:pt x="143268" y="3100006"/>
                </a:lnTo>
                <a:lnTo>
                  <a:pt x="143649" y="3093897"/>
                </a:lnTo>
                <a:lnTo>
                  <a:pt x="141605" y="3087890"/>
                </a:lnTo>
                <a:lnTo>
                  <a:pt x="137375" y="3083090"/>
                </a:lnTo>
                <a:lnTo>
                  <a:pt x="131864" y="3080397"/>
                </a:lnTo>
                <a:lnTo>
                  <a:pt x="125755" y="3080004"/>
                </a:lnTo>
                <a:lnTo>
                  <a:pt x="119761" y="3082048"/>
                </a:lnTo>
                <a:lnTo>
                  <a:pt x="0" y="3151898"/>
                </a:lnTo>
                <a:lnTo>
                  <a:pt x="119761" y="3221748"/>
                </a:lnTo>
                <a:lnTo>
                  <a:pt x="125755" y="3223806"/>
                </a:lnTo>
                <a:lnTo>
                  <a:pt x="131864" y="3223399"/>
                </a:lnTo>
                <a:lnTo>
                  <a:pt x="137375" y="3220720"/>
                </a:lnTo>
                <a:lnTo>
                  <a:pt x="141605" y="3215906"/>
                </a:lnTo>
                <a:lnTo>
                  <a:pt x="143649" y="3209912"/>
                </a:lnTo>
                <a:lnTo>
                  <a:pt x="143268" y="3203803"/>
                </a:lnTo>
                <a:lnTo>
                  <a:pt x="140614" y="3198291"/>
                </a:lnTo>
                <a:lnTo>
                  <a:pt x="135890" y="3194062"/>
                </a:lnTo>
                <a:lnTo>
                  <a:pt x="91033" y="3167900"/>
                </a:lnTo>
                <a:lnTo>
                  <a:pt x="1219327" y="3167900"/>
                </a:lnTo>
                <a:lnTo>
                  <a:pt x="1219327" y="3152025"/>
                </a:lnTo>
                <a:lnTo>
                  <a:pt x="1237907" y="3120148"/>
                </a:lnTo>
                <a:lnTo>
                  <a:pt x="1289177" y="3032264"/>
                </a:lnTo>
                <a:lnTo>
                  <a:pt x="1291221" y="3026270"/>
                </a:lnTo>
                <a:lnTo>
                  <a:pt x="1290828" y="3020161"/>
                </a:lnTo>
                <a:lnTo>
                  <a:pt x="1288135" y="3014649"/>
                </a:lnTo>
                <a:lnTo>
                  <a:pt x="1283335" y="3010420"/>
                </a:lnTo>
                <a:lnTo>
                  <a:pt x="1277327" y="3008376"/>
                </a:lnTo>
                <a:lnTo>
                  <a:pt x="1271219" y="3008757"/>
                </a:lnTo>
                <a:lnTo>
                  <a:pt x="1265707" y="3011411"/>
                </a:lnTo>
                <a:lnTo>
                  <a:pt x="1261491" y="3016135"/>
                </a:lnTo>
                <a:lnTo>
                  <a:pt x="1235329" y="3060992"/>
                </a:lnTo>
                <a:lnTo>
                  <a:pt x="1235329" y="1643900"/>
                </a:lnTo>
                <a:lnTo>
                  <a:pt x="1433207" y="1643900"/>
                </a:lnTo>
                <a:lnTo>
                  <a:pt x="1388364" y="1670062"/>
                </a:lnTo>
                <a:lnTo>
                  <a:pt x="1383626" y="1674291"/>
                </a:lnTo>
                <a:lnTo>
                  <a:pt x="1380972" y="1679803"/>
                </a:lnTo>
                <a:lnTo>
                  <a:pt x="1380591" y="1685912"/>
                </a:lnTo>
                <a:lnTo>
                  <a:pt x="1382636" y="1691906"/>
                </a:lnTo>
                <a:lnTo>
                  <a:pt x="1386865" y="1696720"/>
                </a:lnTo>
                <a:lnTo>
                  <a:pt x="1392377" y="1699399"/>
                </a:lnTo>
                <a:lnTo>
                  <a:pt x="1398485" y="1699806"/>
                </a:lnTo>
                <a:lnTo>
                  <a:pt x="1404493" y="1697748"/>
                </a:lnTo>
                <a:lnTo>
                  <a:pt x="1496809" y="1643900"/>
                </a:lnTo>
                <a:lnTo>
                  <a:pt x="1524254" y="1627898"/>
                </a:lnTo>
                <a:close/>
              </a:path>
              <a:path w="3886834" h="4138295">
                <a:moveTo>
                  <a:pt x="2438654" y="1627898"/>
                </a:moveTo>
                <a:lnTo>
                  <a:pt x="2411209" y="1611896"/>
                </a:lnTo>
                <a:lnTo>
                  <a:pt x="2318893" y="1558048"/>
                </a:lnTo>
                <a:lnTo>
                  <a:pt x="2312886" y="1556004"/>
                </a:lnTo>
                <a:lnTo>
                  <a:pt x="2306777" y="1556397"/>
                </a:lnTo>
                <a:lnTo>
                  <a:pt x="2301265" y="1559090"/>
                </a:lnTo>
                <a:lnTo>
                  <a:pt x="2297049" y="1563890"/>
                </a:lnTo>
                <a:lnTo>
                  <a:pt x="2294991" y="1569897"/>
                </a:lnTo>
                <a:lnTo>
                  <a:pt x="2295372" y="1576006"/>
                </a:lnTo>
                <a:lnTo>
                  <a:pt x="2298027" y="1581518"/>
                </a:lnTo>
                <a:lnTo>
                  <a:pt x="2302764" y="1585734"/>
                </a:lnTo>
                <a:lnTo>
                  <a:pt x="2347607" y="1611896"/>
                </a:lnTo>
                <a:lnTo>
                  <a:pt x="2133727" y="1611896"/>
                </a:lnTo>
                <a:lnTo>
                  <a:pt x="2133727" y="1643900"/>
                </a:lnTo>
                <a:lnTo>
                  <a:pt x="2347607" y="1643900"/>
                </a:lnTo>
                <a:lnTo>
                  <a:pt x="2302764" y="1670062"/>
                </a:lnTo>
                <a:lnTo>
                  <a:pt x="2298027" y="1674291"/>
                </a:lnTo>
                <a:lnTo>
                  <a:pt x="2295372" y="1679803"/>
                </a:lnTo>
                <a:lnTo>
                  <a:pt x="2294991" y="1685912"/>
                </a:lnTo>
                <a:lnTo>
                  <a:pt x="2297049" y="1691906"/>
                </a:lnTo>
                <a:lnTo>
                  <a:pt x="2301265" y="1696720"/>
                </a:lnTo>
                <a:lnTo>
                  <a:pt x="2306777" y="1699399"/>
                </a:lnTo>
                <a:lnTo>
                  <a:pt x="2312886" y="1699806"/>
                </a:lnTo>
                <a:lnTo>
                  <a:pt x="2318893" y="1697748"/>
                </a:lnTo>
                <a:lnTo>
                  <a:pt x="2411209" y="1643900"/>
                </a:lnTo>
                <a:lnTo>
                  <a:pt x="2438654" y="1627898"/>
                </a:lnTo>
                <a:close/>
              </a:path>
              <a:path w="3886834" h="4138295">
                <a:moveTo>
                  <a:pt x="2749296" y="71894"/>
                </a:moveTo>
                <a:lnTo>
                  <a:pt x="2721851" y="55892"/>
                </a:lnTo>
                <a:lnTo>
                  <a:pt x="2629535" y="2044"/>
                </a:lnTo>
                <a:lnTo>
                  <a:pt x="2623528" y="0"/>
                </a:lnTo>
                <a:lnTo>
                  <a:pt x="2617419" y="393"/>
                </a:lnTo>
                <a:lnTo>
                  <a:pt x="2611907" y="3086"/>
                </a:lnTo>
                <a:lnTo>
                  <a:pt x="2607691" y="7886"/>
                </a:lnTo>
                <a:lnTo>
                  <a:pt x="2605633" y="13893"/>
                </a:lnTo>
                <a:lnTo>
                  <a:pt x="2606014" y="20002"/>
                </a:lnTo>
                <a:lnTo>
                  <a:pt x="2608669" y="25514"/>
                </a:lnTo>
                <a:lnTo>
                  <a:pt x="2613406" y="29730"/>
                </a:lnTo>
                <a:lnTo>
                  <a:pt x="2658249" y="55892"/>
                </a:lnTo>
                <a:lnTo>
                  <a:pt x="2374519" y="55892"/>
                </a:lnTo>
                <a:lnTo>
                  <a:pt x="2374519" y="87896"/>
                </a:lnTo>
                <a:lnTo>
                  <a:pt x="2658249" y="87896"/>
                </a:lnTo>
                <a:lnTo>
                  <a:pt x="2613406" y="114058"/>
                </a:lnTo>
                <a:lnTo>
                  <a:pt x="2608669" y="118287"/>
                </a:lnTo>
                <a:lnTo>
                  <a:pt x="2606014" y="123799"/>
                </a:lnTo>
                <a:lnTo>
                  <a:pt x="2605633" y="129908"/>
                </a:lnTo>
                <a:lnTo>
                  <a:pt x="2607691" y="135902"/>
                </a:lnTo>
                <a:lnTo>
                  <a:pt x="2611907" y="140716"/>
                </a:lnTo>
                <a:lnTo>
                  <a:pt x="2617419" y="143395"/>
                </a:lnTo>
                <a:lnTo>
                  <a:pt x="2623528" y="143802"/>
                </a:lnTo>
                <a:lnTo>
                  <a:pt x="2629535" y="141744"/>
                </a:lnTo>
                <a:lnTo>
                  <a:pt x="2721851" y="87896"/>
                </a:lnTo>
                <a:lnTo>
                  <a:pt x="2749296" y="71894"/>
                </a:lnTo>
                <a:close/>
              </a:path>
              <a:path w="3886834" h="4138295">
                <a:moveTo>
                  <a:pt x="3886454" y="1627898"/>
                </a:moveTo>
                <a:lnTo>
                  <a:pt x="3859009" y="1611896"/>
                </a:lnTo>
                <a:lnTo>
                  <a:pt x="3766693" y="1558048"/>
                </a:lnTo>
                <a:lnTo>
                  <a:pt x="3760686" y="1556004"/>
                </a:lnTo>
                <a:lnTo>
                  <a:pt x="3754577" y="1556397"/>
                </a:lnTo>
                <a:lnTo>
                  <a:pt x="3749065" y="1559090"/>
                </a:lnTo>
                <a:lnTo>
                  <a:pt x="3744849" y="1563890"/>
                </a:lnTo>
                <a:lnTo>
                  <a:pt x="3742791" y="1569897"/>
                </a:lnTo>
                <a:lnTo>
                  <a:pt x="3743172" y="1576006"/>
                </a:lnTo>
                <a:lnTo>
                  <a:pt x="3745827" y="1581518"/>
                </a:lnTo>
                <a:lnTo>
                  <a:pt x="3750564" y="1585734"/>
                </a:lnTo>
                <a:lnTo>
                  <a:pt x="3795407" y="1611896"/>
                </a:lnTo>
                <a:lnTo>
                  <a:pt x="3048127" y="1611896"/>
                </a:lnTo>
                <a:lnTo>
                  <a:pt x="3048127" y="1643900"/>
                </a:lnTo>
                <a:lnTo>
                  <a:pt x="3260725" y="1643900"/>
                </a:lnTo>
                <a:lnTo>
                  <a:pt x="3260725" y="3975392"/>
                </a:lnTo>
                <a:lnTo>
                  <a:pt x="3234563" y="3930535"/>
                </a:lnTo>
                <a:lnTo>
                  <a:pt x="3230334" y="3925798"/>
                </a:lnTo>
                <a:lnTo>
                  <a:pt x="3224809" y="3923131"/>
                </a:lnTo>
                <a:lnTo>
                  <a:pt x="3218662" y="3922738"/>
                </a:lnTo>
                <a:lnTo>
                  <a:pt x="3212592" y="3924782"/>
                </a:lnTo>
                <a:lnTo>
                  <a:pt x="3207855" y="3929011"/>
                </a:lnTo>
                <a:lnTo>
                  <a:pt x="3205200" y="3934536"/>
                </a:lnTo>
                <a:lnTo>
                  <a:pt x="3204819" y="3940657"/>
                </a:lnTo>
                <a:lnTo>
                  <a:pt x="3206877" y="3946664"/>
                </a:lnTo>
                <a:lnTo>
                  <a:pt x="3267341" y="4050296"/>
                </a:lnTo>
                <a:lnTo>
                  <a:pt x="90995" y="4050296"/>
                </a:lnTo>
                <a:lnTo>
                  <a:pt x="135890" y="4024109"/>
                </a:lnTo>
                <a:lnTo>
                  <a:pt x="140614" y="4019893"/>
                </a:lnTo>
                <a:lnTo>
                  <a:pt x="143268" y="4014368"/>
                </a:lnTo>
                <a:lnTo>
                  <a:pt x="143649" y="4008247"/>
                </a:lnTo>
                <a:lnTo>
                  <a:pt x="141605" y="4002227"/>
                </a:lnTo>
                <a:lnTo>
                  <a:pt x="137375" y="3997490"/>
                </a:lnTo>
                <a:lnTo>
                  <a:pt x="131864" y="3994823"/>
                </a:lnTo>
                <a:lnTo>
                  <a:pt x="125755" y="3994416"/>
                </a:lnTo>
                <a:lnTo>
                  <a:pt x="119761" y="3996461"/>
                </a:lnTo>
                <a:lnTo>
                  <a:pt x="0" y="4066298"/>
                </a:lnTo>
                <a:lnTo>
                  <a:pt x="119761" y="4136123"/>
                </a:lnTo>
                <a:lnTo>
                  <a:pt x="125755" y="4138180"/>
                </a:lnTo>
                <a:lnTo>
                  <a:pt x="131864" y="4137787"/>
                </a:lnTo>
                <a:lnTo>
                  <a:pt x="137375" y="4135120"/>
                </a:lnTo>
                <a:lnTo>
                  <a:pt x="141605" y="4130370"/>
                </a:lnTo>
                <a:lnTo>
                  <a:pt x="143649" y="4124363"/>
                </a:lnTo>
                <a:lnTo>
                  <a:pt x="143268" y="4118241"/>
                </a:lnTo>
                <a:lnTo>
                  <a:pt x="140614" y="4112704"/>
                </a:lnTo>
                <a:lnTo>
                  <a:pt x="135890" y="4108475"/>
                </a:lnTo>
                <a:lnTo>
                  <a:pt x="91008" y="4082300"/>
                </a:lnTo>
                <a:lnTo>
                  <a:pt x="3276727" y="4082300"/>
                </a:lnTo>
                <a:lnTo>
                  <a:pt x="3276727" y="4066375"/>
                </a:lnTo>
                <a:lnTo>
                  <a:pt x="3295243" y="4034625"/>
                </a:lnTo>
                <a:lnTo>
                  <a:pt x="3346577" y="3946664"/>
                </a:lnTo>
                <a:lnTo>
                  <a:pt x="3348621" y="3940657"/>
                </a:lnTo>
                <a:lnTo>
                  <a:pt x="3348228" y="3934536"/>
                </a:lnTo>
                <a:lnTo>
                  <a:pt x="3345535" y="3929011"/>
                </a:lnTo>
                <a:lnTo>
                  <a:pt x="3340735" y="3924782"/>
                </a:lnTo>
                <a:lnTo>
                  <a:pt x="3334728" y="3922738"/>
                </a:lnTo>
                <a:lnTo>
                  <a:pt x="3328619" y="3923131"/>
                </a:lnTo>
                <a:lnTo>
                  <a:pt x="3323107" y="3925798"/>
                </a:lnTo>
                <a:lnTo>
                  <a:pt x="3318891" y="3930535"/>
                </a:lnTo>
                <a:lnTo>
                  <a:pt x="3292729" y="3975392"/>
                </a:lnTo>
                <a:lnTo>
                  <a:pt x="3292729" y="1643900"/>
                </a:lnTo>
                <a:lnTo>
                  <a:pt x="3795407" y="1643900"/>
                </a:lnTo>
                <a:lnTo>
                  <a:pt x="3750564" y="1670062"/>
                </a:lnTo>
                <a:lnTo>
                  <a:pt x="3745827" y="1674291"/>
                </a:lnTo>
                <a:lnTo>
                  <a:pt x="3743172" y="1679803"/>
                </a:lnTo>
                <a:lnTo>
                  <a:pt x="3742791" y="1685912"/>
                </a:lnTo>
                <a:lnTo>
                  <a:pt x="3744849" y="1691906"/>
                </a:lnTo>
                <a:lnTo>
                  <a:pt x="3749065" y="1696720"/>
                </a:lnTo>
                <a:lnTo>
                  <a:pt x="3754577" y="1699399"/>
                </a:lnTo>
                <a:lnTo>
                  <a:pt x="3760686" y="1699806"/>
                </a:lnTo>
                <a:lnTo>
                  <a:pt x="3766693" y="1697748"/>
                </a:lnTo>
                <a:lnTo>
                  <a:pt x="3859009" y="1643900"/>
                </a:lnTo>
                <a:lnTo>
                  <a:pt x="3886454" y="1627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3400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3400" h="2582545">
                <a:moveTo>
                  <a:pt x="4191127" y="71894"/>
                </a:moveTo>
                <a:lnTo>
                  <a:pt x="4163682" y="55892"/>
                </a:lnTo>
                <a:lnTo>
                  <a:pt x="4071366" y="2044"/>
                </a:lnTo>
                <a:lnTo>
                  <a:pt x="4065359" y="0"/>
                </a:lnTo>
                <a:lnTo>
                  <a:pt x="4059250" y="393"/>
                </a:lnTo>
                <a:lnTo>
                  <a:pt x="4053738" y="3086"/>
                </a:lnTo>
                <a:lnTo>
                  <a:pt x="4049522" y="7886"/>
                </a:lnTo>
                <a:lnTo>
                  <a:pt x="4047464" y="13893"/>
                </a:lnTo>
                <a:lnTo>
                  <a:pt x="4047845" y="20002"/>
                </a:lnTo>
                <a:lnTo>
                  <a:pt x="4050500" y="25514"/>
                </a:lnTo>
                <a:lnTo>
                  <a:pt x="4055237" y="29730"/>
                </a:lnTo>
                <a:lnTo>
                  <a:pt x="41000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100080" y="87896"/>
                </a:lnTo>
                <a:lnTo>
                  <a:pt x="4055237" y="114058"/>
                </a:lnTo>
                <a:lnTo>
                  <a:pt x="4050500" y="118287"/>
                </a:lnTo>
                <a:lnTo>
                  <a:pt x="4047845" y="123799"/>
                </a:lnTo>
                <a:lnTo>
                  <a:pt x="4047464" y="129908"/>
                </a:lnTo>
                <a:lnTo>
                  <a:pt x="4049522" y="135902"/>
                </a:lnTo>
                <a:lnTo>
                  <a:pt x="4053738" y="140716"/>
                </a:lnTo>
                <a:lnTo>
                  <a:pt x="4059250" y="143395"/>
                </a:lnTo>
                <a:lnTo>
                  <a:pt x="4065359" y="143802"/>
                </a:lnTo>
                <a:lnTo>
                  <a:pt x="4071366" y="141744"/>
                </a:lnTo>
                <a:lnTo>
                  <a:pt x="4163682" y="87896"/>
                </a:lnTo>
                <a:lnTo>
                  <a:pt x="41911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3400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29658" y="1797430"/>
            <a:ext cx="1917064" cy="1877695"/>
            <a:chOff x="6329658" y="1797430"/>
            <a:chExt cx="1917064" cy="1877695"/>
          </a:xfrm>
        </p:grpSpPr>
        <p:sp>
          <p:nvSpPr>
            <p:cNvPr id="20" name="object 20"/>
            <p:cNvSpPr/>
            <p:nvPr/>
          </p:nvSpPr>
          <p:spPr>
            <a:xfrm>
              <a:off x="6329658" y="1797430"/>
              <a:ext cx="144145" cy="1556385"/>
            </a:xfrm>
            <a:custGeom>
              <a:avLst/>
              <a:gdLst/>
              <a:ahLst/>
              <a:cxnLst/>
              <a:rect l="l" t="t" r="r" b="b"/>
              <a:pathLst>
                <a:path w="144145" h="1556385">
                  <a:moveTo>
                    <a:pt x="71903" y="63608"/>
                  </a:moveTo>
                  <a:lnTo>
                    <a:pt x="55901" y="91040"/>
                  </a:lnTo>
                  <a:lnTo>
                    <a:pt x="55901" y="1555877"/>
                  </a:lnTo>
                  <a:lnTo>
                    <a:pt x="87905" y="1555877"/>
                  </a:lnTo>
                  <a:lnTo>
                    <a:pt x="87905" y="91040"/>
                  </a:lnTo>
                  <a:lnTo>
                    <a:pt x="71903" y="63608"/>
                  </a:lnTo>
                  <a:close/>
                </a:path>
                <a:path w="144145" h="1556385">
                  <a:moveTo>
                    <a:pt x="71903" y="0"/>
                  </a:moveTo>
                  <a:lnTo>
                    <a:pt x="2053" y="119761"/>
                  </a:lnTo>
                  <a:lnTo>
                    <a:pt x="0" y="125763"/>
                  </a:lnTo>
                  <a:lnTo>
                    <a:pt x="386" y="131873"/>
                  </a:lnTo>
                  <a:lnTo>
                    <a:pt x="3036" y="137388"/>
                  </a:lnTo>
                  <a:lnTo>
                    <a:pt x="7768" y="141605"/>
                  </a:lnTo>
                  <a:lnTo>
                    <a:pt x="13844" y="143658"/>
                  </a:lnTo>
                  <a:lnTo>
                    <a:pt x="19992" y="143271"/>
                  </a:lnTo>
                  <a:lnTo>
                    <a:pt x="25521" y="140622"/>
                  </a:lnTo>
                  <a:lnTo>
                    <a:pt x="29739" y="135890"/>
                  </a:lnTo>
                  <a:lnTo>
                    <a:pt x="55901" y="91040"/>
                  </a:lnTo>
                  <a:lnTo>
                    <a:pt x="55901" y="31750"/>
                  </a:lnTo>
                  <a:lnTo>
                    <a:pt x="90421" y="31750"/>
                  </a:lnTo>
                  <a:lnTo>
                    <a:pt x="71903" y="0"/>
                  </a:lnTo>
                  <a:close/>
                </a:path>
                <a:path w="144145" h="1556385">
                  <a:moveTo>
                    <a:pt x="90421" y="31750"/>
                  </a:moveTo>
                  <a:lnTo>
                    <a:pt x="87905" y="31750"/>
                  </a:lnTo>
                  <a:lnTo>
                    <a:pt x="87905" y="91040"/>
                  </a:lnTo>
                  <a:lnTo>
                    <a:pt x="114067" y="135890"/>
                  </a:lnTo>
                  <a:lnTo>
                    <a:pt x="118284" y="140622"/>
                  </a:lnTo>
                  <a:lnTo>
                    <a:pt x="123799" y="143271"/>
                  </a:lnTo>
                  <a:lnTo>
                    <a:pt x="129909" y="143658"/>
                  </a:lnTo>
                  <a:lnTo>
                    <a:pt x="135911" y="141605"/>
                  </a:lnTo>
                  <a:lnTo>
                    <a:pt x="140717" y="137388"/>
                  </a:lnTo>
                  <a:lnTo>
                    <a:pt x="143404" y="131873"/>
                  </a:lnTo>
                  <a:lnTo>
                    <a:pt x="143805" y="125763"/>
                  </a:lnTo>
                  <a:lnTo>
                    <a:pt x="141753" y="119761"/>
                  </a:lnTo>
                  <a:lnTo>
                    <a:pt x="90421" y="31750"/>
                  </a:lnTo>
                  <a:close/>
                </a:path>
                <a:path w="144145" h="1556385">
                  <a:moveTo>
                    <a:pt x="87905" y="31750"/>
                  </a:moveTo>
                  <a:lnTo>
                    <a:pt x="55901" y="31750"/>
                  </a:lnTo>
                  <a:lnTo>
                    <a:pt x="55901" y="91040"/>
                  </a:lnTo>
                  <a:lnTo>
                    <a:pt x="71903" y="63608"/>
                  </a:lnTo>
                  <a:lnTo>
                    <a:pt x="58060" y="39878"/>
                  </a:lnTo>
                  <a:lnTo>
                    <a:pt x="87905" y="39878"/>
                  </a:lnTo>
                  <a:lnTo>
                    <a:pt x="87905" y="31750"/>
                  </a:lnTo>
                  <a:close/>
                </a:path>
                <a:path w="144145" h="1556385">
                  <a:moveTo>
                    <a:pt x="87905" y="39878"/>
                  </a:moveTo>
                  <a:lnTo>
                    <a:pt x="85746" y="39878"/>
                  </a:lnTo>
                  <a:lnTo>
                    <a:pt x="71903" y="63608"/>
                  </a:lnTo>
                  <a:lnTo>
                    <a:pt x="87905" y="91040"/>
                  </a:lnTo>
                  <a:lnTo>
                    <a:pt x="87905" y="39878"/>
                  </a:lnTo>
                  <a:close/>
                </a:path>
                <a:path w="144145" h="1556385">
                  <a:moveTo>
                    <a:pt x="85746" y="39878"/>
                  </a:moveTo>
                  <a:lnTo>
                    <a:pt x="58060" y="39878"/>
                  </a:lnTo>
                  <a:lnTo>
                    <a:pt x="71903" y="63608"/>
                  </a:lnTo>
                  <a:lnTo>
                    <a:pt x="85746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7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53660" y="1797557"/>
              <a:ext cx="144145" cy="1251585"/>
            </a:xfrm>
            <a:custGeom>
              <a:avLst/>
              <a:gdLst/>
              <a:ahLst/>
              <a:cxnLst/>
              <a:rect l="l" t="t" r="r" b="b"/>
              <a:pathLst>
                <a:path w="144145" h="1251585">
                  <a:moveTo>
                    <a:pt x="13896" y="1107418"/>
                  </a:moveTo>
                  <a:lnTo>
                    <a:pt x="7893" y="1109471"/>
                  </a:lnTo>
                  <a:lnTo>
                    <a:pt x="3087" y="1113688"/>
                  </a:lnTo>
                  <a:lnTo>
                    <a:pt x="400" y="1119203"/>
                  </a:lnTo>
                  <a:lnTo>
                    <a:pt x="0" y="1125313"/>
                  </a:lnTo>
                  <a:lnTo>
                    <a:pt x="2051" y="1131315"/>
                  </a:lnTo>
                  <a:lnTo>
                    <a:pt x="71901" y="1251077"/>
                  </a:lnTo>
                  <a:lnTo>
                    <a:pt x="90419" y="1219327"/>
                  </a:lnTo>
                  <a:lnTo>
                    <a:pt x="55899" y="1219327"/>
                  </a:lnTo>
                  <a:lnTo>
                    <a:pt x="55899" y="1160036"/>
                  </a:lnTo>
                  <a:lnTo>
                    <a:pt x="29737" y="1115187"/>
                  </a:lnTo>
                  <a:lnTo>
                    <a:pt x="25521" y="1110454"/>
                  </a:lnTo>
                  <a:lnTo>
                    <a:pt x="20006" y="1107805"/>
                  </a:lnTo>
                  <a:lnTo>
                    <a:pt x="13896" y="1107418"/>
                  </a:lnTo>
                  <a:close/>
                </a:path>
                <a:path w="144145" h="1251585">
                  <a:moveTo>
                    <a:pt x="55899" y="1160036"/>
                  </a:moveTo>
                  <a:lnTo>
                    <a:pt x="55899" y="1219327"/>
                  </a:lnTo>
                  <a:lnTo>
                    <a:pt x="87903" y="1219327"/>
                  </a:lnTo>
                  <a:lnTo>
                    <a:pt x="87903" y="1211199"/>
                  </a:lnTo>
                  <a:lnTo>
                    <a:pt x="58058" y="1211199"/>
                  </a:lnTo>
                  <a:lnTo>
                    <a:pt x="71901" y="1187468"/>
                  </a:lnTo>
                  <a:lnTo>
                    <a:pt x="55899" y="1160036"/>
                  </a:lnTo>
                  <a:close/>
                </a:path>
                <a:path w="144145" h="1251585">
                  <a:moveTo>
                    <a:pt x="131038" y="1107805"/>
                  </a:moveTo>
                  <a:lnTo>
                    <a:pt x="123797" y="1107805"/>
                  </a:lnTo>
                  <a:lnTo>
                    <a:pt x="118282" y="1110454"/>
                  </a:lnTo>
                  <a:lnTo>
                    <a:pt x="114065" y="1115187"/>
                  </a:lnTo>
                  <a:lnTo>
                    <a:pt x="87903" y="1160036"/>
                  </a:lnTo>
                  <a:lnTo>
                    <a:pt x="87903" y="1219327"/>
                  </a:lnTo>
                  <a:lnTo>
                    <a:pt x="90419" y="1219327"/>
                  </a:lnTo>
                  <a:lnTo>
                    <a:pt x="141751" y="1131315"/>
                  </a:lnTo>
                  <a:lnTo>
                    <a:pt x="143803" y="1125313"/>
                  </a:lnTo>
                  <a:lnTo>
                    <a:pt x="143402" y="1119203"/>
                  </a:lnTo>
                  <a:lnTo>
                    <a:pt x="140716" y="1113688"/>
                  </a:lnTo>
                  <a:lnTo>
                    <a:pt x="135909" y="1109471"/>
                  </a:lnTo>
                  <a:lnTo>
                    <a:pt x="131038" y="1107805"/>
                  </a:lnTo>
                  <a:close/>
                </a:path>
                <a:path w="144145" h="1251585">
                  <a:moveTo>
                    <a:pt x="71901" y="1187468"/>
                  </a:moveTo>
                  <a:lnTo>
                    <a:pt x="58058" y="1211199"/>
                  </a:lnTo>
                  <a:lnTo>
                    <a:pt x="85744" y="1211199"/>
                  </a:lnTo>
                  <a:lnTo>
                    <a:pt x="71901" y="1187468"/>
                  </a:lnTo>
                  <a:close/>
                </a:path>
                <a:path w="144145" h="1251585">
                  <a:moveTo>
                    <a:pt x="87903" y="1160036"/>
                  </a:moveTo>
                  <a:lnTo>
                    <a:pt x="71901" y="1187468"/>
                  </a:lnTo>
                  <a:lnTo>
                    <a:pt x="85744" y="1211199"/>
                  </a:lnTo>
                  <a:lnTo>
                    <a:pt x="87903" y="1211199"/>
                  </a:lnTo>
                  <a:lnTo>
                    <a:pt x="87903" y="1160036"/>
                  </a:lnTo>
                  <a:close/>
                </a:path>
                <a:path w="144145" h="1251585">
                  <a:moveTo>
                    <a:pt x="87903" y="0"/>
                  </a:moveTo>
                  <a:lnTo>
                    <a:pt x="55899" y="0"/>
                  </a:lnTo>
                  <a:lnTo>
                    <a:pt x="55899" y="1160036"/>
                  </a:lnTo>
                  <a:lnTo>
                    <a:pt x="71901" y="1187468"/>
                  </a:lnTo>
                  <a:lnTo>
                    <a:pt x="87903" y="1160036"/>
                  </a:lnTo>
                  <a:lnTo>
                    <a:pt x="87903" y="0"/>
                  </a:lnTo>
                  <a:close/>
                </a:path>
                <a:path w="144145" h="1251585">
                  <a:moveTo>
                    <a:pt x="129907" y="1107418"/>
                  </a:moveTo>
                  <a:lnTo>
                    <a:pt x="131038" y="1107805"/>
                  </a:lnTo>
                  <a:lnTo>
                    <a:pt x="123797" y="1107805"/>
                  </a:lnTo>
                  <a:lnTo>
                    <a:pt x="129907" y="1107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740" y="869950"/>
            <a:ext cx="2267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20661" y="1492758"/>
            <a:ext cx="736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38760" marR="159385" indent="-1841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G5/  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01561" y="1725656"/>
            <a:ext cx="419734" cy="144145"/>
          </a:xfrm>
          <a:custGeom>
            <a:avLst/>
            <a:gdLst/>
            <a:ahLst/>
            <a:cxnLst/>
            <a:rect l="l" t="t" r="r" b="b"/>
            <a:pathLst>
              <a:path w="419734" h="144144">
                <a:moveTo>
                  <a:pt x="355618" y="71901"/>
                </a:moveTo>
                <a:lnTo>
                  <a:pt x="283337" y="114065"/>
                </a:lnTo>
                <a:lnTo>
                  <a:pt x="278604" y="118282"/>
                </a:lnTo>
                <a:lnTo>
                  <a:pt x="275955" y="123797"/>
                </a:lnTo>
                <a:lnTo>
                  <a:pt x="275568" y="129907"/>
                </a:lnTo>
                <a:lnTo>
                  <a:pt x="277621" y="135909"/>
                </a:lnTo>
                <a:lnTo>
                  <a:pt x="281838" y="140716"/>
                </a:lnTo>
                <a:lnTo>
                  <a:pt x="287353" y="143402"/>
                </a:lnTo>
                <a:lnTo>
                  <a:pt x="293463" y="143803"/>
                </a:lnTo>
                <a:lnTo>
                  <a:pt x="299465" y="141751"/>
                </a:lnTo>
                <a:lnTo>
                  <a:pt x="391790" y="87903"/>
                </a:lnTo>
                <a:lnTo>
                  <a:pt x="387477" y="87903"/>
                </a:lnTo>
                <a:lnTo>
                  <a:pt x="387477" y="85744"/>
                </a:lnTo>
                <a:lnTo>
                  <a:pt x="379348" y="85744"/>
                </a:lnTo>
                <a:lnTo>
                  <a:pt x="355618" y="71901"/>
                </a:lnTo>
                <a:close/>
              </a:path>
              <a:path w="419734" h="144144">
                <a:moveTo>
                  <a:pt x="328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28186" y="87903"/>
                </a:lnTo>
                <a:lnTo>
                  <a:pt x="355618" y="71901"/>
                </a:lnTo>
                <a:lnTo>
                  <a:pt x="328186" y="55899"/>
                </a:lnTo>
                <a:close/>
              </a:path>
              <a:path w="419734" h="144144">
                <a:moveTo>
                  <a:pt x="391790" y="55899"/>
                </a:moveTo>
                <a:lnTo>
                  <a:pt x="387477" y="55899"/>
                </a:lnTo>
                <a:lnTo>
                  <a:pt x="387477" y="87903"/>
                </a:lnTo>
                <a:lnTo>
                  <a:pt x="391790" y="87903"/>
                </a:lnTo>
                <a:lnTo>
                  <a:pt x="419227" y="71901"/>
                </a:lnTo>
                <a:lnTo>
                  <a:pt x="391790" y="55899"/>
                </a:lnTo>
                <a:close/>
              </a:path>
              <a:path w="419734" h="144144">
                <a:moveTo>
                  <a:pt x="379348" y="58058"/>
                </a:moveTo>
                <a:lnTo>
                  <a:pt x="355618" y="71901"/>
                </a:lnTo>
                <a:lnTo>
                  <a:pt x="379348" y="85744"/>
                </a:lnTo>
                <a:lnTo>
                  <a:pt x="379348" y="58058"/>
                </a:lnTo>
                <a:close/>
              </a:path>
              <a:path w="419734" h="144144">
                <a:moveTo>
                  <a:pt x="387477" y="58058"/>
                </a:moveTo>
                <a:lnTo>
                  <a:pt x="379348" y="58058"/>
                </a:lnTo>
                <a:lnTo>
                  <a:pt x="379348" y="85744"/>
                </a:lnTo>
                <a:lnTo>
                  <a:pt x="387477" y="85744"/>
                </a:lnTo>
                <a:lnTo>
                  <a:pt x="387477" y="58058"/>
                </a:lnTo>
                <a:close/>
              </a:path>
              <a:path w="419734" h="144144">
                <a:moveTo>
                  <a:pt x="293463" y="0"/>
                </a:moveTo>
                <a:lnTo>
                  <a:pt x="287353" y="400"/>
                </a:lnTo>
                <a:lnTo>
                  <a:pt x="281838" y="3087"/>
                </a:lnTo>
                <a:lnTo>
                  <a:pt x="277621" y="7893"/>
                </a:lnTo>
                <a:lnTo>
                  <a:pt x="275568" y="13896"/>
                </a:lnTo>
                <a:lnTo>
                  <a:pt x="275955" y="20006"/>
                </a:lnTo>
                <a:lnTo>
                  <a:pt x="278604" y="25521"/>
                </a:lnTo>
                <a:lnTo>
                  <a:pt x="283337" y="29737"/>
                </a:lnTo>
                <a:lnTo>
                  <a:pt x="355618" y="71901"/>
                </a:lnTo>
                <a:lnTo>
                  <a:pt x="379348" y="58058"/>
                </a:lnTo>
                <a:lnTo>
                  <a:pt x="387477" y="58058"/>
                </a:lnTo>
                <a:lnTo>
                  <a:pt x="387477" y="55899"/>
                </a:lnTo>
                <a:lnTo>
                  <a:pt x="391790" y="55899"/>
                </a:lnTo>
                <a:lnTo>
                  <a:pt x="299465" y="2051"/>
                </a:lnTo>
                <a:lnTo>
                  <a:pt x="293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5827" y="2510027"/>
            <a:ext cx="3362325" cy="2828925"/>
            <a:chOff x="3195827" y="2510027"/>
            <a:chExt cx="3362325" cy="2828925"/>
          </a:xfrm>
        </p:grpSpPr>
        <p:sp>
          <p:nvSpPr>
            <p:cNvPr id="3" name="object 3"/>
            <p:cNvSpPr/>
            <p:nvPr/>
          </p:nvSpPr>
          <p:spPr>
            <a:xfrm>
              <a:off x="3200399" y="2514599"/>
              <a:ext cx="3352800" cy="2819400"/>
            </a:xfrm>
            <a:custGeom>
              <a:avLst/>
              <a:gdLst/>
              <a:ahLst/>
              <a:cxnLst/>
              <a:rect l="l" t="t" r="r" b="b"/>
              <a:pathLst>
                <a:path w="3352800" h="2819400">
                  <a:moveTo>
                    <a:pt x="2882900" y="0"/>
                  </a:moveTo>
                  <a:lnTo>
                    <a:pt x="469900" y="0"/>
                  </a:lnTo>
                  <a:lnTo>
                    <a:pt x="421864" y="2426"/>
                  </a:lnTo>
                  <a:lnTo>
                    <a:pt x="375215" y="9549"/>
                  </a:lnTo>
                  <a:lnTo>
                    <a:pt x="330187" y="21130"/>
                  </a:lnTo>
                  <a:lnTo>
                    <a:pt x="287018" y="36935"/>
                  </a:lnTo>
                  <a:lnTo>
                    <a:pt x="245943" y="56725"/>
                  </a:lnTo>
                  <a:lnTo>
                    <a:pt x="207199" y="80266"/>
                  </a:lnTo>
                  <a:lnTo>
                    <a:pt x="171023" y="107320"/>
                  </a:lnTo>
                  <a:lnTo>
                    <a:pt x="137652" y="137652"/>
                  </a:lnTo>
                  <a:lnTo>
                    <a:pt x="107320" y="171023"/>
                  </a:lnTo>
                  <a:lnTo>
                    <a:pt x="80266" y="207199"/>
                  </a:lnTo>
                  <a:lnTo>
                    <a:pt x="56725" y="245943"/>
                  </a:lnTo>
                  <a:lnTo>
                    <a:pt x="36935" y="287018"/>
                  </a:lnTo>
                  <a:lnTo>
                    <a:pt x="21130" y="330187"/>
                  </a:lnTo>
                  <a:lnTo>
                    <a:pt x="9549" y="375215"/>
                  </a:lnTo>
                  <a:lnTo>
                    <a:pt x="2426" y="421864"/>
                  </a:lnTo>
                  <a:lnTo>
                    <a:pt x="0" y="469900"/>
                  </a:lnTo>
                  <a:lnTo>
                    <a:pt x="0" y="2349500"/>
                  </a:lnTo>
                  <a:lnTo>
                    <a:pt x="2426" y="2397535"/>
                  </a:lnTo>
                  <a:lnTo>
                    <a:pt x="9549" y="2444184"/>
                  </a:lnTo>
                  <a:lnTo>
                    <a:pt x="21130" y="2489212"/>
                  </a:lnTo>
                  <a:lnTo>
                    <a:pt x="36935" y="2532381"/>
                  </a:lnTo>
                  <a:lnTo>
                    <a:pt x="56725" y="2573456"/>
                  </a:lnTo>
                  <a:lnTo>
                    <a:pt x="80266" y="2612200"/>
                  </a:lnTo>
                  <a:lnTo>
                    <a:pt x="107320" y="2648376"/>
                  </a:lnTo>
                  <a:lnTo>
                    <a:pt x="137652" y="2681747"/>
                  </a:lnTo>
                  <a:lnTo>
                    <a:pt x="171023" y="2712079"/>
                  </a:lnTo>
                  <a:lnTo>
                    <a:pt x="207199" y="2739133"/>
                  </a:lnTo>
                  <a:lnTo>
                    <a:pt x="245943" y="2762674"/>
                  </a:lnTo>
                  <a:lnTo>
                    <a:pt x="287018" y="2782464"/>
                  </a:lnTo>
                  <a:lnTo>
                    <a:pt x="330187" y="2798269"/>
                  </a:lnTo>
                  <a:lnTo>
                    <a:pt x="375215" y="2809850"/>
                  </a:lnTo>
                  <a:lnTo>
                    <a:pt x="421864" y="2816973"/>
                  </a:lnTo>
                  <a:lnTo>
                    <a:pt x="469900" y="2819400"/>
                  </a:lnTo>
                  <a:lnTo>
                    <a:pt x="2882900" y="2819400"/>
                  </a:lnTo>
                  <a:lnTo>
                    <a:pt x="2930935" y="2816973"/>
                  </a:lnTo>
                  <a:lnTo>
                    <a:pt x="2977584" y="2809850"/>
                  </a:lnTo>
                  <a:lnTo>
                    <a:pt x="3022612" y="2798269"/>
                  </a:lnTo>
                  <a:lnTo>
                    <a:pt x="3065781" y="2782464"/>
                  </a:lnTo>
                  <a:lnTo>
                    <a:pt x="3106856" y="2762674"/>
                  </a:lnTo>
                  <a:lnTo>
                    <a:pt x="3145600" y="2739133"/>
                  </a:lnTo>
                  <a:lnTo>
                    <a:pt x="3181776" y="2712079"/>
                  </a:lnTo>
                  <a:lnTo>
                    <a:pt x="3215147" y="2681747"/>
                  </a:lnTo>
                  <a:lnTo>
                    <a:pt x="3245479" y="2648376"/>
                  </a:lnTo>
                  <a:lnTo>
                    <a:pt x="3272533" y="2612200"/>
                  </a:lnTo>
                  <a:lnTo>
                    <a:pt x="3296074" y="2573456"/>
                  </a:lnTo>
                  <a:lnTo>
                    <a:pt x="3315864" y="2532381"/>
                  </a:lnTo>
                  <a:lnTo>
                    <a:pt x="3331669" y="2489212"/>
                  </a:lnTo>
                  <a:lnTo>
                    <a:pt x="3343250" y="2444184"/>
                  </a:lnTo>
                  <a:lnTo>
                    <a:pt x="3350373" y="2397535"/>
                  </a:lnTo>
                  <a:lnTo>
                    <a:pt x="3352800" y="2349500"/>
                  </a:lnTo>
                  <a:lnTo>
                    <a:pt x="3352800" y="469900"/>
                  </a:lnTo>
                  <a:lnTo>
                    <a:pt x="3350373" y="421864"/>
                  </a:lnTo>
                  <a:lnTo>
                    <a:pt x="3343250" y="375215"/>
                  </a:lnTo>
                  <a:lnTo>
                    <a:pt x="3331669" y="330187"/>
                  </a:lnTo>
                  <a:lnTo>
                    <a:pt x="3315864" y="287018"/>
                  </a:lnTo>
                  <a:lnTo>
                    <a:pt x="3296074" y="245943"/>
                  </a:lnTo>
                  <a:lnTo>
                    <a:pt x="3272533" y="207199"/>
                  </a:lnTo>
                  <a:lnTo>
                    <a:pt x="3245479" y="171023"/>
                  </a:lnTo>
                  <a:lnTo>
                    <a:pt x="3215147" y="137652"/>
                  </a:lnTo>
                  <a:lnTo>
                    <a:pt x="3181776" y="107320"/>
                  </a:lnTo>
                  <a:lnTo>
                    <a:pt x="3145600" y="80266"/>
                  </a:lnTo>
                  <a:lnTo>
                    <a:pt x="3106856" y="56725"/>
                  </a:lnTo>
                  <a:lnTo>
                    <a:pt x="3065781" y="36935"/>
                  </a:lnTo>
                  <a:lnTo>
                    <a:pt x="3022612" y="21130"/>
                  </a:lnTo>
                  <a:lnTo>
                    <a:pt x="2977584" y="9549"/>
                  </a:lnTo>
                  <a:lnTo>
                    <a:pt x="2930935" y="2426"/>
                  </a:lnTo>
                  <a:lnTo>
                    <a:pt x="288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399" y="2514599"/>
              <a:ext cx="3352800" cy="2819400"/>
            </a:xfrm>
            <a:custGeom>
              <a:avLst/>
              <a:gdLst/>
              <a:ahLst/>
              <a:cxnLst/>
              <a:rect l="l" t="t" r="r" b="b"/>
              <a:pathLst>
                <a:path w="3352800" h="2819400">
                  <a:moveTo>
                    <a:pt x="0" y="469900"/>
                  </a:moveTo>
                  <a:lnTo>
                    <a:pt x="2426" y="421864"/>
                  </a:lnTo>
                  <a:lnTo>
                    <a:pt x="9549" y="375215"/>
                  </a:lnTo>
                  <a:lnTo>
                    <a:pt x="21130" y="330187"/>
                  </a:lnTo>
                  <a:lnTo>
                    <a:pt x="36935" y="287018"/>
                  </a:lnTo>
                  <a:lnTo>
                    <a:pt x="56725" y="245943"/>
                  </a:lnTo>
                  <a:lnTo>
                    <a:pt x="80266" y="207199"/>
                  </a:lnTo>
                  <a:lnTo>
                    <a:pt x="107320" y="171023"/>
                  </a:lnTo>
                  <a:lnTo>
                    <a:pt x="137652" y="137652"/>
                  </a:lnTo>
                  <a:lnTo>
                    <a:pt x="171023" y="107320"/>
                  </a:lnTo>
                  <a:lnTo>
                    <a:pt x="207199" y="80266"/>
                  </a:lnTo>
                  <a:lnTo>
                    <a:pt x="245943" y="56725"/>
                  </a:lnTo>
                  <a:lnTo>
                    <a:pt x="287018" y="36935"/>
                  </a:lnTo>
                  <a:lnTo>
                    <a:pt x="330187" y="21130"/>
                  </a:lnTo>
                  <a:lnTo>
                    <a:pt x="375215" y="9549"/>
                  </a:lnTo>
                  <a:lnTo>
                    <a:pt x="421864" y="2426"/>
                  </a:lnTo>
                  <a:lnTo>
                    <a:pt x="469900" y="0"/>
                  </a:lnTo>
                  <a:lnTo>
                    <a:pt x="2882900" y="0"/>
                  </a:lnTo>
                  <a:lnTo>
                    <a:pt x="2930935" y="2426"/>
                  </a:lnTo>
                  <a:lnTo>
                    <a:pt x="2977584" y="9549"/>
                  </a:lnTo>
                  <a:lnTo>
                    <a:pt x="3022612" y="21130"/>
                  </a:lnTo>
                  <a:lnTo>
                    <a:pt x="3065781" y="36935"/>
                  </a:lnTo>
                  <a:lnTo>
                    <a:pt x="3106856" y="56725"/>
                  </a:lnTo>
                  <a:lnTo>
                    <a:pt x="3145600" y="80266"/>
                  </a:lnTo>
                  <a:lnTo>
                    <a:pt x="3181776" y="107320"/>
                  </a:lnTo>
                  <a:lnTo>
                    <a:pt x="3215147" y="137652"/>
                  </a:lnTo>
                  <a:lnTo>
                    <a:pt x="3245479" y="171023"/>
                  </a:lnTo>
                  <a:lnTo>
                    <a:pt x="3272533" y="207199"/>
                  </a:lnTo>
                  <a:lnTo>
                    <a:pt x="3296074" y="245943"/>
                  </a:lnTo>
                  <a:lnTo>
                    <a:pt x="3315864" y="287018"/>
                  </a:lnTo>
                  <a:lnTo>
                    <a:pt x="3331669" y="330187"/>
                  </a:lnTo>
                  <a:lnTo>
                    <a:pt x="3343250" y="375215"/>
                  </a:lnTo>
                  <a:lnTo>
                    <a:pt x="3350373" y="421864"/>
                  </a:lnTo>
                  <a:lnTo>
                    <a:pt x="3352800" y="469900"/>
                  </a:lnTo>
                  <a:lnTo>
                    <a:pt x="3352800" y="2349500"/>
                  </a:lnTo>
                  <a:lnTo>
                    <a:pt x="3350373" y="2397535"/>
                  </a:lnTo>
                  <a:lnTo>
                    <a:pt x="3343250" y="2444184"/>
                  </a:lnTo>
                  <a:lnTo>
                    <a:pt x="3331669" y="2489212"/>
                  </a:lnTo>
                  <a:lnTo>
                    <a:pt x="3315864" y="2532381"/>
                  </a:lnTo>
                  <a:lnTo>
                    <a:pt x="3296074" y="2573456"/>
                  </a:lnTo>
                  <a:lnTo>
                    <a:pt x="3272533" y="2612200"/>
                  </a:lnTo>
                  <a:lnTo>
                    <a:pt x="3245479" y="2648376"/>
                  </a:lnTo>
                  <a:lnTo>
                    <a:pt x="3215147" y="2681747"/>
                  </a:lnTo>
                  <a:lnTo>
                    <a:pt x="3181776" y="2712079"/>
                  </a:lnTo>
                  <a:lnTo>
                    <a:pt x="3145600" y="2739133"/>
                  </a:lnTo>
                  <a:lnTo>
                    <a:pt x="3106856" y="2762674"/>
                  </a:lnTo>
                  <a:lnTo>
                    <a:pt x="3065781" y="2782464"/>
                  </a:lnTo>
                  <a:lnTo>
                    <a:pt x="3022612" y="2798269"/>
                  </a:lnTo>
                  <a:lnTo>
                    <a:pt x="2977584" y="2809850"/>
                  </a:lnTo>
                  <a:lnTo>
                    <a:pt x="2930935" y="2816973"/>
                  </a:lnTo>
                  <a:lnTo>
                    <a:pt x="2882900" y="2819400"/>
                  </a:lnTo>
                  <a:lnTo>
                    <a:pt x="469900" y="2819400"/>
                  </a:lnTo>
                  <a:lnTo>
                    <a:pt x="421864" y="2816973"/>
                  </a:lnTo>
                  <a:lnTo>
                    <a:pt x="375215" y="2809850"/>
                  </a:lnTo>
                  <a:lnTo>
                    <a:pt x="330187" y="2798269"/>
                  </a:lnTo>
                  <a:lnTo>
                    <a:pt x="287018" y="2782464"/>
                  </a:lnTo>
                  <a:lnTo>
                    <a:pt x="245943" y="2762674"/>
                  </a:lnTo>
                  <a:lnTo>
                    <a:pt x="207199" y="2739133"/>
                  </a:lnTo>
                  <a:lnTo>
                    <a:pt x="171023" y="2712079"/>
                  </a:lnTo>
                  <a:lnTo>
                    <a:pt x="137652" y="2681747"/>
                  </a:lnTo>
                  <a:lnTo>
                    <a:pt x="107320" y="2648376"/>
                  </a:lnTo>
                  <a:lnTo>
                    <a:pt x="80266" y="2612200"/>
                  </a:lnTo>
                  <a:lnTo>
                    <a:pt x="56725" y="2573456"/>
                  </a:lnTo>
                  <a:lnTo>
                    <a:pt x="36935" y="2532381"/>
                  </a:lnTo>
                  <a:lnTo>
                    <a:pt x="21130" y="2489212"/>
                  </a:lnTo>
                  <a:lnTo>
                    <a:pt x="9549" y="2444184"/>
                  </a:lnTo>
                  <a:lnTo>
                    <a:pt x="2426" y="2397535"/>
                  </a:lnTo>
                  <a:lnTo>
                    <a:pt x="0" y="2349500"/>
                  </a:lnTo>
                  <a:lnTo>
                    <a:pt x="0" y="469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2235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4" h="16681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36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762127" y="55892"/>
                </a:lnTo>
                <a:lnTo>
                  <a:pt x="762127" y="87896"/>
                </a:lnTo>
                <a:lnTo>
                  <a:pt x="1203325" y="87896"/>
                </a:lnTo>
                <a:lnTo>
                  <a:pt x="1203325" y="1504988"/>
                </a:lnTo>
                <a:lnTo>
                  <a:pt x="1177163" y="1460131"/>
                </a:lnTo>
                <a:lnTo>
                  <a:pt x="1172933" y="1455407"/>
                </a:lnTo>
                <a:lnTo>
                  <a:pt x="1167422" y="1452753"/>
                </a:lnTo>
                <a:lnTo>
                  <a:pt x="1161313" y="1452372"/>
                </a:lnTo>
                <a:lnTo>
                  <a:pt x="1155319" y="1454416"/>
                </a:lnTo>
                <a:lnTo>
                  <a:pt x="1150505" y="1458645"/>
                </a:lnTo>
                <a:lnTo>
                  <a:pt x="1147826" y="1464157"/>
                </a:lnTo>
                <a:lnTo>
                  <a:pt x="1147419" y="1470266"/>
                </a:lnTo>
                <a:lnTo>
                  <a:pt x="1149477" y="1476260"/>
                </a:lnTo>
                <a:lnTo>
                  <a:pt x="12099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219327" y="1611896"/>
                </a:lnTo>
                <a:lnTo>
                  <a:pt x="1219327" y="1596021"/>
                </a:lnTo>
                <a:lnTo>
                  <a:pt x="1237907" y="1564144"/>
                </a:lnTo>
                <a:lnTo>
                  <a:pt x="1289177" y="1476260"/>
                </a:lnTo>
                <a:lnTo>
                  <a:pt x="1291221" y="1470266"/>
                </a:lnTo>
                <a:lnTo>
                  <a:pt x="1290828" y="1464157"/>
                </a:lnTo>
                <a:lnTo>
                  <a:pt x="1288135" y="1458645"/>
                </a:lnTo>
                <a:lnTo>
                  <a:pt x="1283335" y="1454416"/>
                </a:lnTo>
                <a:lnTo>
                  <a:pt x="1277327" y="1452372"/>
                </a:lnTo>
                <a:lnTo>
                  <a:pt x="1271219" y="1452753"/>
                </a:lnTo>
                <a:lnTo>
                  <a:pt x="1265707" y="1455407"/>
                </a:lnTo>
                <a:lnTo>
                  <a:pt x="1261491" y="1460131"/>
                </a:lnTo>
                <a:lnTo>
                  <a:pt x="1235329" y="1504988"/>
                </a:lnTo>
                <a:lnTo>
                  <a:pt x="1235329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36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362" y="3281667"/>
            <a:ext cx="4343400" cy="2582545"/>
          </a:xfrm>
          <a:custGeom>
            <a:avLst/>
            <a:gdLst/>
            <a:ahLst/>
            <a:cxnLst/>
            <a:rect l="l" t="t" r="r" b="b"/>
            <a:pathLst>
              <a:path w="4343400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3400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3400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3400" h="2582545">
                <a:moveTo>
                  <a:pt x="4191127" y="71894"/>
                </a:moveTo>
                <a:lnTo>
                  <a:pt x="4163682" y="55892"/>
                </a:lnTo>
                <a:lnTo>
                  <a:pt x="4071366" y="2044"/>
                </a:lnTo>
                <a:lnTo>
                  <a:pt x="4065359" y="0"/>
                </a:lnTo>
                <a:lnTo>
                  <a:pt x="4059250" y="393"/>
                </a:lnTo>
                <a:lnTo>
                  <a:pt x="4053738" y="3086"/>
                </a:lnTo>
                <a:lnTo>
                  <a:pt x="4049522" y="7886"/>
                </a:lnTo>
                <a:lnTo>
                  <a:pt x="4047464" y="13893"/>
                </a:lnTo>
                <a:lnTo>
                  <a:pt x="4047845" y="20002"/>
                </a:lnTo>
                <a:lnTo>
                  <a:pt x="4050500" y="25514"/>
                </a:lnTo>
                <a:lnTo>
                  <a:pt x="4055237" y="29730"/>
                </a:lnTo>
                <a:lnTo>
                  <a:pt x="41000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100080" y="87896"/>
                </a:lnTo>
                <a:lnTo>
                  <a:pt x="4055237" y="114058"/>
                </a:lnTo>
                <a:lnTo>
                  <a:pt x="4050500" y="118287"/>
                </a:lnTo>
                <a:lnTo>
                  <a:pt x="4047845" y="123799"/>
                </a:lnTo>
                <a:lnTo>
                  <a:pt x="4047464" y="129908"/>
                </a:lnTo>
                <a:lnTo>
                  <a:pt x="4049522" y="135902"/>
                </a:lnTo>
                <a:lnTo>
                  <a:pt x="4053738" y="140716"/>
                </a:lnTo>
                <a:lnTo>
                  <a:pt x="4059250" y="143395"/>
                </a:lnTo>
                <a:lnTo>
                  <a:pt x="4065359" y="143802"/>
                </a:lnTo>
                <a:lnTo>
                  <a:pt x="4071366" y="141744"/>
                </a:lnTo>
                <a:lnTo>
                  <a:pt x="4163682" y="87896"/>
                </a:lnTo>
                <a:lnTo>
                  <a:pt x="4191127" y="71894"/>
                </a:lnTo>
                <a:close/>
              </a:path>
              <a:path w="4343400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3400" h="2582545">
                <a:moveTo>
                  <a:pt x="4343400" y="1579892"/>
                </a:moveTo>
                <a:lnTo>
                  <a:pt x="3596106" y="1579892"/>
                </a:lnTo>
                <a:lnTo>
                  <a:pt x="3640963" y="1553730"/>
                </a:lnTo>
                <a:lnTo>
                  <a:pt x="3645687" y="1549514"/>
                </a:lnTo>
                <a:lnTo>
                  <a:pt x="3648341" y="1544002"/>
                </a:lnTo>
                <a:lnTo>
                  <a:pt x="3648722" y="1537893"/>
                </a:lnTo>
                <a:lnTo>
                  <a:pt x="3646678" y="1531886"/>
                </a:lnTo>
                <a:lnTo>
                  <a:pt x="3642449" y="1527086"/>
                </a:lnTo>
                <a:lnTo>
                  <a:pt x="3636937" y="1524393"/>
                </a:lnTo>
                <a:lnTo>
                  <a:pt x="3630828" y="1524000"/>
                </a:lnTo>
                <a:lnTo>
                  <a:pt x="3624834" y="1526044"/>
                </a:lnTo>
                <a:lnTo>
                  <a:pt x="3521202" y="1586496"/>
                </a:lnTo>
                <a:lnTo>
                  <a:pt x="3521202" y="467614"/>
                </a:lnTo>
                <a:lnTo>
                  <a:pt x="3547364" y="512457"/>
                </a:lnTo>
                <a:lnTo>
                  <a:pt x="3551580" y="517194"/>
                </a:lnTo>
                <a:lnTo>
                  <a:pt x="3557092" y="519849"/>
                </a:lnTo>
                <a:lnTo>
                  <a:pt x="3563201" y="520230"/>
                </a:lnTo>
                <a:lnTo>
                  <a:pt x="3569208" y="518172"/>
                </a:lnTo>
                <a:lnTo>
                  <a:pt x="3574008" y="513956"/>
                </a:lnTo>
                <a:lnTo>
                  <a:pt x="3576701" y="508444"/>
                </a:lnTo>
                <a:lnTo>
                  <a:pt x="3577094" y="502335"/>
                </a:lnTo>
                <a:lnTo>
                  <a:pt x="3575050" y="496328"/>
                </a:lnTo>
                <a:lnTo>
                  <a:pt x="3523716" y="408317"/>
                </a:lnTo>
                <a:lnTo>
                  <a:pt x="3505200" y="376567"/>
                </a:lnTo>
                <a:lnTo>
                  <a:pt x="3435350" y="496328"/>
                </a:lnTo>
                <a:lnTo>
                  <a:pt x="3433292" y="502335"/>
                </a:lnTo>
                <a:lnTo>
                  <a:pt x="3433699" y="508444"/>
                </a:lnTo>
                <a:lnTo>
                  <a:pt x="3436378" y="513956"/>
                </a:lnTo>
                <a:lnTo>
                  <a:pt x="3441192" y="518172"/>
                </a:lnTo>
                <a:lnTo>
                  <a:pt x="3447186" y="520230"/>
                </a:lnTo>
                <a:lnTo>
                  <a:pt x="3453295" y="519849"/>
                </a:lnTo>
                <a:lnTo>
                  <a:pt x="3458807" y="517194"/>
                </a:lnTo>
                <a:lnTo>
                  <a:pt x="3463036" y="512457"/>
                </a:lnTo>
                <a:lnTo>
                  <a:pt x="3489198" y="467614"/>
                </a:lnTo>
                <a:lnTo>
                  <a:pt x="3489198" y="1595894"/>
                </a:lnTo>
                <a:lnTo>
                  <a:pt x="3505073" y="1595894"/>
                </a:lnTo>
                <a:lnTo>
                  <a:pt x="3624834" y="1665744"/>
                </a:lnTo>
                <a:lnTo>
                  <a:pt x="3630828" y="1667802"/>
                </a:lnTo>
                <a:lnTo>
                  <a:pt x="3636937" y="1667395"/>
                </a:lnTo>
                <a:lnTo>
                  <a:pt x="3642449" y="1664716"/>
                </a:lnTo>
                <a:lnTo>
                  <a:pt x="3646678" y="1659902"/>
                </a:lnTo>
                <a:lnTo>
                  <a:pt x="3648722" y="1653908"/>
                </a:lnTo>
                <a:lnTo>
                  <a:pt x="3648341" y="1647799"/>
                </a:lnTo>
                <a:lnTo>
                  <a:pt x="3645687" y="1642287"/>
                </a:lnTo>
                <a:lnTo>
                  <a:pt x="3640963" y="1638058"/>
                </a:lnTo>
                <a:lnTo>
                  <a:pt x="3596106" y="1611896"/>
                </a:lnTo>
                <a:lnTo>
                  <a:pt x="4343400" y="1611896"/>
                </a:lnTo>
                <a:lnTo>
                  <a:pt x="4343400" y="157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06361" y="2515361"/>
            <a:ext cx="1524000" cy="1600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G4+(G5/</a:t>
            </a:r>
            <a:endParaRPr sz="1800">
              <a:latin typeface="Calibri"/>
              <a:cs typeface="Calibri"/>
            </a:endParaRPr>
          </a:p>
          <a:p>
            <a:pPr marR="6096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869950"/>
            <a:ext cx="1952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3 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0927" y="2273807"/>
            <a:ext cx="6236335" cy="2455545"/>
            <a:chOff x="2090927" y="2273807"/>
            <a:chExt cx="6236335" cy="2455545"/>
          </a:xfrm>
        </p:grpSpPr>
        <p:sp>
          <p:nvSpPr>
            <p:cNvPr id="3" name="object 3"/>
            <p:cNvSpPr/>
            <p:nvPr/>
          </p:nvSpPr>
          <p:spPr>
            <a:xfrm>
              <a:off x="2095499" y="2278379"/>
              <a:ext cx="6227445" cy="2446020"/>
            </a:xfrm>
            <a:custGeom>
              <a:avLst/>
              <a:gdLst/>
              <a:ahLst/>
              <a:cxnLst/>
              <a:rect l="l" t="t" r="r" b="b"/>
              <a:pathLst>
                <a:path w="6227445" h="2446020">
                  <a:moveTo>
                    <a:pt x="5819394" y="0"/>
                  </a:moveTo>
                  <a:lnTo>
                    <a:pt x="407669" y="0"/>
                  </a:lnTo>
                  <a:lnTo>
                    <a:pt x="360123" y="2742"/>
                  </a:lnTo>
                  <a:lnTo>
                    <a:pt x="314188" y="10765"/>
                  </a:lnTo>
                  <a:lnTo>
                    <a:pt x="270171" y="23764"/>
                  </a:lnTo>
                  <a:lnTo>
                    <a:pt x="228377" y="41432"/>
                  </a:lnTo>
                  <a:lnTo>
                    <a:pt x="189113" y="63464"/>
                  </a:lnTo>
                  <a:lnTo>
                    <a:pt x="152684" y="89553"/>
                  </a:lnTo>
                  <a:lnTo>
                    <a:pt x="119395" y="119395"/>
                  </a:lnTo>
                  <a:lnTo>
                    <a:pt x="89553" y="152684"/>
                  </a:lnTo>
                  <a:lnTo>
                    <a:pt x="63464" y="189113"/>
                  </a:lnTo>
                  <a:lnTo>
                    <a:pt x="41432" y="228377"/>
                  </a:lnTo>
                  <a:lnTo>
                    <a:pt x="23764" y="270171"/>
                  </a:lnTo>
                  <a:lnTo>
                    <a:pt x="10765" y="314188"/>
                  </a:lnTo>
                  <a:lnTo>
                    <a:pt x="2742" y="360123"/>
                  </a:lnTo>
                  <a:lnTo>
                    <a:pt x="0" y="407670"/>
                  </a:lnTo>
                  <a:lnTo>
                    <a:pt x="0" y="2038350"/>
                  </a:lnTo>
                  <a:lnTo>
                    <a:pt x="2742" y="2085896"/>
                  </a:lnTo>
                  <a:lnTo>
                    <a:pt x="10765" y="2131831"/>
                  </a:lnTo>
                  <a:lnTo>
                    <a:pt x="23764" y="2175848"/>
                  </a:lnTo>
                  <a:lnTo>
                    <a:pt x="41432" y="2217642"/>
                  </a:lnTo>
                  <a:lnTo>
                    <a:pt x="63464" y="2256906"/>
                  </a:lnTo>
                  <a:lnTo>
                    <a:pt x="89553" y="2293335"/>
                  </a:lnTo>
                  <a:lnTo>
                    <a:pt x="119395" y="2326624"/>
                  </a:lnTo>
                  <a:lnTo>
                    <a:pt x="152684" y="2356466"/>
                  </a:lnTo>
                  <a:lnTo>
                    <a:pt x="189113" y="2382555"/>
                  </a:lnTo>
                  <a:lnTo>
                    <a:pt x="228377" y="2404587"/>
                  </a:lnTo>
                  <a:lnTo>
                    <a:pt x="270171" y="2422255"/>
                  </a:lnTo>
                  <a:lnTo>
                    <a:pt x="314188" y="2435254"/>
                  </a:lnTo>
                  <a:lnTo>
                    <a:pt x="360123" y="2443277"/>
                  </a:lnTo>
                  <a:lnTo>
                    <a:pt x="407669" y="2446020"/>
                  </a:lnTo>
                  <a:lnTo>
                    <a:pt x="5819394" y="2446020"/>
                  </a:lnTo>
                  <a:lnTo>
                    <a:pt x="5866940" y="2443277"/>
                  </a:lnTo>
                  <a:lnTo>
                    <a:pt x="5912875" y="2435254"/>
                  </a:lnTo>
                  <a:lnTo>
                    <a:pt x="5956892" y="2422255"/>
                  </a:lnTo>
                  <a:lnTo>
                    <a:pt x="5998686" y="2404587"/>
                  </a:lnTo>
                  <a:lnTo>
                    <a:pt x="6037950" y="2382555"/>
                  </a:lnTo>
                  <a:lnTo>
                    <a:pt x="6074379" y="2356466"/>
                  </a:lnTo>
                  <a:lnTo>
                    <a:pt x="6107668" y="2326624"/>
                  </a:lnTo>
                  <a:lnTo>
                    <a:pt x="6137510" y="2293335"/>
                  </a:lnTo>
                  <a:lnTo>
                    <a:pt x="6163599" y="2256906"/>
                  </a:lnTo>
                  <a:lnTo>
                    <a:pt x="6185631" y="2217642"/>
                  </a:lnTo>
                  <a:lnTo>
                    <a:pt x="6203299" y="2175848"/>
                  </a:lnTo>
                  <a:lnTo>
                    <a:pt x="6216298" y="2131831"/>
                  </a:lnTo>
                  <a:lnTo>
                    <a:pt x="6224321" y="2085896"/>
                  </a:lnTo>
                  <a:lnTo>
                    <a:pt x="6227064" y="2038350"/>
                  </a:lnTo>
                  <a:lnTo>
                    <a:pt x="6227064" y="407670"/>
                  </a:lnTo>
                  <a:lnTo>
                    <a:pt x="6224321" y="360123"/>
                  </a:lnTo>
                  <a:lnTo>
                    <a:pt x="6216298" y="314188"/>
                  </a:lnTo>
                  <a:lnTo>
                    <a:pt x="6203299" y="270171"/>
                  </a:lnTo>
                  <a:lnTo>
                    <a:pt x="6185631" y="228377"/>
                  </a:lnTo>
                  <a:lnTo>
                    <a:pt x="6163599" y="189113"/>
                  </a:lnTo>
                  <a:lnTo>
                    <a:pt x="6137510" y="152684"/>
                  </a:lnTo>
                  <a:lnTo>
                    <a:pt x="6107668" y="119395"/>
                  </a:lnTo>
                  <a:lnTo>
                    <a:pt x="6074379" y="89553"/>
                  </a:lnTo>
                  <a:lnTo>
                    <a:pt x="6037950" y="63464"/>
                  </a:lnTo>
                  <a:lnTo>
                    <a:pt x="5998686" y="41432"/>
                  </a:lnTo>
                  <a:lnTo>
                    <a:pt x="5956892" y="23764"/>
                  </a:lnTo>
                  <a:lnTo>
                    <a:pt x="5912875" y="10765"/>
                  </a:lnTo>
                  <a:lnTo>
                    <a:pt x="5866940" y="2742"/>
                  </a:lnTo>
                  <a:lnTo>
                    <a:pt x="58193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95499" y="2278379"/>
              <a:ext cx="6227445" cy="2446020"/>
            </a:xfrm>
            <a:custGeom>
              <a:avLst/>
              <a:gdLst/>
              <a:ahLst/>
              <a:cxnLst/>
              <a:rect l="l" t="t" r="r" b="b"/>
              <a:pathLst>
                <a:path w="6227445" h="2446020">
                  <a:moveTo>
                    <a:pt x="0" y="407670"/>
                  </a:moveTo>
                  <a:lnTo>
                    <a:pt x="2742" y="360123"/>
                  </a:lnTo>
                  <a:lnTo>
                    <a:pt x="10765" y="314188"/>
                  </a:lnTo>
                  <a:lnTo>
                    <a:pt x="23764" y="270171"/>
                  </a:lnTo>
                  <a:lnTo>
                    <a:pt x="41432" y="228377"/>
                  </a:lnTo>
                  <a:lnTo>
                    <a:pt x="63464" y="189113"/>
                  </a:lnTo>
                  <a:lnTo>
                    <a:pt x="89553" y="152684"/>
                  </a:lnTo>
                  <a:lnTo>
                    <a:pt x="119395" y="119395"/>
                  </a:lnTo>
                  <a:lnTo>
                    <a:pt x="152684" y="89553"/>
                  </a:lnTo>
                  <a:lnTo>
                    <a:pt x="189113" y="63464"/>
                  </a:lnTo>
                  <a:lnTo>
                    <a:pt x="228377" y="41432"/>
                  </a:lnTo>
                  <a:lnTo>
                    <a:pt x="270171" y="23764"/>
                  </a:lnTo>
                  <a:lnTo>
                    <a:pt x="314188" y="10765"/>
                  </a:lnTo>
                  <a:lnTo>
                    <a:pt x="360123" y="2742"/>
                  </a:lnTo>
                  <a:lnTo>
                    <a:pt x="407669" y="0"/>
                  </a:lnTo>
                  <a:lnTo>
                    <a:pt x="5819394" y="0"/>
                  </a:lnTo>
                  <a:lnTo>
                    <a:pt x="5866940" y="2742"/>
                  </a:lnTo>
                  <a:lnTo>
                    <a:pt x="5912875" y="10765"/>
                  </a:lnTo>
                  <a:lnTo>
                    <a:pt x="5956892" y="23764"/>
                  </a:lnTo>
                  <a:lnTo>
                    <a:pt x="5998686" y="41432"/>
                  </a:lnTo>
                  <a:lnTo>
                    <a:pt x="6037950" y="63464"/>
                  </a:lnTo>
                  <a:lnTo>
                    <a:pt x="6074379" y="89553"/>
                  </a:lnTo>
                  <a:lnTo>
                    <a:pt x="6107668" y="119395"/>
                  </a:lnTo>
                  <a:lnTo>
                    <a:pt x="6137510" y="152684"/>
                  </a:lnTo>
                  <a:lnTo>
                    <a:pt x="6163599" y="189113"/>
                  </a:lnTo>
                  <a:lnTo>
                    <a:pt x="6185631" y="228377"/>
                  </a:lnTo>
                  <a:lnTo>
                    <a:pt x="6203299" y="270171"/>
                  </a:lnTo>
                  <a:lnTo>
                    <a:pt x="6216298" y="314188"/>
                  </a:lnTo>
                  <a:lnTo>
                    <a:pt x="6224321" y="360123"/>
                  </a:lnTo>
                  <a:lnTo>
                    <a:pt x="6227064" y="407670"/>
                  </a:lnTo>
                  <a:lnTo>
                    <a:pt x="6227064" y="2038350"/>
                  </a:lnTo>
                  <a:lnTo>
                    <a:pt x="6224321" y="2085896"/>
                  </a:lnTo>
                  <a:lnTo>
                    <a:pt x="6216298" y="2131831"/>
                  </a:lnTo>
                  <a:lnTo>
                    <a:pt x="6203299" y="2175848"/>
                  </a:lnTo>
                  <a:lnTo>
                    <a:pt x="6185631" y="2217642"/>
                  </a:lnTo>
                  <a:lnTo>
                    <a:pt x="6163599" y="2256906"/>
                  </a:lnTo>
                  <a:lnTo>
                    <a:pt x="6137510" y="2293335"/>
                  </a:lnTo>
                  <a:lnTo>
                    <a:pt x="6107668" y="2326624"/>
                  </a:lnTo>
                  <a:lnTo>
                    <a:pt x="6074379" y="2356466"/>
                  </a:lnTo>
                  <a:lnTo>
                    <a:pt x="6037950" y="2382555"/>
                  </a:lnTo>
                  <a:lnTo>
                    <a:pt x="5998686" y="2404587"/>
                  </a:lnTo>
                  <a:lnTo>
                    <a:pt x="5956892" y="2422255"/>
                  </a:lnTo>
                  <a:lnTo>
                    <a:pt x="5912875" y="2435254"/>
                  </a:lnTo>
                  <a:lnTo>
                    <a:pt x="5866940" y="2443277"/>
                  </a:lnTo>
                  <a:lnTo>
                    <a:pt x="5819394" y="2446020"/>
                  </a:lnTo>
                  <a:lnTo>
                    <a:pt x="407669" y="2446020"/>
                  </a:lnTo>
                  <a:lnTo>
                    <a:pt x="360123" y="2443277"/>
                  </a:lnTo>
                  <a:lnTo>
                    <a:pt x="314188" y="2435254"/>
                  </a:lnTo>
                  <a:lnTo>
                    <a:pt x="270171" y="2422255"/>
                  </a:lnTo>
                  <a:lnTo>
                    <a:pt x="228377" y="2404587"/>
                  </a:lnTo>
                  <a:lnTo>
                    <a:pt x="189113" y="2382555"/>
                  </a:lnTo>
                  <a:lnTo>
                    <a:pt x="152684" y="2356466"/>
                  </a:lnTo>
                  <a:lnTo>
                    <a:pt x="119395" y="2326624"/>
                  </a:lnTo>
                  <a:lnTo>
                    <a:pt x="89553" y="2293335"/>
                  </a:lnTo>
                  <a:lnTo>
                    <a:pt x="63464" y="2256906"/>
                  </a:lnTo>
                  <a:lnTo>
                    <a:pt x="41432" y="2217642"/>
                  </a:lnTo>
                  <a:lnTo>
                    <a:pt x="23764" y="2175848"/>
                  </a:lnTo>
                  <a:lnTo>
                    <a:pt x="10765" y="2131831"/>
                  </a:lnTo>
                  <a:lnTo>
                    <a:pt x="2742" y="2085896"/>
                  </a:lnTo>
                  <a:lnTo>
                    <a:pt x="0" y="2038350"/>
                  </a:lnTo>
                  <a:lnTo>
                    <a:pt x="0" y="40767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72435" y="2499360"/>
            <a:ext cx="3734435" cy="1560830"/>
            <a:chOff x="2972435" y="2499360"/>
            <a:chExt cx="3734435" cy="1560830"/>
          </a:xfrm>
        </p:grpSpPr>
        <p:sp>
          <p:nvSpPr>
            <p:cNvPr id="7" name="object 7"/>
            <p:cNvSpPr/>
            <p:nvPr/>
          </p:nvSpPr>
          <p:spPr>
            <a:xfrm>
              <a:off x="3963162" y="2515362"/>
              <a:ext cx="1524000" cy="1529080"/>
            </a:xfrm>
            <a:custGeom>
              <a:avLst/>
              <a:gdLst/>
              <a:ahLst/>
              <a:cxnLst/>
              <a:rect l="l" t="t" r="r" b="b"/>
              <a:pathLst>
                <a:path w="1524000" h="1529079">
                  <a:moveTo>
                    <a:pt x="0" y="1528571"/>
                  </a:moveTo>
                  <a:lnTo>
                    <a:pt x="1524000" y="152857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8571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2435" y="3277920"/>
              <a:ext cx="3734435" cy="151765"/>
            </a:xfrm>
            <a:custGeom>
              <a:avLst/>
              <a:gdLst/>
              <a:ahLst/>
              <a:cxnLst/>
              <a:rect l="l" t="t" r="r" b="b"/>
              <a:pathLst>
                <a:path w="3734434" h="151764">
                  <a:moveTo>
                    <a:pt x="1067054" y="80340"/>
                  </a:moveTo>
                  <a:lnTo>
                    <a:pt x="947547" y="9982"/>
                  </a:lnTo>
                  <a:lnTo>
                    <a:pt x="941590" y="7937"/>
                  </a:lnTo>
                  <a:lnTo>
                    <a:pt x="935482" y="8318"/>
                  </a:lnTo>
                  <a:lnTo>
                    <a:pt x="929932" y="10972"/>
                  </a:lnTo>
                  <a:lnTo>
                    <a:pt x="925703" y="15697"/>
                  </a:lnTo>
                  <a:lnTo>
                    <a:pt x="923645" y="21704"/>
                  </a:lnTo>
                  <a:lnTo>
                    <a:pt x="924026" y="27825"/>
                  </a:lnTo>
                  <a:lnTo>
                    <a:pt x="926680" y="33388"/>
                  </a:lnTo>
                  <a:lnTo>
                    <a:pt x="931418" y="37668"/>
                  </a:lnTo>
                  <a:lnTo>
                    <a:pt x="976045" y="63957"/>
                  </a:lnTo>
                  <a:lnTo>
                    <a:pt x="254" y="59639"/>
                  </a:lnTo>
                  <a:lnTo>
                    <a:pt x="0" y="91643"/>
                  </a:lnTo>
                  <a:lnTo>
                    <a:pt x="976096" y="95961"/>
                  </a:lnTo>
                  <a:lnTo>
                    <a:pt x="931037" y="121996"/>
                  </a:lnTo>
                  <a:lnTo>
                    <a:pt x="926223" y="126225"/>
                  </a:lnTo>
                  <a:lnTo>
                    <a:pt x="923518" y="131737"/>
                  </a:lnTo>
                  <a:lnTo>
                    <a:pt x="923086" y="137845"/>
                  </a:lnTo>
                  <a:lnTo>
                    <a:pt x="925068" y="143840"/>
                  </a:lnTo>
                  <a:lnTo>
                    <a:pt x="929284" y="148602"/>
                  </a:lnTo>
                  <a:lnTo>
                    <a:pt x="934808" y="151295"/>
                  </a:lnTo>
                  <a:lnTo>
                    <a:pt x="940955" y="151726"/>
                  </a:lnTo>
                  <a:lnTo>
                    <a:pt x="947039" y="149682"/>
                  </a:lnTo>
                  <a:lnTo>
                    <a:pt x="1039571" y="96215"/>
                  </a:lnTo>
                  <a:lnTo>
                    <a:pt x="1067054" y="80340"/>
                  </a:lnTo>
                  <a:close/>
                </a:path>
                <a:path w="3734434" h="151764">
                  <a:moveTo>
                    <a:pt x="3734054" y="75641"/>
                  </a:moveTo>
                  <a:lnTo>
                    <a:pt x="3703942" y="56857"/>
                  </a:lnTo>
                  <a:lnTo>
                    <a:pt x="3616439" y="2235"/>
                  </a:lnTo>
                  <a:lnTo>
                    <a:pt x="3610495" y="0"/>
                  </a:lnTo>
                  <a:lnTo>
                    <a:pt x="3604349" y="203"/>
                  </a:lnTo>
                  <a:lnTo>
                    <a:pt x="3598735" y="2705"/>
                  </a:lnTo>
                  <a:lnTo>
                    <a:pt x="3594354" y="7315"/>
                  </a:lnTo>
                  <a:lnTo>
                    <a:pt x="3592106" y="13271"/>
                  </a:lnTo>
                  <a:lnTo>
                    <a:pt x="3592309" y="19405"/>
                  </a:lnTo>
                  <a:lnTo>
                    <a:pt x="3594811" y="24980"/>
                  </a:lnTo>
                  <a:lnTo>
                    <a:pt x="3599434" y="29286"/>
                  </a:lnTo>
                  <a:lnTo>
                    <a:pt x="3643566" y="56857"/>
                  </a:lnTo>
                  <a:lnTo>
                    <a:pt x="2515235" y="23063"/>
                  </a:lnTo>
                  <a:lnTo>
                    <a:pt x="2514219" y="55067"/>
                  </a:lnTo>
                  <a:lnTo>
                    <a:pt x="3642626" y="88861"/>
                  </a:lnTo>
                  <a:lnTo>
                    <a:pt x="3597021" y="113741"/>
                  </a:lnTo>
                  <a:lnTo>
                    <a:pt x="3592093" y="117805"/>
                  </a:lnTo>
                  <a:lnTo>
                    <a:pt x="3589248" y="123202"/>
                  </a:lnTo>
                  <a:lnTo>
                    <a:pt x="3588677" y="129286"/>
                  </a:lnTo>
                  <a:lnTo>
                    <a:pt x="3590544" y="135331"/>
                  </a:lnTo>
                  <a:lnTo>
                    <a:pt x="3594608" y="140258"/>
                  </a:lnTo>
                  <a:lnTo>
                    <a:pt x="3600069" y="143103"/>
                  </a:lnTo>
                  <a:lnTo>
                    <a:pt x="3606177" y="143675"/>
                  </a:lnTo>
                  <a:lnTo>
                    <a:pt x="3612261" y="141808"/>
                  </a:lnTo>
                  <a:lnTo>
                    <a:pt x="3706457" y="90627"/>
                  </a:lnTo>
                  <a:lnTo>
                    <a:pt x="3734054" y="75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260725" y="87896"/>
                </a:lnTo>
                <a:lnTo>
                  <a:pt x="3260725" y="2419388"/>
                </a:lnTo>
                <a:lnTo>
                  <a:pt x="3234563" y="2374531"/>
                </a:lnTo>
                <a:lnTo>
                  <a:pt x="3230334" y="2369794"/>
                </a:lnTo>
                <a:lnTo>
                  <a:pt x="3224809" y="2367127"/>
                </a:lnTo>
                <a:lnTo>
                  <a:pt x="3218662" y="2366734"/>
                </a:lnTo>
                <a:lnTo>
                  <a:pt x="3212592" y="2368778"/>
                </a:lnTo>
                <a:lnTo>
                  <a:pt x="3207855" y="2373007"/>
                </a:lnTo>
                <a:lnTo>
                  <a:pt x="3205200" y="2378532"/>
                </a:lnTo>
                <a:lnTo>
                  <a:pt x="3204819" y="2384653"/>
                </a:lnTo>
                <a:lnTo>
                  <a:pt x="3206877" y="2390660"/>
                </a:lnTo>
                <a:lnTo>
                  <a:pt x="32673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276727" y="2526296"/>
                </a:lnTo>
                <a:lnTo>
                  <a:pt x="3276727" y="2510371"/>
                </a:lnTo>
                <a:lnTo>
                  <a:pt x="3295243" y="2478621"/>
                </a:lnTo>
                <a:lnTo>
                  <a:pt x="3346577" y="2390660"/>
                </a:lnTo>
                <a:lnTo>
                  <a:pt x="3348621" y="2384653"/>
                </a:lnTo>
                <a:lnTo>
                  <a:pt x="3348228" y="2378532"/>
                </a:lnTo>
                <a:lnTo>
                  <a:pt x="3345535" y="2373007"/>
                </a:lnTo>
                <a:lnTo>
                  <a:pt x="3340735" y="2368778"/>
                </a:lnTo>
                <a:lnTo>
                  <a:pt x="3334728" y="2366734"/>
                </a:lnTo>
                <a:lnTo>
                  <a:pt x="3328619" y="2367127"/>
                </a:lnTo>
                <a:lnTo>
                  <a:pt x="3323107" y="2369794"/>
                </a:lnTo>
                <a:lnTo>
                  <a:pt x="3318891" y="2374531"/>
                </a:lnTo>
                <a:lnTo>
                  <a:pt x="3292729" y="2419388"/>
                </a:lnTo>
                <a:lnTo>
                  <a:pt x="32927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54" y="3658234"/>
            <a:ext cx="3120390" cy="2205990"/>
          </a:xfrm>
          <a:custGeom>
            <a:avLst/>
            <a:gdLst/>
            <a:ahLst/>
            <a:cxnLst/>
            <a:rect l="l" t="t" r="r" b="b"/>
            <a:pathLst>
              <a:path w="3120390" h="2205990">
                <a:moveTo>
                  <a:pt x="3119907" y="2117725"/>
                </a:moveTo>
                <a:lnTo>
                  <a:pt x="162775" y="2117725"/>
                </a:lnTo>
                <a:lnTo>
                  <a:pt x="207670" y="2091537"/>
                </a:lnTo>
                <a:lnTo>
                  <a:pt x="212394" y="2087321"/>
                </a:lnTo>
                <a:lnTo>
                  <a:pt x="215049" y="2081796"/>
                </a:lnTo>
                <a:lnTo>
                  <a:pt x="215430" y="2075675"/>
                </a:lnTo>
                <a:lnTo>
                  <a:pt x="213385" y="2069655"/>
                </a:lnTo>
                <a:lnTo>
                  <a:pt x="209156" y="2064918"/>
                </a:lnTo>
                <a:lnTo>
                  <a:pt x="203644" y="2062251"/>
                </a:lnTo>
                <a:lnTo>
                  <a:pt x="197535" y="2061845"/>
                </a:lnTo>
                <a:lnTo>
                  <a:pt x="191528" y="2063889"/>
                </a:lnTo>
                <a:lnTo>
                  <a:pt x="87909" y="2124329"/>
                </a:lnTo>
                <a:lnTo>
                  <a:pt x="87909" y="91046"/>
                </a:lnTo>
                <a:lnTo>
                  <a:pt x="114071" y="135890"/>
                </a:lnTo>
                <a:lnTo>
                  <a:pt x="118287" y="140627"/>
                </a:lnTo>
                <a:lnTo>
                  <a:pt x="123799" y="143281"/>
                </a:lnTo>
                <a:lnTo>
                  <a:pt x="129908" y="143662"/>
                </a:lnTo>
                <a:lnTo>
                  <a:pt x="135915" y="141605"/>
                </a:lnTo>
                <a:lnTo>
                  <a:pt x="140716" y="137388"/>
                </a:lnTo>
                <a:lnTo>
                  <a:pt x="143408" y="131876"/>
                </a:lnTo>
                <a:lnTo>
                  <a:pt x="143802" y="125768"/>
                </a:lnTo>
                <a:lnTo>
                  <a:pt x="141757" y="119761"/>
                </a:lnTo>
                <a:lnTo>
                  <a:pt x="90424" y="31750"/>
                </a:lnTo>
                <a:lnTo>
                  <a:pt x="71907" y="0"/>
                </a:lnTo>
                <a:lnTo>
                  <a:pt x="2057" y="119761"/>
                </a:lnTo>
                <a:lnTo>
                  <a:pt x="0" y="125768"/>
                </a:lnTo>
                <a:lnTo>
                  <a:pt x="393" y="131876"/>
                </a:lnTo>
                <a:lnTo>
                  <a:pt x="3086" y="137388"/>
                </a:lnTo>
                <a:lnTo>
                  <a:pt x="7899" y="141605"/>
                </a:lnTo>
                <a:lnTo>
                  <a:pt x="13893" y="143662"/>
                </a:lnTo>
                <a:lnTo>
                  <a:pt x="20002" y="143281"/>
                </a:lnTo>
                <a:lnTo>
                  <a:pt x="25514" y="140627"/>
                </a:lnTo>
                <a:lnTo>
                  <a:pt x="29743" y="135890"/>
                </a:lnTo>
                <a:lnTo>
                  <a:pt x="55905" y="91046"/>
                </a:lnTo>
                <a:lnTo>
                  <a:pt x="55905" y="2133727"/>
                </a:lnTo>
                <a:lnTo>
                  <a:pt x="71780" y="2133727"/>
                </a:lnTo>
                <a:lnTo>
                  <a:pt x="191528" y="2203551"/>
                </a:lnTo>
                <a:lnTo>
                  <a:pt x="197535" y="2205609"/>
                </a:lnTo>
                <a:lnTo>
                  <a:pt x="203644" y="2205215"/>
                </a:lnTo>
                <a:lnTo>
                  <a:pt x="209156" y="2202548"/>
                </a:lnTo>
                <a:lnTo>
                  <a:pt x="213385" y="2197798"/>
                </a:lnTo>
                <a:lnTo>
                  <a:pt x="215430" y="2191791"/>
                </a:lnTo>
                <a:lnTo>
                  <a:pt x="215049" y="2185670"/>
                </a:lnTo>
                <a:lnTo>
                  <a:pt x="212394" y="2180132"/>
                </a:lnTo>
                <a:lnTo>
                  <a:pt x="207670" y="2175903"/>
                </a:lnTo>
                <a:lnTo>
                  <a:pt x="162788" y="2149729"/>
                </a:lnTo>
                <a:lnTo>
                  <a:pt x="3119907" y="2149729"/>
                </a:lnTo>
                <a:lnTo>
                  <a:pt x="3119907" y="2117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6361" y="2515361"/>
            <a:ext cx="1524000" cy="1600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G4+(G5/</a:t>
            </a:r>
            <a:endParaRPr sz="1800">
              <a:latin typeface="Calibri"/>
              <a:cs typeface="Calibri"/>
            </a:endParaRPr>
          </a:p>
          <a:p>
            <a:pPr marR="6096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740" y="869950"/>
            <a:ext cx="20726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0425" y="2945558"/>
            <a:ext cx="6629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-114" dirty="0">
                <a:latin typeface="Times New Roman"/>
                <a:cs typeface="Times New Roman"/>
              </a:rPr>
              <a:t>G</a:t>
            </a:r>
            <a:r>
              <a:rPr sz="2300" spc="-200" dirty="0">
                <a:latin typeface="Times New Roman"/>
                <a:cs typeface="Times New Roman"/>
              </a:rPr>
              <a:t>2</a:t>
            </a:r>
            <a:r>
              <a:rPr sz="2300" i="1" spc="-175" dirty="0">
                <a:latin typeface="Times New Roman"/>
                <a:cs typeface="Times New Roman"/>
              </a:rPr>
              <a:t>G</a:t>
            </a:r>
            <a:r>
              <a:rPr sz="2300" spc="-13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6277" y="3049464"/>
            <a:ext cx="1357630" cy="6940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29"/>
              </a:spcBef>
              <a:tabLst>
                <a:tab pos="13442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300" spc="-45" dirty="0">
                <a:latin typeface="Times New Roman"/>
                <a:cs typeface="Times New Roman"/>
              </a:rPr>
              <a:t>1</a:t>
            </a:r>
            <a:r>
              <a:rPr sz="2300" spc="-45" dirty="0">
                <a:latin typeface="Symbol"/>
                <a:cs typeface="Symbol"/>
              </a:rPr>
              <a:t>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-150" dirty="0">
                <a:latin typeface="Times New Roman"/>
                <a:cs typeface="Times New Roman"/>
              </a:rPr>
              <a:t>G</a:t>
            </a:r>
            <a:r>
              <a:rPr sz="2300" spc="-150" dirty="0">
                <a:latin typeface="Times New Roman"/>
                <a:cs typeface="Times New Roman"/>
              </a:rPr>
              <a:t>2</a:t>
            </a:r>
            <a:r>
              <a:rPr sz="2300" i="1" spc="-150" dirty="0">
                <a:latin typeface="Times New Roman"/>
                <a:cs typeface="Times New Roman"/>
              </a:rPr>
              <a:t>G</a:t>
            </a:r>
            <a:r>
              <a:rPr sz="2300" spc="-150" dirty="0">
                <a:latin typeface="Times New Roman"/>
                <a:cs typeface="Times New Roman"/>
              </a:rPr>
              <a:t>3</a:t>
            </a:r>
            <a:r>
              <a:rPr sz="2300" i="1" spc="-150" dirty="0">
                <a:latin typeface="Times New Roman"/>
                <a:cs typeface="Times New Roman"/>
              </a:rPr>
              <a:t>H</a:t>
            </a:r>
            <a:r>
              <a:rPr sz="2300" spc="-15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3061" y="2279142"/>
            <a:ext cx="3771900" cy="2141220"/>
          </a:xfrm>
          <a:custGeom>
            <a:avLst/>
            <a:gdLst/>
            <a:ahLst/>
            <a:cxnLst/>
            <a:rect l="l" t="t" r="r" b="b"/>
            <a:pathLst>
              <a:path w="3771900" h="2141220">
                <a:moveTo>
                  <a:pt x="0" y="2141219"/>
                </a:moveTo>
                <a:lnTo>
                  <a:pt x="3771899" y="2141219"/>
                </a:lnTo>
                <a:lnTo>
                  <a:pt x="3771899" y="0"/>
                </a:lnTo>
                <a:lnTo>
                  <a:pt x="0" y="0"/>
                </a:lnTo>
                <a:lnTo>
                  <a:pt x="0" y="2141219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2854" y="3278885"/>
            <a:ext cx="7616190" cy="2585085"/>
          </a:xfrm>
          <a:custGeom>
            <a:avLst/>
            <a:gdLst/>
            <a:ahLst/>
            <a:cxnLst/>
            <a:rect l="l" t="t" r="r" b="b"/>
            <a:pathLst>
              <a:path w="7616190" h="2585085">
                <a:moveTo>
                  <a:pt x="1710334" y="71628"/>
                </a:moveTo>
                <a:lnTo>
                  <a:pt x="1682978" y="55753"/>
                </a:lnTo>
                <a:lnTo>
                  <a:pt x="1590446" y="2032"/>
                </a:lnTo>
                <a:lnTo>
                  <a:pt x="1584413" y="0"/>
                </a:lnTo>
                <a:lnTo>
                  <a:pt x="1578267" y="431"/>
                </a:lnTo>
                <a:lnTo>
                  <a:pt x="1572704" y="3124"/>
                </a:lnTo>
                <a:lnTo>
                  <a:pt x="1568475" y="7874"/>
                </a:lnTo>
                <a:lnTo>
                  <a:pt x="1566494" y="13881"/>
                </a:lnTo>
                <a:lnTo>
                  <a:pt x="1566913" y="19989"/>
                </a:lnTo>
                <a:lnTo>
                  <a:pt x="1569580" y="25501"/>
                </a:lnTo>
                <a:lnTo>
                  <a:pt x="1574317" y="29718"/>
                </a:lnTo>
                <a:lnTo>
                  <a:pt x="1619338" y="55892"/>
                </a:lnTo>
                <a:lnTo>
                  <a:pt x="376707" y="58801"/>
                </a:lnTo>
                <a:lnTo>
                  <a:pt x="376707" y="90805"/>
                </a:lnTo>
                <a:lnTo>
                  <a:pt x="1619351" y="87896"/>
                </a:lnTo>
                <a:lnTo>
                  <a:pt x="1574571" y="114173"/>
                </a:lnTo>
                <a:lnTo>
                  <a:pt x="1569834" y="118402"/>
                </a:lnTo>
                <a:lnTo>
                  <a:pt x="1567180" y="123913"/>
                </a:lnTo>
                <a:lnTo>
                  <a:pt x="1566799" y="130022"/>
                </a:lnTo>
                <a:lnTo>
                  <a:pt x="1568856" y="136017"/>
                </a:lnTo>
                <a:lnTo>
                  <a:pt x="1573072" y="140754"/>
                </a:lnTo>
                <a:lnTo>
                  <a:pt x="1578584" y="143408"/>
                </a:lnTo>
                <a:lnTo>
                  <a:pt x="1584693" y="143789"/>
                </a:lnTo>
                <a:lnTo>
                  <a:pt x="1590700" y="141732"/>
                </a:lnTo>
                <a:lnTo>
                  <a:pt x="1710334" y="71628"/>
                </a:lnTo>
                <a:close/>
              </a:path>
              <a:path w="7616190" h="2585085">
                <a:moveTo>
                  <a:pt x="3119907" y="2497074"/>
                </a:moveTo>
                <a:lnTo>
                  <a:pt x="162775" y="2497074"/>
                </a:lnTo>
                <a:lnTo>
                  <a:pt x="207670" y="2470886"/>
                </a:lnTo>
                <a:lnTo>
                  <a:pt x="212394" y="2466670"/>
                </a:lnTo>
                <a:lnTo>
                  <a:pt x="215049" y="2461145"/>
                </a:lnTo>
                <a:lnTo>
                  <a:pt x="215430" y="2455024"/>
                </a:lnTo>
                <a:lnTo>
                  <a:pt x="213385" y="2449004"/>
                </a:lnTo>
                <a:lnTo>
                  <a:pt x="209156" y="2444267"/>
                </a:lnTo>
                <a:lnTo>
                  <a:pt x="203644" y="2441600"/>
                </a:lnTo>
                <a:lnTo>
                  <a:pt x="197535" y="2441194"/>
                </a:lnTo>
                <a:lnTo>
                  <a:pt x="191528" y="2443238"/>
                </a:lnTo>
                <a:lnTo>
                  <a:pt x="87909" y="2503678"/>
                </a:lnTo>
                <a:lnTo>
                  <a:pt x="87909" y="470395"/>
                </a:lnTo>
                <a:lnTo>
                  <a:pt x="114071" y="515239"/>
                </a:lnTo>
                <a:lnTo>
                  <a:pt x="118287" y="519976"/>
                </a:lnTo>
                <a:lnTo>
                  <a:pt x="123799" y="522630"/>
                </a:lnTo>
                <a:lnTo>
                  <a:pt x="129908" y="523011"/>
                </a:lnTo>
                <a:lnTo>
                  <a:pt x="135915" y="520954"/>
                </a:lnTo>
                <a:lnTo>
                  <a:pt x="140716" y="516737"/>
                </a:lnTo>
                <a:lnTo>
                  <a:pt x="143408" y="511225"/>
                </a:lnTo>
                <a:lnTo>
                  <a:pt x="143802" y="505117"/>
                </a:lnTo>
                <a:lnTo>
                  <a:pt x="141757" y="499110"/>
                </a:lnTo>
                <a:lnTo>
                  <a:pt x="90424" y="411099"/>
                </a:lnTo>
                <a:lnTo>
                  <a:pt x="71907" y="379349"/>
                </a:lnTo>
                <a:lnTo>
                  <a:pt x="2057" y="499110"/>
                </a:lnTo>
                <a:lnTo>
                  <a:pt x="0" y="505117"/>
                </a:lnTo>
                <a:lnTo>
                  <a:pt x="393" y="511225"/>
                </a:lnTo>
                <a:lnTo>
                  <a:pt x="3086" y="516737"/>
                </a:lnTo>
                <a:lnTo>
                  <a:pt x="7899" y="520954"/>
                </a:lnTo>
                <a:lnTo>
                  <a:pt x="13893" y="523011"/>
                </a:lnTo>
                <a:lnTo>
                  <a:pt x="20002" y="522630"/>
                </a:lnTo>
                <a:lnTo>
                  <a:pt x="25514" y="519976"/>
                </a:lnTo>
                <a:lnTo>
                  <a:pt x="29743" y="515239"/>
                </a:lnTo>
                <a:lnTo>
                  <a:pt x="55905" y="470395"/>
                </a:lnTo>
                <a:lnTo>
                  <a:pt x="55905" y="2513076"/>
                </a:lnTo>
                <a:lnTo>
                  <a:pt x="71780" y="2513076"/>
                </a:lnTo>
                <a:lnTo>
                  <a:pt x="191528" y="2582900"/>
                </a:lnTo>
                <a:lnTo>
                  <a:pt x="197535" y="2584958"/>
                </a:lnTo>
                <a:lnTo>
                  <a:pt x="203644" y="2584564"/>
                </a:lnTo>
                <a:lnTo>
                  <a:pt x="209156" y="2581897"/>
                </a:lnTo>
                <a:lnTo>
                  <a:pt x="213385" y="2577147"/>
                </a:lnTo>
                <a:lnTo>
                  <a:pt x="215430" y="2571140"/>
                </a:lnTo>
                <a:lnTo>
                  <a:pt x="215049" y="2565019"/>
                </a:lnTo>
                <a:lnTo>
                  <a:pt x="212394" y="2559481"/>
                </a:lnTo>
                <a:lnTo>
                  <a:pt x="207670" y="2555252"/>
                </a:lnTo>
                <a:lnTo>
                  <a:pt x="162788" y="2529078"/>
                </a:lnTo>
                <a:lnTo>
                  <a:pt x="3119907" y="2529078"/>
                </a:lnTo>
                <a:lnTo>
                  <a:pt x="3119907" y="2497074"/>
                </a:lnTo>
                <a:close/>
              </a:path>
              <a:path w="7616190" h="2585085">
                <a:moveTo>
                  <a:pt x="7615834" y="74803"/>
                </a:moveTo>
                <a:lnTo>
                  <a:pt x="7496200" y="4826"/>
                </a:lnTo>
                <a:lnTo>
                  <a:pt x="7490193" y="2781"/>
                </a:lnTo>
                <a:lnTo>
                  <a:pt x="7484072" y="3162"/>
                </a:lnTo>
                <a:lnTo>
                  <a:pt x="7478509" y="5816"/>
                </a:lnTo>
                <a:lnTo>
                  <a:pt x="7474229" y="10541"/>
                </a:lnTo>
                <a:lnTo>
                  <a:pt x="7472172" y="16548"/>
                </a:lnTo>
                <a:lnTo>
                  <a:pt x="7472578" y="22656"/>
                </a:lnTo>
                <a:lnTo>
                  <a:pt x="7475258" y="28168"/>
                </a:lnTo>
                <a:lnTo>
                  <a:pt x="7480071" y="32385"/>
                </a:lnTo>
                <a:lnTo>
                  <a:pt x="7525029" y="58712"/>
                </a:lnTo>
                <a:lnTo>
                  <a:pt x="5482107" y="55626"/>
                </a:lnTo>
                <a:lnTo>
                  <a:pt x="5482107" y="87630"/>
                </a:lnTo>
                <a:lnTo>
                  <a:pt x="6990105" y="89916"/>
                </a:lnTo>
                <a:lnTo>
                  <a:pt x="6990105" y="2422169"/>
                </a:lnTo>
                <a:lnTo>
                  <a:pt x="6963943" y="2377313"/>
                </a:lnTo>
                <a:lnTo>
                  <a:pt x="6959714" y="2372576"/>
                </a:lnTo>
                <a:lnTo>
                  <a:pt x="6954190" y="2369909"/>
                </a:lnTo>
                <a:lnTo>
                  <a:pt x="6948043" y="2369515"/>
                </a:lnTo>
                <a:lnTo>
                  <a:pt x="6941972" y="2371560"/>
                </a:lnTo>
                <a:lnTo>
                  <a:pt x="6937235" y="2375789"/>
                </a:lnTo>
                <a:lnTo>
                  <a:pt x="6934581" y="2381313"/>
                </a:lnTo>
                <a:lnTo>
                  <a:pt x="6934200" y="2387435"/>
                </a:lnTo>
                <a:lnTo>
                  <a:pt x="6936257" y="2393442"/>
                </a:lnTo>
                <a:lnTo>
                  <a:pt x="6996722" y="2497074"/>
                </a:lnTo>
                <a:lnTo>
                  <a:pt x="3820376" y="2497074"/>
                </a:lnTo>
                <a:lnTo>
                  <a:pt x="3865270" y="2470886"/>
                </a:lnTo>
                <a:lnTo>
                  <a:pt x="3869994" y="2466670"/>
                </a:lnTo>
                <a:lnTo>
                  <a:pt x="3872649" y="2461145"/>
                </a:lnTo>
                <a:lnTo>
                  <a:pt x="3873030" y="2455024"/>
                </a:lnTo>
                <a:lnTo>
                  <a:pt x="3870985" y="2449004"/>
                </a:lnTo>
                <a:lnTo>
                  <a:pt x="3866756" y="2444267"/>
                </a:lnTo>
                <a:lnTo>
                  <a:pt x="3861244" y="2441600"/>
                </a:lnTo>
                <a:lnTo>
                  <a:pt x="3855135" y="2441194"/>
                </a:lnTo>
                <a:lnTo>
                  <a:pt x="3849141" y="2443238"/>
                </a:lnTo>
                <a:lnTo>
                  <a:pt x="3729380" y="2513076"/>
                </a:lnTo>
                <a:lnTo>
                  <a:pt x="3849141" y="2582900"/>
                </a:lnTo>
                <a:lnTo>
                  <a:pt x="3855135" y="2584958"/>
                </a:lnTo>
                <a:lnTo>
                  <a:pt x="3861244" y="2584564"/>
                </a:lnTo>
                <a:lnTo>
                  <a:pt x="3866756" y="2581897"/>
                </a:lnTo>
                <a:lnTo>
                  <a:pt x="3870985" y="2577147"/>
                </a:lnTo>
                <a:lnTo>
                  <a:pt x="3873030" y="2571140"/>
                </a:lnTo>
                <a:lnTo>
                  <a:pt x="3872649" y="2565019"/>
                </a:lnTo>
                <a:lnTo>
                  <a:pt x="3869994" y="2559481"/>
                </a:lnTo>
                <a:lnTo>
                  <a:pt x="3865270" y="2555252"/>
                </a:lnTo>
                <a:lnTo>
                  <a:pt x="3820388" y="2529078"/>
                </a:lnTo>
                <a:lnTo>
                  <a:pt x="7006107" y="2529078"/>
                </a:lnTo>
                <a:lnTo>
                  <a:pt x="7006107" y="2513152"/>
                </a:lnTo>
                <a:lnTo>
                  <a:pt x="7024624" y="2481402"/>
                </a:lnTo>
                <a:lnTo>
                  <a:pt x="7075957" y="2393442"/>
                </a:lnTo>
                <a:lnTo>
                  <a:pt x="7078002" y="2387435"/>
                </a:lnTo>
                <a:lnTo>
                  <a:pt x="7077608" y="2381313"/>
                </a:lnTo>
                <a:lnTo>
                  <a:pt x="7074916" y="2375789"/>
                </a:lnTo>
                <a:lnTo>
                  <a:pt x="7070115" y="2371560"/>
                </a:lnTo>
                <a:lnTo>
                  <a:pt x="7064108" y="2369515"/>
                </a:lnTo>
                <a:lnTo>
                  <a:pt x="7057999" y="2369909"/>
                </a:lnTo>
                <a:lnTo>
                  <a:pt x="7052488" y="2372576"/>
                </a:lnTo>
                <a:lnTo>
                  <a:pt x="7048271" y="2377313"/>
                </a:lnTo>
                <a:lnTo>
                  <a:pt x="7022109" y="2422169"/>
                </a:lnTo>
                <a:lnTo>
                  <a:pt x="7022109" y="89966"/>
                </a:lnTo>
                <a:lnTo>
                  <a:pt x="7524826" y="90716"/>
                </a:lnTo>
                <a:lnTo>
                  <a:pt x="7479944" y="116840"/>
                </a:lnTo>
                <a:lnTo>
                  <a:pt x="7475131" y="121069"/>
                </a:lnTo>
                <a:lnTo>
                  <a:pt x="7472451" y="126580"/>
                </a:lnTo>
                <a:lnTo>
                  <a:pt x="7472045" y="132689"/>
                </a:lnTo>
                <a:lnTo>
                  <a:pt x="7474102" y="138684"/>
                </a:lnTo>
                <a:lnTo>
                  <a:pt x="7478319" y="143421"/>
                </a:lnTo>
                <a:lnTo>
                  <a:pt x="7483830" y="146075"/>
                </a:lnTo>
                <a:lnTo>
                  <a:pt x="7489939" y="146456"/>
                </a:lnTo>
                <a:lnTo>
                  <a:pt x="7495946" y="144399"/>
                </a:lnTo>
                <a:lnTo>
                  <a:pt x="7588263" y="90805"/>
                </a:lnTo>
                <a:lnTo>
                  <a:pt x="7615834" y="7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3067" y="3365934"/>
            <a:ext cx="2381885" cy="0"/>
          </a:xfrm>
          <a:custGeom>
            <a:avLst/>
            <a:gdLst/>
            <a:ahLst/>
            <a:cxnLst/>
            <a:rect l="l" t="t" r="r" b="b"/>
            <a:pathLst>
              <a:path w="2381885">
                <a:moveTo>
                  <a:pt x="0" y="0"/>
                </a:moveTo>
                <a:lnTo>
                  <a:pt x="1277477" y="0"/>
                </a:lnTo>
              </a:path>
              <a:path w="2381885">
                <a:moveTo>
                  <a:pt x="2053313" y="0"/>
                </a:moveTo>
                <a:lnTo>
                  <a:pt x="2381442" y="0"/>
                </a:lnTo>
              </a:path>
            </a:pathLst>
          </a:custGeom>
          <a:ln w="13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86893" y="3131714"/>
            <a:ext cx="57023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-114" dirty="0">
                <a:latin typeface="Times New Roman"/>
                <a:cs typeface="Times New Roman"/>
              </a:rPr>
              <a:t>(</a:t>
            </a:r>
            <a:r>
              <a:rPr sz="2300" spc="-110" dirty="0">
                <a:latin typeface="Times New Roman"/>
                <a:cs typeface="Times New Roman"/>
              </a:rPr>
              <a:t>G</a:t>
            </a:r>
            <a:r>
              <a:rPr sz="2300" spc="-310" dirty="0">
                <a:latin typeface="Times New Roman"/>
                <a:cs typeface="Times New Roman"/>
              </a:rPr>
              <a:t>1</a:t>
            </a:r>
            <a:r>
              <a:rPr sz="2300" spc="-114" dirty="0">
                <a:latin typeface="Times New Roman"/>
                <a:cs typeface="Times New Roman"/>
              </a:rPr>
              <a:t>)</a:t>
            </a:r>
            <a:r>
              <a:rPr sz="2300" spc="-90" dirty="0">
                <a:latin typeface="Times New Roman"/>
                <a:cs typeface="Times New Roman"/>
              </a:rPr>
              <a:t>(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7459" y="2945558"/>
            <a:ext cx="6527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110" dirty="0">
                <a:latin typeface="Times New Roman"/>
                <a:cs typeface="Times New Roman"/>
              </a:rPr>
              <a:t>G</a:t>
            </a:r>
            <a:r>
              <a:rPr sz="2300" spc="-190" dirty="0">
                <a:latin typeface="Times New Roman"/>
                <a:cs typeface="Times New Roman"/>
              </a:rPr>
              <a:t>2</a:t>
            </a:r>
            <a:r>
              <a:rPr sz="2300" i="1" spc="-170" dirty="0">
                <a:latin typeface="Times New Roman"/>
                <a:cs typeface="Times New Roman"/>
              </a:rPr>
              <a:t>G</a:t>
            </a:r>
            <a:r>
              <a:rPr sz="2300" spc="-13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4851" y="3362665"/>
            <a:ext cx="3327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170" dirty="0">
                <a:latin typeface="Times New Roman"/>
                <a:cs typeface="Times New Roman"/>
              </a:rPr>
              <a:t>G</a:t>
            </a:r>
            <a:r>
              <a:rPr sz="2300" spc="-13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7130" y="3131714"/>
            <a:ext cx="12541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300" spc="-140" dirty="0">
                <a:latin typeface="Times New Roman"/>
                <a:cs typeface="Times New Roman"/>
              </a:rPr>
              <a:t>)(G </a:t>
            </a:r>
            <a:r>
              <a:rPr sz="2300" spc="-130" dirty="0">
                <a:latin typeface="Times New Roman"/>
                <a:cs typeface="Times New Roman"/>
              </a:rPr>
              <a:t>4 </a:t>
            </a:r>
            <a:r>
              <a:rPr sz="2300" spc="-145" dirty="0">
                <a:latin typeface="Symbol"/>
                <a:cs typeface="Symbol"/>
              </a:rPr>
              <a:t>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3450" i="1" spc="-142" baseline="35024" dirty="0">
                <a:latin typeface="Times New Roman"/>
                <a:cs typeface="Times New Roman"/>
              </a:rPr>
              <a:t>G</a:t>
            </a:r>
            <a:r>
              <a:rPr sz="3450" spc="-142" baseline="35024" dirty="0">
                <a:latin typeface="Times New Roman"/>
                <a:cs typeface="Times New Roman"/>
              </a:rPr>
              <a:t>5</a:t>
            </a:r>
            <a:r>
              <a:rPr sz="2300" spc="-9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1185" y="3362664"/>
            <a:ext cx="131699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-45" dirty="0">
                <a:latin typeface="Times New Roman"/>
                <a:cs typeface="Times New Roman"/>
              </a:rPr>
              <a:t>1</a:t>
            </a:r>
            <a:r>
              <a:rPr sz="2300" spc="-45" dirty="0">
                <a:latin typeface="Symbol"/>
                <a:cs typeface="Symbol"/>
              </a:rPr>
              <a:t>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145" dirty="0">
                <a:latin typeface="Times New Roman"/>
                <a:cs typeface="Times New Roman"/>
              </a:rPr>
              <a:t>G</a:t>
            </a:r>
            <a:r>
              <a:rPr sz="2300" spc="-145" dirty="0">
                <a:latin typeface="Times New Roman"/>
                <a:cs typeface="Times New Roman"/>
              </a:rPr>
              <a:t>2</a:t>
            </a:r>
            <a:r>
              <a:rPr sz="2300" i="1" spc="-145" dirty="0">
                <a:latin typeface="Times New Roman"/>
                <a:cs typeface="Times New Roman"/>
              </a:rPr>
              <a:t>G</a:t>
            </a:r>
            <a:r>
              <a:rPr sz="2300" spc="-145" dirty="0">
                <a:latin typeface="Times New Roman"/>
                <a:cs typeface="Times New Roman"/>
              </a:rPr>
              <a:t>3</a:t>
            </a:r>
            <a:r>
              <a:rPr sz="2300" i="1" spc="-145" dirty="0">
                <a:latin typeface="Times New Roman"/>
                <a:cs typeface="Times New Roman"/>
              </a:rPr>
              <a:t>H</a:t>
            </a:r>
            <a:r>
              <a:rPr sz="2300" spc="-14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5914" y="2036138"/>
            <a:ext cx="1731645" cy="0"/>
          </a:xfrm>
          <a:custGeom>
            <a:avLst/>
            <a:gdLst/>
            <a:ahLst/>
            <a:cxnLst/>
            <a:rect l="l" t="t" r="r" b="b"/>
            <a:pathLst>
              <a:path w="1731645">
                <a:moveTo>
                  <a:pt x="0" y="0"/>
                </a:moveTo>
                <a:lnTo>
                  <a:pt x="1731531" y="0"/>
                </a:lnTo>
              </a:path>
            </a:pathLst>
          </a:custGeom>
          <a:ln w="1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8652" y="2036138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160" y="0"/>
                </a:lnTo>
              </a:path>
            </a:pathLst>
          </a:custGeom>
          <a:ln w="1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2753" y="1493704"/>
            <a:ext cx="89344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-6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2</a:t>
            </a:r>
            <a:r>
              <a:rPr sz="3000" i="1" spc="-150" dirty="0">
                <a:latin typeface="Times New Roman"/>
                <a:cs typeface="Times New Roman"/>
              </a:rPr>
              <a:t>G</a:t>
            </a:r>
            <a:r>
              <a:rPr sz="3000" spc="-114" dirty="0"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8684" y="2035692"/>
            <a:ext cx="45783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-155" dirty="0">
                <a:latin typeface="Times New Roman"/>
                <a:cs typeface="Times New Roman"/>
              </a:rPr>
              <a:t>G</a:t>
            </a:r>
            <a:r>
              <a:rPr sz="3000" spc="-114" dirty="0"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304" y="1735595"/>
            <a:ext cx="105346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125" dirty="0">
                <a:latin typeface="Symbol"/>
                <a:cs typeface="Symbol"/>
              </a:rPr>
              <a:t>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(G1)(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206" y="1735595"/>
            <a:ext cx="168846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135" dirty="0">
                <a:latin typeface="Times New Roman"/>
                <a:cs typeface="Times New Roman"/>
              </a:rPr>
              <a:t>)(G </a:t>
            </a:r>
            <a:r>
              <a:rPr sz="3000" spc="-114" dirty="0">
                <a:latin typeface="Times New Roman"/>
                <a:cs typeface="Times New Roman"/>
              </a:rPr>
              <a:t>4 </a:t>
            </a:r>
            <a:r>
              <a:rPr sz="3000" spc="-125" dirty="0">
                <a:latin typeface="Symbol"/>
                <a:cs typeface="Symbol"/>
              </a:rPr>
              <a:t></a:t>
            </a:r>
            <a:r>
              <a:rPr sz="3000" spc="-520" dirty="0">
                <a:latin typeface="Times New Roman"/>
                <a:cs typeface="Times New Roman"/>
              </a:rPr>
              <a:t> </a:t>
            </a:r>
            <a:r>
              <a:rPr sz="4500" i="1" spc="-112" baseline="35185" dirty="0">
                <a:latin typeface="Times New Roman"/>
                <a:cs typeface="Times New Roman"/>
              </a:rPr>
              <a:t>G</a:t>
            </a:r>
            <a:r>
              <a:rPr sz="4500" spc="-112" baseline="35185" dirty="0">
                <a:latin typeface="Times New Roman"/>
                <a:cs typeface="Times New Roman"/>
              </a:rPr>
              <a:t>5</a:t>
            </a:r>
            <a:r>
              <a:rPr sz="3000" spc="-7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7063" y="2035692"/>
            <a:ext cx="179260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10" dirty="0">
                <a:latin typeface="Times New Roman"/>
                <a:cs typeface="Times New Roman"/>
              </a:rPr>
              <a:t>1</a:t>
            </a:r>
            <a:r>
              <a:rPr sz="3000" spc="10" dirty="0">
                <a:latin typeface="Symbol"/>
                <a:cs typeface="Symbol"/>
              </a:rPr>
              <a:t>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i="1" spc="-125" dirty="0">
                <a:latin typeface="Times New Roman"/>
                <a:cs typeface="Times New Roman"/>
              </a:rPr>
              <a:t>G</a:t>
            </a:r>
            <a:r>
              <a:rPr sz="3000" spc="-125" dirty="0">
                <a:latin typeface="Times New Roman"/>
                <a:cs typeface="Times New Roman"/>
              </a:rPr>
              <a:t>2</a:t>
            </a:r>
            <a:r>
              <a:rPr sz="3000" i="1" spc="-125" dirty="0">
                <a:latin typeface="Times New Roman"/>
                <a:cs typeface="Times New Roman"/>
              </a:rPr>
              <a:t>G</a:t>
            </a:r>
            <a:r>
              <a:rPr sz="3000" spc="-125" dirty="0">
                <a:latin typeface="Times New Roman"/>
                <a:cs typeface="Times New Roman"/>
              </a:rPr>
              <a:t>3</a:t>
            </a:r>
            <a:r>
              <a:rPr sz="3000" i="1" spc="-125" dirty="0">
                <a:latin typeface="Times New Roman"/>
                <a:cs typeface="Times New Roman"/>
              </a:rPr>
              <a:t>H</a:t>
            </a:r>
            <a:r>
              <a:rPr sz="3000" spc="-12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8435" y="5277570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620" y="0"/>
                </a:lnTo>
              </a:path>
            </a:pathLst>
          </a:custGeom>
          <a:ln w="23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268" y="4514565"/>
            <a:ext cx="4554220" cy="135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8565" marR="43180" indent="-1168400">
              <a:lnSpc>
                <a:spcPct val="118100"/>
              </a:lnSpc>
              <a:spcBef>
                <a:spcPts val="95"/>
              </a:spcBef>
            </a:pPr>
            <a:r>
              <a:rPr sz="5550" spc="209" baseline="-35285" dirty="0">
                <a:latin typeface="Symbol"/>
                <a:cs typeface="Symbol"/>
              </a:rPr>
              <a:t></a:t>
            </a:r>
            <a:r>
              <a:rPr sz="5550" spc="345" baseline="-35285" dirty="0">
                <a:latin typeface="Times New Roman"/>
                <a:cs typeface="Times New Roman"/>
              </a:rPr>
              <a:t> </a:t>
            </a:r>
            <a:r>
              <a:rPr sz="3700" i="1" spc="60" dirty="0">
                <a:latin typeface="Times New Roman"/>
                <a:cs typeface="Times New Roman"/>
              </a:rPr>
              <a:t>G</a:t>
            </a:r>
            <a:r>
              <a:rPr sz="3700" spc="60" dirty="0">
                <a:latin typeface="Times New Roman"/>
                <a:cs typeface="Times New Roman"/>
              </a:rPr>
              <a:t>1</a:t>
            </a:r>
            <a:r>
              <a:rPr sz="3700" i="1" spc="60" dirty="0">
                <a:latin typeface="Times New Roman"/>
                <a:cs typeface="Times New Roman"/>
              </a:rPr>
              <a:t>G</a:t>
            </a:r>
            <a:r>
              <a:rPr sz="3700" spc="60" dirty="0">
                <a:latin typeface="Times New Roman"/>
                <a:cs typeface="Times New Roman"/>
              </a:rPr>
              <a:t>2(G</a:t>
            </a:r>
            <a:r>
              <a:rPr sz="3700" spc="-325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4</a:t>
            </a:r>
            <a:r>
              <a:rPr sz="3700" spc="-535" dirty="0">
                <a:latin typeface="Times New Roman"/>
                <a:cs typeface="Times New Roman"/>
              </a:rPr>
              <a:t> </a:t>
            </a:r>
            <a:r>
              <a:rPr sz="3700" spc="180" dirty="0">
                <a:latin typeface="Times New Roman"/>
                <a:cs typeface="Times New Roman"/>
              </a:rPr>
              <a:t>G</a:t>
            </a:r>
            <a:r>
              <a:rPr sz="3700" spc="-440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3</a:t>
            </a:r>
            <a:r>
              <a:rPr sz="3700" spc="-340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Symbol"/>
                <a:cs typeface="Symbol"/>
              </a:rPr>
              <a:t></a:t>
            </a:r>
            <a:r>
              <a:rPr sz="3700" spc="-204" dirty="0">
                <a:latin typeface="Times New Roman"/>
                <a:cs typeface="Times New Roman"/>
              </a:rPr>
              <a:t> </a:t>
            </a:r>
            <a:r>
              <a:rPr sz="3700" spc="180" dirty="0">
                <a:latin typeface="Times New Roman"/>
                <a:cs typeface="Times New Roman"/>
              </a:rPr>
              <a:t>G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60" dirty="0">
                <a:latin typeface="Times New Roman"/>
                <a:cs typeface="Times New Roman"/>
              </a:rPr>
              <a:t>5)  </a:t>
            </a:r>
            <a:r>
              <a:rPr sz="3700" spc="125" dirty="0">
                <a:latin typeface="Times New Roman"/>
                <a:cs typeface="Times New Roman"/>
              </a:rPr>
              <a:t>1</a:t>
            </a:r>
            <a:r>
              <a:rPr sz="3700" spc="-530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Symbol"/>
                <a:cs typeface="Symbol"/>
              </a:rPr>
              <a:t>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r>
              <a:rPr sz="3700" i="1" spc="204" dirty="0">
                <a:latin typeface="Times New Roman"/>
                <a:cs typeface="Times New Roman"/>
              </a:rPr>
              <a:t>G</a:t>
            </a:r>
            <a:r>
              <a:rPr sz="3700" spc="204" dirty="0">
                <a:latin typeface="Times New Roman"/>
                <a:cs typeface="Times New Roman"/>
              </a:rPr>
              <a:t>2</a:t>
            </a:r>
            <a:r>
              <a:rPr sz="3700" i="1" spc="204" dirty="0">
                <a:latin typeface="Times New Roman"/>
                <a:cs typeface="Times New Roman"/>
              </a:rPr>
              <a:t>G</a:t>
            </a:r>
            <a:r>
              <a:rPr sz="3700" spc="204" dirty="0">
                <a:latin typeface="Times New Roman"/>
                <a:cs typeface="Times New Roman"/>
              </a:rPr>
              <a:t>3</a:t>
            </a:r>
            <a:r>
              <a:rPr sz="3700" i="1" spc="204" dirty="0">
                <a:latin typeface="Times New Roman"/>
                <a:cs typeface="Times New Roman"/>
              </a:rPr>
              <a:t>H</a:t>
            </a:r>
            <a:r>
              <a:rPr sz="3700" spc="204" dirty="0">
                <a:latin typeface="Times New Roman"/>
                <a:cs typeface="Times New Roman"/>
              </a:rPr>
              <a:t>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6191" y="344627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213" y="0"/>
                </a:lnTo>
              </a:path>
            </a:pathLst>
          </a:custGeom>
          <a:ln w="1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4206" y="3446271"/>
            <a:ext cx="1731010" cy="0"/>
          </a:xfrm>
          <a:custGeom>
            <a:avLst/>
            <a:gdLst/>
            <a:ahLst/>
            <a:cxnLst/>
            <a:rect l="l" t="t" r="r" b="b"/>
            <a:pathLst>
              <a:path w="1731010">
                <a:moveTo>
                  <a:pt x="0" y="0"/>
                </a:moveTo>
                <a:lnTo>
                  <a:pt x="1730686" y="0"/>
                </a:lnTo>
              </a:path>
            </a:pathLst>
          </a:custGeom>
          <a:ln w="1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3489" y="2863949"/>
            <a:ext cx="931544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150" dirty="0">
                <a:latin typeface="Times New Roman"/>
                <a:cs typeface="Times New Roman"/>
              </a:rPr>
              <a:t>G</a:t>
            </a:r>
            <a:r>
              <a:rPr sz="3250" spc="-265" dirty="0">
                <a:latin typeface="Times New Roman"/>
                <a:cs typeface="Times New Roman"/>
              </a:rPr>
              <a:t>2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0" dirty="0">
                <a:latin typeface="Times New Roman"/>
                <a:cs typeface="Times New Roman"/>
              </a:rPr>
              <a:t>3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3528" y="2863949"/>
            <a:ext cx="219837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75" spc="-157" baseline="-35042" dirty="0">
                <a:latin typeface="Times New Roman"/>
                <a:cs typeface="Times New Roman"/>
              </a:rPr>
              <a:t>)(</a:t>
            </a:r>
            <a:r>
              <a:rPr sz="3250" spc="-105" dirty="0">
                <a:latin typeface="Times New Roman"/>
                <a:cs typeface="Times New Roman"/>
              </a:rPr>
              <a:t>G</a:t>
            </a:r>
            <a:r>
              <a:rPr sz="3250" spc="-415" dirty="0">
                <a:latin typeface="Times New Roman"/>
                <a:cs typeface="Times New Roman"/>
              </a:rPr>
              <a:t> </a:t>
            </a:r>
            <a:r>
              <a:rPr sz="3250" spc="-225" dirty="0">
                <a:latin typeface="Times New Roman"/>
                <a:cs typeface="Times New Roman"/>
              </a:rPr>
              <a:t>4</a:t>
            </a:r>
            <a:r>
              <a:rPr sz="3250" i="1" spc="-225" dirty="0">
                <a:latin typeface="Times New Roman"/>
                <a:cs typeface="Times New Roman"/>
              </a:rPr>
              <a:t>G</a:t>
            </a:r>
            <a:r>
              <a:rPr sz="3250" spc="-225" dirty="0">
                <a:latin typeface="Times New Roman"/>
                <a:cs typeface="Times New Roman"/>
              </a:rPr>
              <a:t>3</a:t>
            </a:r>
            <a:r>
              <a:rPr sz="3250" spc="-415" dirty="0">
                <a:latin typeface="Times New Roman"/>
                <a:cs typeface="Times New Roman"/>
              </a:rPr>
              <a:t> </a:t>
            </a:r>
            <a:r>
              <a:rPr sz="3250" spc="-195" dirty="0">
                <a:latin typeface="Symbol"/>
                <a:cs typeface="Symbol"/>
              </a:rPr>
              <a:t></a:t>
            </a:r>
            <a:r>
              <a:rPr sz="3250" spc="-365" dirty="0">
                <a:latin typeface="Times New Roman"/>
                <a:cs typeface="Times New Roman"/>
              </a:rPr>
              <a:t> </a:t>
            </a:r>
            <a:r>
              <a:rPr sz="3250" i="1" spc="-130" dirty="0">
                <a:latin typeface="Times New Roman"/>
                <a:cs typeface="Times New Roman"/>
              </a:rPr>
              <a:t>G</a:t>
            </a:r>
            <a:r>
              <a:rPr sz="3250" spc="-130" dirty="0">
                <a:latin typeface="Times New Roman"/>
                <a:cs typeface="Times New Roman"/>
              </a:rPr>
              <a:t>5</a:t>
            </a:r>
            <a:r>
              <a:rPr sz="4875" spc="-195" baseline="-35042" dirty="0">
                <a:latin typeface="Times New Roman"/>
                <a:cs typeface="Times New Roman"/>
              </a:rPr>
              <a:t>)</a:t>
            </a:r>
            <a:endParaRPr sz="4875" baseline="-3504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239" y="3124054"/>
            <a:ext cx="10998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195" dirty="0">
                <a:latin typeface="Symbol"/>
                <a:cs typeface="Symbol"/>
              </a:rPr>
              <a:t></a:t>
            </a:r>
            <a:r>
              <a:rPr sz="3250" spc="-235" dirty="0">
                <a:latin typeface="Times New Roman"/>
                <a:cs typeface="Times New Roman"/>
              </a:rPr>
              <a:t> </a:t>
            </a:r>
            <a:r>
              <a:rPr sz="3250" spc="-204" dirty="0">
                <a:latin typeface="Times New Roman"/>
                <a:cs typeface="Times New Roman"/>
              </a:rPr>
              <a:t>(G1)(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387" y="3446748"/>
            <a:ext cx="32181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090" algn="l"/>
              </a:tabLst>
            </a:pPr>
            <a:r>
              <a:rPr sz="3250" spc="90" dirty="0">
                <a:latin typeface="Times New Roman"/>
                <a:cs typeface="Times New Roman"/>
              </a:rPr>
              <a:t>1</a:t>
            </a:r>
            <a:r>
              <a:rPr sz="3250" spc="-195" dirty="0">
                <a:latin typeface="Symbol"/>
                <a:cs typeface="Symbol"/>
              </a:rPr>
              <a:t></a:t>
            </a:r>
            <a:r>
              <a:rPr sz="3250" spc="-335" dirty="0">
                <a:latin typeface="Times New Roman"/>
                <a:cs typeface="Times New Roman"/>
              </a:rPr>
              <a:t> </a:t>
            </a:r>
            <a:r>
              <a:rPr sz="3250" i="1" spc="-145" dirty="0">
                <a:latin typeface="Times New Roman"/>
                <a:cs typeface="Times New Roman"/>
              </a:rPr>
              <a:t>G</a:t>
            </a:r>
            <a:r>
              <a:rPr sz="3250" spc="-270" dirty="0">
                <a:latin typeface="Times New Roman"/>
                <a:cs typeface="Times New Roman"/>
              </a:rPr>
              <a:t>2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5" dirty="0">
                <a:latin typeface="Times New Roman"/>
                <a:cs typeface="Times New Roman"/>
              </a:rPr>
              <a:t>3</a:t>
            </a:r>
            <a:r>
              <a:rPr sz="3250" i="1" spc="-185" dirty="0">
                <a:latin typeface="Times New Roman"/>
                <a:cs typeface="Times New Roman"/>
              </a:rPr>
              <a:t>H</a:t>
            </a:r>
            <a:r>
              <a:rPr sz="3250" spc="-180" dirty="0">
                <a:latin typeface="Times New Roman"/>
                <a:cs typeface="Times New Roman"/>
              </a:rPr>
              <a:t>1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0" dirty="0">
                <a:latin typeface="Times New Roman"/>
                <a:cs typeface="Times New Roman"/>
              </a:rPr>
              <a:t>3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5161" y="35059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3810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761" y="3010661"/>
            <a:ext cx="459105" cy="342900"/>
          </a:xfrm>
          <a:custGeom>
            <a:avLst/>
            <a:gdLst/>
            <a:ahLst/>
            <a:cxnLst/>
            <a:rect l="l" t="t" r="r" b="b"/>
            <a:pathLst>
              <a:path w="459104" h="342900">
                <a:moveTo>
                  <a:pt x="458850" y="0"/>
                </a:moveTo>
                <a:lnTo>
                  <a:pt x="0" y="3429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32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169" y="1900237"/>
            <a:ext cx="7724140" cy="4436745"/>
            <a:chOff x="975169" y="1900237"/>
            <a:chExt cx="7724140" cy="4436745"/>
          </a:xfrm>
        </p:grpSpPr>
        <p:sp>
          <p:nvSpPr>
            <p:cNvPr id="3" name="object 3"/>
            <p:cNvSpPr/>
            <p:nvPr/>
          </p:nvSpPr>
          <p:spPr>
            <a:xfrm>
              <a:off x="979932" y="1905000"/>
              <a:ext cx="7714615" cy="4427220"/>
            </a:xfrm>
            <a:custGeom>
              <a:avLst/>
              <a:gdLst/>
              <a:ahLst/>
              <a:cxnLst/>
              <a:rect l="l" t="t" r="r" b="b"/>
              <a:pathLst>
                <a:path w="7714615" h="4427220">
                  <a:moveTo>
                    <a:pt x="6976618" y="0"/>
                  </a:moveTo>
                  <a:lnTo>
                    <a:pt x="737869" y="0"/>
                  </a:lnTo>
                  <a:lnTo>
                    <a:pt x="689351" y="1569"/>
                  </a:lnTo>
                  <a:lnTo>
                    <a:pt x="641671" y="6212"/>
                  </a:lnTo>
                  <a:lnTo>
                    <a:pt x="594927" y="13832"/>
                  </a:lnTo>
                  <a:lnTo>
                    <a:pt x="549216" y="24332"/>
                  </a:lnTo>
                  <a:lnTo>
                    <a:pt x="504635" y="37614"/>
                  </a:lnTo>
                  <a:lnTo>
                    <a:pt x="461280" y="53581"/>
                  </a:lnTo>
                  <a:lnTo>
                    <a:pt x="419251" y="72136"/>
                  </a:lnTo>
                  <a:lnTo>
                    <a:pt x="378643" y="93182"/>
                  </a:lnTo>
                  <a:lnTo>
                    <a:pt x="339554" y="116621"/>
                  </a:lnTo>
                  <a:lnTo>
                    <a:pt x="302081" y="142357"/>
                  </a:lnTo>
                  <a:lnTo>
                    <a:pt x="266321" y="170292"/>
                  </a:lnTo>
                  <a:lnTo>
                    <a:pt x="232371" y="200329"/>
                  </a:lnTo>
                  <a:lnTo>
                    <a:pt x="200329" y="232371"/>
                  </a:lnTo>
                  <a:lnTo>
                    <a:pt x="170292" y="266321"/>
                  </a:lnTo>
                  <a:lnTo>
                    <a:pt x="142357" y="302081"/>
                  </a:lnTo>
                  <a:lnTo>
                    <a:pt x="116621" y="339554"/>
                  </a:lnTo>
                  <a:lnTo>
                    <a:pt x="93182" y="378643"/>
                  </a:lnTo>
                  <a:lnTo>
                    <a:pt x="72136" y="419251"/>
                  </a:lnTo>
                  <a:lnTo>
                    <a:pt x="53581" y="461280"/>
                  </a:lnTo>
                  <a:lnTo>
                    <a:pt x="37614" y="504635"/>
                  </a:lnTo>
                  <a:lnTo>
                    <a:pt x="24332" y="549216"/>
                  </a:lnTo>
                  <a:lnTo>
                    <a:pt x="13832" y="594927"/>
                  </a:lnTo>
                  <a:lnTo>
                    <a:pt x="6212" y="641671"/>
                  </a:lnTo>
                  <a:lnTo>
                    <a:pt x="1569" y="689351"/>
                  </a:lnTo>
                  <a:lnTo>
                    <a:pt x="0" y="737870"/>
                  </a:lnTo>
                  <a:lnTo>
                    <a:pt x="0" y="3689337"/>
                  </a:lnTo>
                  <a:lnTo>
                    <a:pt x="1569" y="3737852"/>
                  </a:lnTo>
                  <a:lnTo>
                    <a:pt x="6212" y="3785530"/>
                  </a:lnTo>
                  <a:lnTo>
                    <a:pt x="13832" y="3832273"/>
                  </a:lnTo>
                  <a:lnTo>
                    <a:pt x="24332" y="3877983"/>
                  </a:lnTo>
                  <a:lnTo>
                    <a:pt x="37614" y="3922563"/>
                  </a:lnTo>
                  <a:lnTo>
                    <a:pt x="53581" y="3965917"/>
                  </a:lnTo>
                  <a:lnTo>
                    <a:pt x="72136" y="4007947"/>
                  </a:lnTo>
                  <a:lnTo>
                    <a:pt x="93182" y="4048555"/>
                  </a:lnTo>
                  <a:lnTo>
                    <a:pt x="116621" y="4087645"/>
                  </a:lnTo>
                  <a:lnTo>
                    <a:pt x="142357" y="4125119"/>
                  </a:lnTo>
                  <a:lnTo>
                    <a:pt x="170292" y="4160880"/>
                  </a:lnTo>
                  <a:lnTo>
                    <a:pt x="200329" y="4194831"/>
                  </a:lnTo>
                  <a:lnTo>
                    <a:pt x="232371" y="4226874"/>
                  </a:lnTo>
                  <a:lnTo>
                    <a:pt x="266321" y="4256913"/>
                  </a:lnTo>
                  <a:lnTo>
                    <a:pt x="302081" y="4284850"/>
                  </a:lnTo>
                  <a:lnTo>
                    <a:pt x="339554" y="4310587"/>
                  </a:lnTo>
                  <a:lnTo>
                    <a:pt x="378643" y="4334029"/>
                  </a:lnTo>
                  <a:lnTo>
                    <a:pt x="419251" y="4355076"/>
                  </a:lnTo>
                  <a:lnTo>
                    <a:pt x="461280" y="4373633"/>
                  </a:lnTo>
                  <a:lnTo>
                    <a:pt x="504635" y="4389601"/>
                  </a:lnTo>
                  <a:lnTo>
                    <a:pt x="549216" y="4402885"/>
                  </a:lnTo>
                  <a:lnTo>
                    <a:pt x="594927" y="4413385"/>
                  </a:lnTo>
                  <a:lnTo>
                    <a:pt x="641671" y="4421006"/>
                  </a:lnTo>
                  <a:lnTo>
                    <a:pt x="689351" y="4425650"/>
                  </a:lnTo>
                  <a:lnTo>
                    <a:pt x="737869" y="4427220"/>
                  </a:lnTo>
                  <a:lnTo>
                    <a:pt x="6976618" y="4427220"/>
                  </a:lnTo>
                  <a:lnTo>
                    <a:pt x="7025136" y="4425650"/>
                  </a:lnTo>
                  <a:lnTo>
                    <a:pt x="7072816" y="4421006"/>
                  </a:lnTo>
                  <a:lnTo>
                    <a:pt x="7119560" y="4413385"/>
                  </a:lnTo>
                  <a:lnTo>
                    <a:pt x="7165271" y="4402885"/>
                  </a:lnTo>
                  <a:lnTo>
                    <a:pt x="7209852" y="4389601"/>
                  </a:lnTo>
                  <a:lnTo>
                    <a:pt x="7253207" y="4373633"/>
                  </a:lnTo>
                  <a:lnTo>
                    <a:pt x="7295236" y="4355076"/>
                  </a:lnTo>
                  <a:lnTo>
                    <a:pt x="7335844" y="4334029"/>
                  </a:lnTo>
                  <a:lnTo>
                    <a:pt x="7374933" y="4310587"/>
                  </a:lnTo>
                  <a:lnTo>
                    <a:pt x="7412406" y="4284850"/>
                  </a:lnTo>
                  <a:lnTo>
                    <a:pt x="7448166" y="4256913"/>
                  </a:lnTo>
                  <a:lnTo>
                    <a:pt x="7482116" y="4226874"/>
                  </a:lnTo>
                  <a:lnTo>
                    <a:pt x="7514158" y="4194831"/>
                  </a:lnTo>
                  <a:lnTo>
                    <a:pt x="7544195" y="4160880"/>
                  </a:lnTo>
                  <a:lnTo>
                    <a:pt x="7572130" y="4125119"/>
                  </a:lnTo>
                  <a:lnTo>
                    <a:pt x="7597866" y="4087645"/>
                  </a:lnTo>
                  <a:lnTo>
                    <a:pt x="7621305" y="4048555"/>
                  </a:lnTo>
                  <a:lnTo>
                    <a:pt x="7642351" y="4007947"/>
                  </a:lnTo>
                  <a:lnTo>
                    <a:pt x="7660906" y="3965917"/>
                  </a:lnTo>
                  <a:lnTo>
                    <a:pt x="7676873" y="3922563"/>
                  </a:lnTo>
                  <a:lnTo>
                    <a:pt x="7690155" y="3877983"/>
                  </a:lnTo>
                  <a:lnTo>
                    <a:pt x="7700655" y="3832273"/>
                  </a:lnTo>
                  <a:lnTo>
                    <a:pt x="7708275" y="3785530"/>
                  </a:lnTo>
                  <a:lnTo>
                    <a:pt x="7712918" y="3737852"/>
                  </a:lnTo>
                  <a:lnTo>
                    <a:pt x="7714488" y="3689337"/>
                  </a:lnTo>
                  <a:lnTo>
                    <a:pt x="7714488" y="737870"/>
                  </a:lnTo>
                  <a:lnTo>
                    <a:pt x="7712918" y="689351"/>
                  </a:lnTo>
                  <a:lnTo>
                    <a:pt x="7708275" y="641671"/>
                  </a:lnTo>
                  <a:lnTo>
                    <a:pt x="7700655" y="594927"/>
                  </a:lnTo>
                  <a:lnTo>
                    <a:pt x="7690155" y="549216"/>
                  </a:lnTo>
                  <a:lnTo>
                    <a:pt x="7676873" y="504635"/>
                  </a:lnTo>
                  <a:lnTo>
                    <a:pt x="7660906" y="461280"/>
                  </a:lnTo>
                  <a:lnTo>
                    <a:pt x="7642351" y="419251"/>
                  </a:lnTo>
                  <a:lnTo>
                    <a:pt x="7621305" y="378643"/>
                  </a:lnTo>
                  <a:lnTo>
                    <a:pt x="7597866" y="339554"/>
                  </a:lnTo>
                  <a:lnTo>
                    <a:pt x="7572130" y="302081"/>
                  </a:lnTo>
                  <a:lnTo>
                    <a:pt x="7544195" y="266321"/>
                  </a:lnTo>
                  <a:lnTo>
                    <a:pt x="7514158" y="232371"/>
                  </a:lnTo>
                  <a:lnTo>
                    <a:pt x="7482116" y="200329"/>
                  </a:lnTo>
                  <a:lnTo>
                    <a:pt x="7448166" y="170292"/>
                  </a:lnTo>
                  <a:lnTo>
                    <a:pt x="7412406" y="142357"/>
                  </a:lnTo>
                  <a:lnTo>
                    <a:pt x="7374933" y="116621"/>
                  </a:lnTo>
                  <a:lnTo>
                    <a:pt x="7335844" y="93182"/>
                  </a:lnTo>
                  <a:lnTo>
                    <a:pt x="7295236" y="72136"/>
                  </a:lnTo>
                  <a:lnTo>
                    <a:pt x="7253207" y="53581"/>
                  </a:lnTo>
                  <a:lnTo>
                    <a:pt x="7209852" y="37614"/>
                  </a:lnTo>
                  <a:lnTo>
                    <a:pt x="7165271" y="24332"/>
                  </a:lnTo>
                  <a:lnTo>
                    <a:pt x="7119560" y="13832"/>
                  </a:lnTo>
                  <a:lnTo>
                    <a:pt x="7072816" y="6212"/>
                  </a:lnTo>
                  <a:lnTo>
                    <a:pt x="7025136" y="1569"/>
                  </a:lnTo>
                  <a:lnTo>
                    <a:pt x="69766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1905000"/>
              <a:ext cx="7714615" cy="4427220"/>
            </a:xfrm>
            <a:custGeom>
              <a:avLst/>
              <a:gdLst/>
              <a:ahLst/>
              <a:cxnLst/>
              <a:rect l="l" t="t" r="r" b="b"/>
              <a:pathLst>
                <a:path w="7714615" h="4427220">
                  <a:moveTo>
                    <a:pt x="0" y="737870"/>
                  </a:moveTo>
                  <a:lnTo>
                    <a:pt x="1569" y="689351"/>
                  </a:lnTo>
                  <a:lnTo>
                    <a:pt x="6212" y="641671"/>
                  </a:lnTo>
                  <a:lnTo>
                    <a:pt x="13832" y="594927"/>
                  </a:lnTo>
                  <a:lnTo>
                    <a:pt x="24332" y="549216"/>
                  </a:lnTo>
                  <a:lnTo>
                    <a:pt x="37614" y="504635"/>
                  </a:lnTo>
                  <a:lnTo>
                    <a:pt x="53581" y="461280"/>
                  </a:lnTo>
                  <a:lnTo>
                    <a:pt x="72136" y="419251"/>
                  </a:lnTo>
                  <a:lnTo>
                    <a:pt x="93182" y="378643"/>
                  </a:lnTo>
                  <a:lnTo>
                    <a:pt x="116621" y="339554"/>
                  </a:lnTo>
                  <a:lnTo>
                    <a:pt x="142357" y="302081"/>
                  </a:lnTo>
                  <a:lnTo>
                    <a:pt x="170292" y="266321"/>
                  </a:lnTo>
                  <a:lnTo>
                    <a:pt x="200329" y="232371"/>
                  </a:lnTo>
                  <a:lnTo>
                    <a:pt x="232371" y="200329"/>
                  </a:lnTo>
                  <a:lnTo>
                    <a:pt x="266321" y="170292"/>
                  </a:lnTo>
                  <a:lnTo>
                    <a:pt x="302081" y="142357"/>
                  </a:lnTo>
                  <a:lnTo>
                    <a:pt x="339554" y="116621"/>
                  </a:lnTo>
                  <a:lnTo>
                    <a:pt x="378643" y="93182"/>
                  </a:lnTo>
                  <a:lnTo>
                    <a:pt x="419251" y="72136"/>
                  </a:lnTo>
                  <a:lnTo>
                    <a:pt x="461280" y="53581"/>
                  </a:lnTo>
                  <a:lnTo>
                    <a:pt x="504635" y="37614"/>
                  </a:lnTo>
                  <a:lnTo>
                    <a:pt x="549216" y="24332"/>
                  </a:lnTo>
                  <a:lnTo>
                    <a:pt x="594927" y="13832"/>
                  </a:lnTo>
                  <a:lnTo>
                    <a:pt x="641671" y="6212"/>
                  </a:lnTo>
                  <a:lnTo>
                    <a:pt x="689351" y="1569"/>
                  </a:lnTo>
                  <a:lnTo>
                    <a:pt x="737869" y="0"/>
                  </a:lnTo>
                  <a:lnTo>
                    <a:pt x="6976618" y="0"/>
                  </a:lnTo>
                  <a:lnTo>
                    <a:pt x="7025136" y="1569"/>
                  </a:lnTo>
                  <a:lnTo>
                    <a:pt x="7072816" y="6212"/>
                  </a:lnTo>
                  <a:lnTo>
                    <a:pt x="7119560" y="13832"/>
                  </a:lnTo>
                  <a:lnTo>
                    <a:pt x="7165271" y="24332"/>
                  </a:lnTo>
                  <a:lnTo>
                    <a:pt x="7209852" y="37614"/>
                  </a:lnTo>
                  <a:lnTo>
                    <a:pt x="7253207" y="53581"/>
                  </a:lnTo>
                  <a:lnTo>
                    <a:pt x="7295236" y="72136"/>
                  </a:lnTo>
                  <a:lnTo>
                    <a:pt x="7335844" y="93182"/>
                  </a:lnTo>
                  <a:lnTo>
                    <a:pt x="7374933" y="116621"/>
                  </a:lnTo>
                  <a:lnTo>
                    <a:pt x="7412406" y="142357"/>
                  </a:lnTo>
                  <a:lnTo>
                    <a:pt x="7448166" y="170292"/>
                  </a:lnTo>
                  <a:lnTo>
                    <a:pt x="7482116" y="200329"/>
                  </a:lnTo>
                  <a:lnTo>
                    <a:pt x="7514158" y="232371"/>
                  </a:lnTo>
                  <a:lnTo>
                    <a:pt x="7544195" y="266321"/>
                  </a:lnTo>
                  <a:lnTo>
                    <a:pt x="7572130" y="302081"/>
                  </a:lnTo>
                  <a:lnTo>
                    <a:pt x="7597866" y="339554"/>
                  </a:lnTo>
                  <a:lnTo>
                    <a:pt x="7621305" y="378643"/>
                  </a:lnTo>
                  <a:lnTo>
                    <a:pt x="7642351" y="419251"/>
                  </a:lnTo>
                  <a:lnTo>
                    <a:pt x="7660906" y="461280"/>
                  </a:lnTo>
                  <a:lnTo>
                    <a:pt x="7676873" y="504635"/>
                  </a:lnTo>
                  <a:lnTo>
                    <a:pt x="7690155" y="549216"/>
                  </a:lnTo>
                  <a:lnTo>
                    <a:pt x="7700655" y="594927"/>
                  </a:lnTo>
                  <a:lnTo>
                    <a:pt x="7708275" y="641671"/>
                  </a:lnTo>
                  <a:lnTo>
                    <a:pt x="7712918" y="689351"/>
                  </a:lnTo>
                  <a:lnTo>
                    <a:pt x="7714488" y="737870"/>
                  </a:lnTo>
                  <a:lnTo>
                    <a:pt x="7714488" y="3689337"/>
                  </a:lnTo>
                  <a:lnTo>
                    <a:pt x="7712918" y="3737852"/>
                  </a:lnTo>
                  <a:lnTo>
                    <a:pt x="7708275" y="3785530"/>
                  </a:lnTo>
                  <a:lnTo>
                    <a:pt x="7700655" y="3832273"/>
                  </a:lnTo>
                  <a:lnTo>
                    <a:pt x="7690155" y="3877983"/>
                  </a:lnTo>
                  <a:lnTo>
                    <a:pt x="7676873" y="3922563"/>
                  </a:lnTo>
                  <a:lnTo>
                    <a:pt x="7660906" y="3965917"/>
                  </a:lnTo>
                  <a:lnTo>
                    <a:pt x="7642351" y="4007947"/>
                  </a:lnTo>
                  <a:lnTo>
                    <a:pt x="7621305" y="4048555"/>
                  </a:lnTo>
                  <a:lnTo>
                    <a:pt x="7597866" y="4087645"/>
                  </a:lnTo>
                  <a:lnTo>
                    <a:pt x="7572130" y="4125119"/>
                  </a:lnTo>
                  <a:lnTo>
                    <a:pt x="7544195" y="4160880"/>
                  </a:lnTo>
                  <a:lnTo>
                    <a:pt x="7514158" y="4194831"/>
                  </a:lnTo>
                  <a:lnTo>
                    <a:pt x="7482116" y="4226874"/>
                  </a:lnTo>
                  <a:lnTo>
                    <a:pt x="7448166" y="4256913"/>
                  </a:lnTo>
                  <a:lnTo>
                    <a:pt x="7412406" y="4284850"/>
                  </a:lnTo>
                  <a:lnTo>
                    <a:pt x="7374933" y="4310587"/>
                  </a:lnTo>
                  <a:lnTo>
                    <a:pt x="7335844" y="4334029"/>
                  </a:lnTo>
                  <a:lnTo>
                    <a:pt x="7295236" y="4355076"/>
                  </a:lnTo>
                  <a:lnTo>
                    <a:pt x="7253207" y="4373633"/>
                  </a:lnTo>
                  <a:lnTo>
                    <a:pt x="7209852" y="4389601"/>
                  </a:lnTo>
                  <a:lnTo>
                    <a:pt x="7165271" y="4402885"/>
                  </a:lnTo>
                  <a:lnTo>
                    <a:pt x="7119560" y="4413385"/>
                  </a:lnTo>
                  <a:lnTo>
                    <a:pt x="7072816" y="4421006"/>
                  </a:lnTo>
                  <a:lnTo>
                    <a:pt x="7025136" y="4425650"/>
                  </a:lnTo>
                  <a:lnTo>
                    <a:pt x="6976618" y="4427220"/>
                  </a:lnTo>
                  <a:lnTo>
                    <a:pt x="737869" y="4427220"/>
                  </a:lnTo>
                  <a:lnTo>
                    <a:pt x="689351" y="4425650"/>
                  </a:lnTo>
                  <a:lnTo>
                    <a:pt x="641671" y="4421006"/>
                  </a:lnTo>
                  <a:lnTo>
                    <a:pt x="594927" y="4413385"/>
                  </a:lnTo>
                  <a:lnTo>
                    <a:pt x="549216" y="4402885"/>
                  </a:lnTo>
                  <a:lnTo>
                    <a:pt x="504635" y="4389601"/>
                  </a:lnTo>
                  <a:lnTo>
                    <a:pt x="461280" y="4373633"/>
                  </a:lnTo>
                  <a:lnTo>
                    <a:pt x="419251" y="4355076"/>
                  </a:lnTo>
                  <a:lnTo>
                    <a:pt x="378643" y="4334029"/>
                  </a:lnTo>
                  <a:lnTo>
                    <a:pt x="339554" y="4310587"/>
                  </a:lnTo>
                  <a:lnTo>
                    <a:pt x="302081" y="4284850"/>
                  </a:lnTo>
                  <a:lnTo>
                    <a:pt x="266321" y="4256913"/>
                  </a:lnTo>
                  <a:lnTo>
                    <a:pt x="232371" y="4226874"/>
                  </a:lnTo>
                  <a:lnTo>
                    <a:pt x="200329" y="4194831"/>
                  </a:lnTo>
                  <a:lnTo>
                    <a:pt x="170292" y="4160880"/>
                  </a:lnTo>
                  <a:lnTo>
                    <a:pt x="142357" y="4125119"/>
                  </a:lnTo>
                  <a:lnTo>
                    <a:pt x="116621" y="4087645"/>
                  </a:lnTo>
                  <a:lnTo>
                    <a:pt x="93182" y="4048555"/>
                  </a:lnTo>
                  <a:lnTo>
                    <a:pt x="72136" y="4007947"/>
                  </a:lnTo>
                  <a:lnTo>
                    <a:pt x="53581" y="3965917"/>
                  </a:lnTo>
                  <a:lnTo>
                    <a:pt x="37614" y="3922563"/>
                  </a:lnTo>
                  <a:lnTo>
                    <a:pt x="24332" y="3877983"/>
                  </a:lnTo>
                  <a:lnTo>
                    <a:pt x="13832" y="3832273"/>
                  </a:lnTo>
                  <a:lnTo>
                    <a:pt x="6212" y="3785530"/>
                  </a:lnTo>
                  <a:lnTo>
                    <a:pt x="1569" y="3737852"/>
                  </a:lnTo>
                  <a:lnTo>
                    <a:pt x="0" y="3689337"/>
                  </a:lnTo>
                  <a:lnTo>
                    <a:pt x="0" y="7378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78885"/>
            <a:ext cx="8839835" cy="2585085"/>
          </a:xfrm>
          <a:custGeom>
            <a:avLst/>
            <a:gdLst/>
            <a:ahLst/>
            <a:cxnLst/>
            <a:rect l="l" t="t" r="r" b="b"/>
            <a:pathLst>
              <a:path w="8839835" h="2585085">
                <a:moveTo>
                  <a:pt x="990676" y="74676"/>
                </a:moveTo>
                <a:lnTo>
                  <a:pt x="963244" y="58674"/>
                </a:lnTo>
                <a:lnTo>
                  <a:pt x="870966" y="4826"/>
                </a:lnTo>
                <a:lnTo>
                  <a:pt x="864946" y="2781"/>
                </a:lnTo>
                <a:lnTo>
                  <a:pt x="858824" y="3175"/>
                </a:lnTo>
                <a:lnTo>
                  <a:pt x="853300" y="5867"/>
                </a:lnTo>
                <a:lnTo>
                  <a:pt x="849083" y="10668"/>
                </a:lnTo>
                <a:lnTo>
                  <a:pt x="847026" y="16675"/>
                </a:lnTo>
                <a:lnTo>
                  <a:pt x="847420" y="22783"/>
                </a:lnTo>
                <a:lnTo>
                  <a:pt x="850087" y="28295"/>
                </a:lnTo>
                <a:lnTo>
                  <a:pt x="854837" y="32512"/>
                </a:lnTo>
                <a:lnTo>
                  <a:pt x="899680" y="58674"/>
                </a:lnTo>
                <a:lnTo>
                  <a:pt x="0" y="58674"/>
                </a:lnTo>
                <a:lnTo>
                  <a:pt x="0" y="90678"/>
                </a:lnTo>
                <a:lnTo>
                  <a:pt x="899680" y="90678"/>
                </a:lnTo>
                <a:lnTo>
                  <a:pt x="854837" y="116840"/>
                </a:lnTo>
                <a:lnTo>
                  <a:pt x="850087" y="121069"/>
                </a:lnTo>
                <a:lnTo>
                  <a:pt x="847420" y="126580"/>
                </a:lnTo>
                <a:lnTo>
                  <a:pt x="847026" y="132689"/>
                </a:lnTo>
                <a:lnTo>
                  <a:pt x="849083" y="138684"/>
                </a:lnTo>
                <a:lnTo>
                  <a:pt x="853300" y="143497"/>
                </a:lnTo>
                <a:lnTo>
                  <a:pt x="858824" y="146177"/>
                </a:lnTo>
                <a:lnTo>
                  <a:pt x="864946" y="146583"/>
                </a:lnTo>
                <a:lnTo>
                  <a:pt x="870966" y="144526"/>
                </a:lnTo>
                <a:lnTo>
                  <a:pt x="963244" y="90678"/>
                </a:lnTo>
                <a:lnTo>
                  <a:pt x="990676" y="74676"/>
                </a:lnTo>
                <a:close/>
              </a:path>
              <a:path w="8839835" h="2585085">
                <a:moveTo>
                  <a:pt x="2933827" y="71628"/>
                </a:moveTo>
                <a:lnTo>
                  <a:pt x="2906471" y="55753"/>
                </a:lnTo>
                <a:lnTo>
                  <a:pt x="2813939" y="2032"/>
                </a:lnTo>
                <a:lnTo>
                  <a:pt x="2807906" y="0"/>
                </a:lnTo>
                <a:lnTo>
                  <a:pt x="2801759" y="431"/>
                </a:lnTo>
                <a:lnTo>
                  <a:pt x="2796197" y="3124"/>
                </a:lnTo>
                <a:lnTo>
                  <a:pt x="2791968" y="7874"/>
                </a:lnTo>
                <a:lnTo>
                  <a:pt x="2789986" y="13881"/>
                </a:lnTo>
                <a:lnTo>
                  <a:pt x="2790406" y="19989"/>
                </a:lnTo>
                <a:lnTo>
                  <a:pt x="2793073" y="25501"/>
                </a:lnTo>
                <a:lnTo>
                  <a:pt x="2797810" y="29718"/>
                </a:lnTo>
                <a:lnTo>
                  <a:pt x="2842831" y="55892"/>
                </a:lnTo>
                <a:lnTo>
                  <a:pt x="1600200" y="58801"/>
                </a:lnTo>
                <a:lnTo>
                  <a:pt x="1600200" y="90805"/>
                </a:lnTo>
                <a:lnTo>
                  <a:pt x="2842844" y="87896"/>
                </a:lnTo>
                <a:lnTo>
                  <a:pt x="2798064" y="114173"/>
                </a:lnTo>
                <a:lnTo>
                  <a:pt x="2793327" y="118402"/>
                </a:lnTo>
                <a:lnTo>
                  <a:pt x="2790672" y="123913"/>
                </a:lnTo>
                <a:lnTo>
                  <a:pt x="2790291" y="130022"/>
                </a:lnTo>
                <a:lnTo>
                  <a:pt x="2792349" y="136017"/>
                </a:lnTo>
                <a:lnTo>
                  <a:pt x="2796565" y="140754"/>
                </a:lnTo>
                <a:lnTo>
                  <a:pt x="2802077" y="143408"/>
                </a:lnTo>
                <a:lnTo>
                  <a:pt x="2808186" y="143789"/>
                </a:lnTo>
                <a:lnTo>
                  <a:pt x="2814193" y="141732"/>
                </a:lnTo>
                <a:lnTo>
                  <a:pt x="2933827" y="71628"/>
                </a:lnTo>
                <a:close/>
              </a:path>
              <a:path w="8839835" h="2585085">
                <a:moveTo>
                  <a:pt x="4343400" y="2497074"/>
                </a:moveTo>
                <a:lnTo>
                  <a:pt x="1386268" y="2497074"/>
                </a:lnTo>
                <a:lnTo>
                  <a:pt x="1431163" y="2470886"/>
                </a:lnTo>
                <a:lnTo>
                  <a:pt x="1435887" y="2466670"/>
                </a:lnTo>
                <a:lnTo>
                  <a:pt x="1438541" y="2461145"/>
                </a:lnTo>
                <a:lnTo>
                  <a:pt x="1438922" y="2455024"/>
                </a:lnTo>
                <a:lnTo>
                  <a:pt x="1436878" y="2449004"/>
                </a:lnTo>
                <a:lnTo>
                  <a:pt x="1432648" y="2444267"/>
                </a:lnTo>
                <a:lnTo>
                  <a:pt x="1427137" y="2441600"/>
                </a:lnTo>
                <a:lnTo>
                  <a:pt x="1421028" y="2441194"/>
                </a:lnTo>
                <a:lnTo>
                  <a:pt x="1415021" y="2443238"/>
                </a:lnTo>
                <a:lnTo>
                  <a:pt x="1311402" y="2503678"/>
                </a:lnTo>
                <a:lnTo>
                  <a:pt x="1311402" y="470395"/>
                </a:lnTo>
                <a:lnTo>
                  <a:pt x="1337564" y="515239"/>
                </a:lnTo>
                <a:lnTo>
                  <a:pt x="1341780" y="519976"/>
                </a:lnTo>
                <a:lnTo>
                  <a:pt x="1347292" y="522630"/>
                </a:lnTo>
                <a:lnTo>
                  <a:pt x="1353400" y="523011"/>
                </a:lnTo>
                <a:lnTo>
                  <a:pt x="1359408" y="520954"/>
                </a:lnTo>
                <a:lnTo>
                  <a:pt x="1364208" y="516737"/>
                </a:lnTo>
                <a:lnTo>
                  <a:pt x="1366901" y="511225"/>
                </a:lnTo>
                <a:lnTo>
                  <a:pt x="1367294" y="505117"/>
                </a:lnTo>
                <a:lnTo>
                  <a:pt x="1365250" y="499110"/>
                </a:lnTo>
                <a:lnTo>
                  <a:pt x="1313916" y="411099"/>
                </a:lnTo>
                <a:lnTo>
                  <a:pt x="1295400" y="379349"/>
                </a:lnTo>
                <a:lnTo>
                  <a:pt x="1225550" y="499110"/>
                </a:lnTo>
                <a:lnTo>
                  <a:pt x="1223492" y="505117"/>
                </a:lnTo>
                <a:lnTo>
                  <a:pt x="1223886" y="511225"/>
                </a:lnTo>
                <a:lnTo>
                  <a:pt x="1226578" y="516737"/>
                </a:lnTo>
                <a:lnTo>
                  <a:pt x="1231392" y="520954"/>
                </a:lnTo>
                <a:lnTo>
                  <a:pt x="1237386" y="523011"/>
                </a:lnTo>
                <a:lnTo>
                  <a:pt x="1243495" y="522630"/>
                </a:lnTo>
                <a:lnTo>
                  <a:pt x="1249006" y="519976"/>
                </a:lnTo>
                <a:lnTo>
                  <a:pt x="1253236" y="515239"/>
                </a:lnTo>
                <a:lnTo>
                  <a:pt x="1279398" y="470395"/>
                </a:lnTo>
                <a:lnTo>
                  <a:pt x="1279398" y="2513076"/>
                </a:lnTo>
                <a:lnTo>
                  <a:pt x="1295273" y="2513076"/>
                </a:lnTo>
                <a:lnTo>
                  <a:pt x="1415021" y="2582900"/>
                </a:lnTo>
                <a:lnTo>
                  <a:pt x="1421028" y="2584958"/>
                </a:lnTo>
                <a:lnTo>
                  <a:pt x="1427137" y="2584564"/>
                </a:lnTo>
                <a:lnTo>
                  <a:pt x="1432648" y="2581897"/>
                </a:lnTo>
                <a:lnTo>
                  <a:pt x="1436878" y="2577147"/>
                </a:lnTo>
                <a:lnTo>
                  <a:pt x="1438922" y="2571140"/>
                </a:lnTo>
                <a:lnTo>
                  <a:pt x="1438541" y="2565019"/>
                </a:lnTo>
                <a:lnTo>
                  <a:pt x="1435887" y="2559481"/>
                </a:lnTo>
                <a:lnTo>
                  <a:pt x="1431163" y="2555252"/>
                </a:lnTo>
                <a:lnTo>
                  <a:pt x="1386281" y="2529078"/>
                </a:lnTo>
                <a:lnTo>
                  <a:pt x="4343400" y="2529078"/>
                </a:lnTo>
                <a:lnTo>
                  <a:pt x="4343400" y="2497074"/>
                </a:lnTo>
                <a:close/>
              </a:path>
              <a:path w="8839835" h="2585085">
                <a:moveTo>
                  <a:pt x="8839327" y="74803"/>
                </a:moveTo>
                <a:lnTo>
                  <a:pt x="8719693" y="4826"/>
                </a:lnTo>
                <a:lnTo>
                  <a:pt x="8713686" y="2781"/>
                </a:lnTo>
                <a:lnTo>
                  <a:pt x="8707564" y="3162"/>
                </a:lnTo>
                <a:lnTo>
                  <a:pt x="8702002" y="5816"/>
                </a:lnTo>
                <a:lnTo>
                  <a:pt x="8697722" y="10541"/>
                </a:lnTo>
                <a:lnTo>
                  <a:pt x="8695665" y="16548"/>
                </a:lnTo>
                <a:lnTo>
                  <a:pt x="8696071" y="22656"/>
                </a:lnTo>
                <a:lnTo>
                  <a:pt x="8698751" y="28168"/>
                </a:lnTo>
                <a:lnTo>
                  <a:pt x="8703564" y="32385"/>
                </a:lnTo>
                <a:lnTo>
                  <a:pt x="8748522" y="58712"/>
                </a:lnTo>
                <a:lnTo>
                  <a:pt x="6705600" y="55626"/>
                </a:lnTo>
                <a:lnTo>
                  <a:pt x="6705600" y="87630"/>
                </a:lnTo>
                <a:lnTo>
                  <a:pt x="8213598" y="89916"/>
                </a:lnTo>
                <a:lnTo>
                  <a:pt x="8213598" y="2422169"/>
                </a:lnTo>
                <a:lnTo>
                  <a:pt x="8187436" y="2377313"/>
                </a:lnTo>
                <a:lnTo>
                  <a:pt x="8183207" y="2372576"/>
                </a:lnTo>
                <a:lnTo>
                  <a:pt x="8177682" y="2369909"/>
                </a:lnTo>
                <a:lnTo>
                  <a:pt x="8171535" y="2369515"/>
                </a:lnTo>
                <a:lnTo>
                  <a:pt x="8165465" y="2371560"/>
                </a:lnTo>
                <a:lnTo>
                  <a:pt x="8160728" y="2375789"/>
                </a:lnTo>
                <a:lnTo>
                  <a:pt x="8158073" y="2381313"/>
                </a:lnTo>
                <a:lnTo>
                  <a:pt x="8157692" y="2387435"/>
                </a:lnTo>
                <a:lnTo>
                  <a:pt x="8159750" y="2393442"/>
                </a:lnTo>
                <a:lnTo>
                  <a:pt x="8220215" y="2497074"/>
                </a:lnTo>
                <a:lnTo>
                  <a:pt x="5043868" y="2497074"/>
                </a:lnTo>
                <a:lnTo>
                  <a:pt x="5088763" y="2470886"/>
                </a:lnTo>
                <a:lnTo>
                  <a:pt x="5093487" y="2466670"/>
                </a:lnTo>
                <a:lnTo>
                  <a:pt x="5096141" y="2461145"/>
                </a:lnTo>
                <a:lnTo>
                  <a:pt x="5096522" y="2455024"/>
                </a:lnTo>
                <a:lnTo>
                  <a:pt x="5094478" y="2449004"/>
                </a:lnTo>
                <a:lnTo>
                  <a:pt x="5090249" y="2444267"/>
                </a:lnTo>
                <a:lnTo>
                  <a:pt x="5084737" y="2441600"/>
                </a:lnTo>
                <a:lnTo>
                  <a:pt x="5078628" y="2441194"/>
                </a:lnTo>
                <a:lnTo>
                  <a:pt x="5072634" y="2443238"/>
                </a:lnTo>
                <a:lnTo>
                  <a:pt x="4952873" y="2513076"/>
                </a:lnTo>
                <a:lnTo>
                  <a:pt x="5072634" y="2582900"/>
                </a:lnTo>
                <a:lnTo>
                  <a:pt x="5078628" y="2584958"/>
                </a:lnTo>
                <a:lnTo>
                  <a:pt x="5084737" y="2584564"/>
                </a:lnTo>
                <a:lnTo>
                  <a:pt x="5090249" y="2581897"/>
                </a:lnTo>
                <a:lnTo>
                  <a:pt x="5094478" y="2577147"/>
                </a:lnTo>
                <a:lnTo>
                  <a:pt x="5096522" y="2571140"/>
                </a:lnTo>
                <a:lnTo>
                  <a:pt x="5096141" y="2565019"/>
                </a:lnTo>
                <a:lnTo>
                  <a:pt x="5093487" y="2559481"/>
                </a:lnTo>
                <a:lnTo>
                  <a:pt x="5088763" y="2555252"/>
                </a:lnTo>
                <a:lnTo>
                  <a:pt x="5043881" y="2529078"/>
                </a:lnTo>
                <a:lnTo>
                  <a:pt x="8229600" y="2529078"/>
                </a:lnTo>
                <a:lnTo>
                  <a:pt x="8229600" y="2513152"/>
                </a:lnTo>
                <a:lnTo>
                  <a:pt x="8248116" y="2481402"/>
                </a:lnTo>
                <a:lnTo>
                  <a:pt x="8299450" y="2393442"/>
                </a:lnTo>
                <a:lnTo>
                  <a:pt x="8301495" y="2387435"/>
                </a:lnTo>
                <a:lnTo>
                  <a:pt x="8301101" y="2381313"/>
                </a:lnTo>
                <a:lnTo>
                  <a:pt x="8298408" y="2375789"/>
                </a:lnTo>
                <a:lnTo>
                  <a:pt x="8293608" y="2371560"/>
                </a:lnTo>
                <a:lnTo>
                  <a:pt x="8287601" y="2369515"/>
                </a:lnTo>
                <a:lnTo>
                  <a:pt x="8281492" y="2369909"/>
                </a:lnTo>
                <a:lnTo>
                  <a:pt x="8275980" y="2372576"/>
                </a:lnTo>
                <a:lnTo>
                  <a:pt x="8271764" y="2377313"/>
                </a:lnTo>
                <a:lnTo>
                  <a:pt x="8245602" y="2422169"/>
                </a:lnTo>
                <a:lnTo>
                  <a:pt x="8245602" y="89966"/>
                </a:lnTo>
                <a:lnTo>
                  <a:pt x="8748319" y="90716"/>
                </a:lnTo>
                <a:lnTo>
                  <a:pt x="8703437" y="116840"/>
                </a:lnTo>
                <a:lnTo>
                  <a:pt x="8698624" y="121069"/>
                </a:lnTo>
                <a:lnTo>
                  <a:pt x="8695944" y="126580"/>
                </a:lnTo>
                <a:lnTo>
                  <a:pt x="8695538" y="132689"/>
                </a:lnTo>
                <a:lnTo>
                  <a:pt x="8697595" y="138684"/>
                </a:lnTo>
                <a:lnTo>
                  <a:pt x="8701811" y="143421"/>
                </a:lnTo>
                <a:lnTo>
                  <a:pt x="8707323" y="146075"/>
                </a:lnTo>
                <a:lnTo>
                  <a:pt x="8713432" y="146456"/>
                </a:lnTo>
                <a:lnTo>
                  <a:pt x="8719439" y="144399"/>
                </a:lnTo>
                <a:lnTo>
                  <a:pt x="8811755" y="90805"/>
                </a:lnTo>
                <a:lnTo>
                  <a:pt x="8839327" y="7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8209" y="28515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655" y="3406966"/>
            <a:ext cx="3270250" cy="0"/>
          </a:xfrm>
          <a:custGeom>
            <a:avLst/>
            <a:gdLst/>
            <a:ahLst/>
            <a:cxnLst/>
            <a:rect l="l" t="t" r="r" b="b"/>
            <a:pathLst>
              <a:path w="3270250">
                <a:moveTo>
                  <a:pt x="0" y="0"/>
                </a:moveTo>
                <a:lnTo>
                  <a:pt x="3270206" y="0"/>
                </a:lnTo>
              </a:path>
            </a:pathLst>
          </a:custGeom>
          <a:ln w="18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63061" y="2279142"/>
            <a:ext cx="3771900" cy="21412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904875" marR="213995" indent="-598805">
              <a:lnSpc>
                <a:spcPct val="118400"/>
              </a:lnSpc>
            </a:pPr>
            <a:r>
              <a:rPr sz="3000" i="1" spc="40" dirty="0">
                <a:latin typeface="Times New Roman"/>
                <a:cs typeface="Times New Roman"/>
              </a:rPr>
              <a:t>G</a:t>
            </a:r>
            <a:r>
              <a:rPr sz="3000" spc="40" dirty="0">
                <a:latin typeface="Times New Roman"/>
                <a:cs typeface="Times New Roman"/>
              </a:rPr>
              <a:t>1</a:t>
            </a:r>
            <a:r>
              <a:rPr sz="3000" i="1" spc="40" dirty="0">
                <a:latin typeface="Times New Roman"/>
                <a:cs typeface="Times New Roman"/>
              </a:rPr>
              <a:t>G</a:t>
            </a:r>
            <a:r>
              <a:rPr sz="3000" spc="40" dirty="0">
                <a:latin typeface="Times New Roman"/>
                <a:cs typeface="Times New Roman"/>
              </a:rPr>
              <a:t>2(G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4</a:t>
            </a:r>
            <a:r>
              <a:rPr sz="3000" spc="-459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G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3</a:t>
            </a:r>
            <a:r>
              <a:rPr sz="3000" spc="-305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G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  </a:t>
            </a:r>
            <a:r>
              <a:rPr sz="3000" spc="105" dirty="0">
                <a:latin typeface="Times New Roman"/>
                <a:cs typeface="Times New Roman"/>
              </a:rPr>
              <a:t>1</a:t>
            </a:r>
            <a:r>
              <a:rPr sz="3000" spc="-455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Symbol"/>
                <a:cs typeface="Symbol"/>
              </a:rPr>
              <a:t></a:t>
            </a:r>
            <a:r>
              <a:rPr sz="3000" spc="-220" dirty="0">
                <a:latin typeface="Times New Roman"/>
                <a:cs typeface="Times New Roman"/>
              </a:rPr>
              <a:t> </a:t>
            </a:r>
            <a:r>
              <a:rPr sz="3000" i="1" spc="155" dirty="0">
                <a:latin typeface="Times New Roman"/>
                <a:cs typeface="Times New Roman"/>
              </a:rPr>
              <a:t>G</a:t>
            </a:r>
            <a:r>
              <a:rPr sz="3000" spc="155" dirty="0">
                <a:latin typeface="Times New Roman"/>
                <a:cs typeface="Times New Roman"/>
              </a:rPr>
              <a:t>2</a:t>
            </a:r>
            <a:r>
              <a:rPr sz="3000" i="1" spc="155" dirty="0">
                <a:latin typeface="Times New Roman"/>
                <a:cs typeface="Times New Roman"/>
              </a:rPr>
              <a:t>G</a:t>
            </a:r>
            <a:r>
              <a:rPr sz="3000" spc="155" dirty="0">
                <a:latin typeface="Times New Roman"/>
                <a:cs typeface="Times New Roman"/>
              </a:rPr>
              <a:t>3</a:t>
            </a:r>
            <a:r>
              <a:rPr sz="3000" i="1" spc="155" dirty="0">
                <a:latin typeface="Times New Roman"/>
                <a:cs typeface="Times New Roman"/>
              </a:rPr>
              <a:t>H</a:t>
            </a:r>
            <a:r>
              <a:rPr sz="3000" spc="15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8429" y="1098550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23" y="3365751"/>
            <a:ext cx="1334135" cy="144145"/>
          </a:xfrm>
          <a:custGeom>
            <a:avLst/>
            <a:gdLst/>
            <a:ahLst/>
            <a:cxnLst/>
            <a:rect l="l" t="t" r="r" b="b"/>
            <a:pathLst>
              <a:path w="1334135" h="144145">
                <a:moveTo>
                  <a:pt x="1306318" y="55754"/>
                </a:moveTo>
                <a:lnTo>
                  <a:pt x="1301788" y="55754"/>
                </a:lnTo>
                <a:lnTo>
                  <a:pt x="1301915" y="87758"/>
                </a:lnTo>
                <a:lnTo>
                  <a:pt x="1242686" y="87897"/>
                </a:lnTo>
                <a:lnTo>
                  <a:pt x="1197902" y="114174"/>
                </a:lnTo>
                <a:lnTo>
                  <a:pt x="1193169" y="118391"/>
                </a:lnTo>
                <a:lnTo>
                  <a:pt x="1190520" y="123906"/>
                </a:lnTo>
                <a:lnTo>
                  <a:pt x="1190133" y="130016"/>
                </a:lnTo>
                <a:lnTo>
                  <a:pt x="1192187" y="136018"/>
                </a:lnTo>
                <a:lnTo>
                  <a:pt x="1196403" y="140751"/>
                </a:lnTo>
                <a:lnTo>
                  <a:pt x="1201918" y="143400"/>
                </a:lnTo>
                <a:lnTo>
                  <a:pt x="1208028" y="143787"/>
                </a:lnTo>
                <a:lnTo>
                  <a:pt x="1214031" y="141733"/>
                </a:lnTo>
                <a:lnTo>
                  <a:pt x="1333665" y="71629"/>
                </a:lnTo>
                <a:lnTo>
                  <a:pt x="1306318" y="55754"/>
                </a:lnTo>
                <a:close/>
              </a:path>
              <a:path w="1334135" h="144145">
                <a:moveTo>
                  <a:pt x="1242678" y="55893"/>
                </a:moveTo>
                <a:lnTo>
                  <a:pt x="0" y="58802"/>
                </a:lnTo>
                <a:lnTo>
                  <a:pt x="76" y="90806"/>
                </a:lnTo>
                <a:lnTo>
                  <a:pt x="1242686" y="87897"/>
                </a:lnTo>
                <a:lnTo>
                  <a:pt x="1270083" y="71822"/>
                </a:lnTo>
                <a:lnTo>
                  <a:pt x="1242678" y="55893"/>
                </a:lnTo>
                <a:close/>
              </a:path>
              <a:path w="1334135" h="144145">
                <a:moveTo>
                  <a:pt x="1270083" y="71822"/>
                </a:moveTo>
                <a:lnTo>
                  <a:pt x="1242686" y="87897"/>
                </a:lnTo>
                <a:lnTo>
                  <a:pt x="1301915" y="87758"/>
                </a:lnTo>
                <a:lnTo>
                  <a:pt x="1301906" y="85599"/>
                </a:lnTo>
                <a:lnTo>
                  <a:pt x="1293787" y="85599"/>
                </a:lnTo>
                <a:lnTo>
                  <a:pt x="1270083" y="71822"/>
                </a:lnTo>
                <a:close/>
              </a:path>
              <a:path w="1334135" h="144145">
                <a:moveTo>
                  <a:pt x="1293787" y="57913"/>
                </a:moveTo>
                <a:lnTo>
                  <a:pt x="1270083" y="71822"/>
                </a:lnTo>
                <a:lnTo>
                  <a:pt x="1293787" y="85599"/>
                </a:lnTo>
                <a:lnTo>
                  <a:pt x="1293787" y="57913"/>
                </a:lnTo>
                <a:close/>
              </a:path>
              <a:path w="1334135" h="144145">
                <a:moveTo>
                  <a:pt x="1301796" y="57913"/>
                </a:moveTo>
                <a:lnTo>
                  <a:pt x="1293787" y="57913"/>
                </a:lnTo>
                <a:lnTo>
                  <a:pt x="1293787" y="85599"/>
                </a:lnTo>
                <a:lnTo>
                  <a:pt x="1301906" y="85599"/>
                </a:lnTo>
                <a:lnTo>
                  <a:pt x="1301796" y="57913"/>
                </a:lnTo>
                <a:close/>
              </a:path>
              <a:path w="1334135" h="144145">
                <a:moveTo>
                  <a:pt x="1301788" y="55754"/>
                </a:moveTo>
                <a:lnTo>
                  <a:pt x="1242678" y="55893"/>
                </a:lnTo>
                <a:lnTo>
                  <a:pt x="1270083" y="71822"/>
                </a:lnTo>
                <a:lnTo>
                  <a:pt x="1293787" y="57913"/>
                </a:lnTo>
                <a:lnTo>
                  <a:pt x="1301796" y="57913"/>
                </a:lnTo>
                <a:lnTo>
                  <a:pt x="1301788" y="55754"/>
                </a:lnTo>
                <a:close/>
              </a:path>
              <a:path w="1334135" h="144145">
                <a:moveTo>
                  <a:pt x="1207754" y="0"/>
                </a:moveTo>
                <a:lnTo>
                  <a:pt x="1201600" y="430"/>
                </a:lnTo>
                <a:lnTo>
                  <a:pt x="1196042" y="3123"/>
                </a:lnTo>
                <a:lnTo>
                  <a:pt x="1191806" y="7875"/>
                </a:lnTo>
                <a:lnTo>
                  <a:pt x="1189825" y="13878"/>
                </a:lnTo>
                <a:lnTo>
                  <a:pt x="1190250" y="19988"/>
                </a:lnTo>
                <a:lnTo>
                  <a:pt x="1192913" y="25503"/>
                </a:lnTo>
                <a:lnTo>
                  <a:pt x="1197648" y="29719"/>
                </a:lnTo>
                <a:lnTo>
                  <a:pt x="1242678" y="55893"/>
                </a:lnTo>
                <a:lnTo>
                  <a:pt x="1306318" y="55754"/>
                </a:lnTo>
                <a:lnTo>
                  <a:pt x="1213777" y="2033"/>
                </a:lnTo>
                <a:lnTo>
                  <a:pt x="1207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7461" y="3365224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975885" y="87985"/>
                </a:moveTo>
                <a:lnTo>
                  <a:pt x="930910" y="114067"/>
                </a:lnTo>
                <a:lnTo>
                  <a:pt x="926157" y="118284"/>
                </a:lnTo>
                <a:lnTo>
                  <a:pt x="923464" y="123799"/>
                </a:lnTo>
                <a:lnTo>
                  <a:pt x="923034" y="129909"/>
                </a:lnTo>
                <a:lnTo>
                  <a:pt x="925068" y="135911"/>
                </a:lnTo>
                <a:lnTo>
                  <a:pt x="929284" y="140664"/>
                </a:lnTo>
                <a:lnTo>
                  <a:pt x="934799" y="143357"/>
                </a:lnTo>
                <a:lnTo>
                  <a:pt x="940909" y="143787"/>
                </a:lnTo>
                <a:lnTo>
                  <a:pt x="946912" y="141753"/>
                </a:lnTo>
                <a:lnTo>
                  <a:pt x="1039501" y="88159"/>
                </a:lnTo>
                <a:lnTo>
                  <a:pt x="975885" y="87985"/>
                </a:lnTo>
                <a:close/>
              </a:path>
              <a:path w="1067434" h="144145">
                <a:moveTo>
                  <a:pt x="1003318" y="72076"/>
                </a:moveTo>
                <a:lnTo>
                  <a:pt x="975885" y="87985"/>
                </a:lnTo>
                <a:lnTo>
                  <a:pt x="1035050" y="88159"/>
                </a:lnTo>
                <a:lnTo>
                  <a:pt x="1035058" y="86000"/>
                </a:lnTo>
                <a:lnTo>
                  <a:pt x="1027049" y="86000"/>
                </a:lnTo>
                <a:lnTo>
                  <a:pt x="1003318" y="72076"/>
                </a:lnTo>
                <a:close/>
              </a:path>
              <a:path w="1067434" h="144145">
                <a:moveTo>
                  <a:pt x="941397" y="0"/>
                </a:moveTo>
                <a:lnTo>
                  <a:pt x="935243" y="386"/>
                </a:lnTo>
                <a:lnTo>
                  <a:pt x="929685" y="3036"/>
                </a:lnTo>
                <a:lnTo>
                  <a:pt x="925449" y="7768"/>
                </a:lnTo>
                <a:lnTo>
                  <a:pt x="923395" y="13773"/>
                </a:lnTo>
                <a:lnTo>
                  <a:pt x="923782" y="19897"/>
                </a:lnTo>
                <a:lnTo>
                  <a:pt x="926431" y="25449"/>
                </a:lnTo>
                <a:lnTo>
                  <a:pt x="931164" y="29739"/>
                </a:lnTo>
                <a:lnTo>
                  <a:pt x="975886" y="55981"/>
                </a:lnTo>
                <a:lnTo>
                  <a:pt x="1035177" y="56155"/>
                </a:lnTo>
                <a:lnTo>
                  <a:pt x="1035050" y="88159"/>
                </a:lnTo>
                <a:lnTo>
                  <a:pt x="1039501" y="88159"/>
                </a:lnTo>
                <a:lnTo>
                  <a:pt x="1066927" y="72284"/>
                </a:lnTo>
                <a:lnTo>
                  <a:pt x="947420" y="2053"/>
                </a:lnTo>
                <a:lnTo>
                  <a:pt x="941397" y="0"/>
                </a:lnTo>
                <a:close/>
              </a:path>
              <a:path w="1067434" h="144145">
                <a:moveTo>
                  <a:pt x="0" y="53107"/>
                </a:moveTo>
                <a:lnTo>
                  <a:pt x="0" y="85111"/>
                </a:lnTo>
                <a:lnTo>
                  <a:pt x="975885" y="87985"/>
                </a:lnTo>
                <a:lnTo>
                  <a:pt x="1003318" y="72076"/>
                </a:lnTo>
                <a:lnTo>
                  <a:pt x="975886" y="55981"/>
                </a:lnTo>
                <a:lnTo>
                  <a:pt x="0" y="53107"/>
                </a:lnTo>
                <a:close/>
              </a:path>
              <a:path w="1067434" h="144145">
                <a:moveTo>
                  <a:pt x="1027049" y="58314"/>
                </a:moveTo>
                <a:lnTo>
                  <a:pt x="1003318" y="72076"/>
                </a:lnTo>
                <a:lnTo>
                  <a:pt x="1027049" y="86000"/>
                </a:lnTo>
                <a:lnTo>
                  <a:pt x="1027049" y="58314"/>
                </a:lnTo>
                <a:close/>
              </a:path>
              <a:path w="1067434" h="144145">
                <a:moveTo>
                  <a:pt x="1035168" y="58314"/>
                </a:moveTo>
                <a:lnTo>
                  <a:pt x="1027049" y="58314"/>
                </a:lnTo>
                <a:lnTo>
                  <a:pt x="1027049" y="86000"/>
                </a:lnTo>
                <a:lnTo>
                  <a:pt x="1035058" y="86000"/>
                </a:lnTo>
                <a:lnTo>
                  <a:pt x="1035168" y="58314"/>
                </a:lnTo>
                <a:close/>
              </a:path>
              <a:path w="1067434" h="144145">
                <a:moveTo>
                  <a:pt x="975886" y="55981"/>
                </a:moveTo>
                <a:lnTo>
                  <a:pt x="1003318" y="72076"/>
                </a:lnTo>
                <a:lnTo>
                  <a:pt x="1027049" y="58314"/>
                </a:lnTo>
                <a:lnTo>
                  <a:pt x="1035168" y="58314"/>
                </a:lnTo>
                <a:lnTo>
                  <a:pt x="1035177" y="56155"/>
                </a:lnTo>
                <a:lnTo>
                  <a:pt x="975886" y="55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300723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6860" y="2346960"/>
          <a:ext cx="6324599" cy="214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39"/>
                <a:gridCol w="6220460"/>
              </a:tblGrid>
              <a:tr h="977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3000" i="1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i="1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40" dirty="0">
                          <a:latin typeface="Times New Roman"/>
                          <a:cs typeface="Times New Roman"/>
                        </a:rPr>
                        <a:t>2(G</a:t>
                      </a:r>
                      <a:r>
                        <a:rPr sz="3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00" spc="-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35" dirty="0">
                          <a:latin typeface="Times New Roman"/>
                          <a:cs typeface="Times New Roman"/>
                        </a:rPr>
                        <a:t>5)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3265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spc="8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7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7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i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75" dirty="0">
                          <a:latin typeface="Times New Roman"/>
                          <a:cs typeface="Times New Roman"/>
                        </a:rPr>
                        <a:t>2(G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215" dirty="0">
                          <a:latin typeface="Times New Roman"/>
                          <a:cs typeface="Times New Roman"/>
                        </a:rPr>
                        <a:t>3G</a:t>
                      </a:r>
                      <a:r>
                        <a:rPr sz="3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35" dirty="0">
                          <a:latin typeface="Times New Roman"/>
                          <a:cs typeface="Times New Roman"/>
                        </a:rPr>
                        <a:t>5)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85809" y="2701874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222" y="3942896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>
                <a:moveTo>
                  <a:pt x="0" y="0"/>
                </a:moveTo>
                <a:lnTo>
                  <a:pt x="810213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6456" y="3942896"/>
            <a:ext cx="6192520" cy="0"/>
          </a:xfrm>
          <a:custGeom>
            <a:avLst/>
            <a:gdLst/>
            <a:ahLst/>
            <a:cxnLst/>
            <a:rect l="l" t="t" r="r" b="b"/>
            <a:pathLst>
              <a:path w="6192520">
                <a:moveTo>
                  <a:pt x="0" y="0"/>
                </a:moveTo>
                <a:lnTo>
                  <a:pt x="6192269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03" y="3398336"/>
            <a:ext cx="121412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120" dirty="0">
                <a:latin typeface="Times New Roman"/>
                <a:cs typeface="Times New Roman"/>
              </a:rPr>
              <a:t>C</a:t>
            </a:r>
            <a:r>
              <a:rPr sz="3000" spc="120" dirty="0">
                <a:latin typeface="Times New Roman"/>
                <a:cs typeface="Times New Roman"/>
              </a:rPr>
              <a:t>(S)</a:t>
            </a:r>
            <a:r>
              <a:rPr sz="3000" spc="225" dirty="0">
                <a:latin typeface="Times New Roman"/>
                <a:cs typeface="Times New Roman"/>
              </a:rPr>
              <a:t> </a:t>
            </a:r>
            <a:r>
              <a:rPr sz="4500" spc="142" baseline="-35185" dirty="0">
                <a:latin typeface="Symbol"/>
                <a:cs typeface="Symbol"/>
              </a:rPr>
              <a:t></a:t>
            </a:r>
            <a:endParaRPr sz="4500" baseline="-3518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7628" y="3398336"/>
            <a:ext cx="3265804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35" dirty="0">
                <a:latin typeface="Times New Roman"/>
                <a:cs typeface="Times New Roman"/>
              </a:rPr>
              <a:t>G</a:t>
            </a:r>
            <a:r>
              <a:rPr sz="3000" spc="35" dirty="0">
                <a:latin typeface="Times New Roman"/>
                <a:cs typeface="Times New Roman"/>
              </a:rPr>
              <a:t>1</a:t>
            </a:r>
            <a:r>
              <a:rPr sz="3000" i="1" spc="35" dirty="0">
                <a:latin typeface="Times New Roman"/>
                <a:cs typeface="Times New Roman"/>
              </a:rPr>
              <a:t>G</a:t>
            </a:r>
            <a:r>
              <a:rPr sz="3000" spc="35" dirty="0">
                <a:latin typeface="Times New Roman"/>
                <a:cs typeface="Times New Roman"/>
              </a:rPr>
              <a:t>2(G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4</a:t>
            </a:r>
            <a:r>
              <a:rPr sz="3000" spc="-44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3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6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673" y="3941881"/>
            <a:ext cx="77089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175" dirty="0">
                <a:latin typeface="Times New Roman"/>
                <a:cs typeface="Times New Roman"/>
              </a:rPr>
              <a:t>R</a:t>
            </a:r>
            <a:r>
              <a:rPr sz="3000" spc="30" dirty="0">
                <a:latin typeface="Times New Roman"/>
                <a:cs typeface="Times New Roman"/>
              </a:rPr>
              <a:t>(</a:t>
            </a:r>
            <a:r>
              <a:rPr sz="3000" spc="75" dirty="0">
                <a:latin typeface="Times New Roman"/>
                <a:cs typeface="Times New Roman"/>
              </a:rPr>
              <a:t>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618" y="3941881"/>
            <a:ext cx="621728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90" dirty="0">
                <a:latin typeface="Times New Roman"/>
                <a:cs typeface="Times New Roman"/>
              </a:rPr>
              <a:t>1</a:t>
            </a:r>
            <a:r>
              <a:rPr sz="3000" spc="-425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204" dirty="0">
                <a:latin typeface="Times New Roman"/>
                <a:cs typeface="Times New Roman"/>
              </a:rPr>
              <a:t> </a:t>
            </a:r>
            <a:r>
              <a:rPr sz="3000" i="1" spc="150" dirty="0">
                <a:latin typeface="Times New Roman"/>
                <a:cs typeface="Times New Roman"/>
              </a:rPr>
              <a:t>G</a:t>
            </a:r>
            <a:r>
              <a:rPr sz="3000" spc="150" dirty="0">
                <a:latin typeface="Times New Roman"/>
                <a:cs typeface="Times New Roman"/>
              </a:rPr>
              <a:t>2</a:t>
            </a:r>
            <a:r>
              <a:rPr sz="3000" i="1" spc="150" dirty="0">
                <a:latin typeface="Times New Roman"/>
                <a:cs typeface="Times New Roman"/>
              </a:rPr>
              <a:t>G</a:t>
            </a:r>
            <a:r>
              <a:rPr sz="3000" spc="150" dirty="0">
                <a:latin typeface="Times New Roman"/>
                <a:cs typeface="Times New Roman"/>
              </a:rPr>
              <a:t>3</a:t>
            </a:r>
            <a:r>
              <a:rPr sz="3000" i="1" spc="150" dirty="0">
                <a:latin typeface="Times New Roman"/>
                <a:cs typeface="Times New Roman"/>
              </a:rPr>
              <a:t>H</a:t>
            </a:r>
            <a:r>
              <a:rPr sz="3000" spc="150" dirty="0">
                <a:latin typeface="Times New Roman"/>
                <a:cs typeface="Times New Roman"/>
              </a:rPr>
              <a:t>1</a:t>
            </a:r>
            <a:r>
              <a:rPr sz="3000" spc="-420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i="1" spc="65" dirty="0">
                <a:latin typeface="Times New Roman"/>
                <a:cs typeface="Times New Roman"/>
              </a:rPr>
              <a:t>G</a:t>
            </a:r>
            <a:r>
              <a:rPr sz="3000" spc="65" dirty="0">
                <a:latin typeface="Times New Roman"/>
                <a:cs typeface="Times New Roman"/>
              </a:rPr>
              <a:t>1</a:t>
            </a:r>
            <a:r>
              <a:rPr sz="3000" i="1" spc="65" dirty="0">
                <a:latin typeface="Times New Roman"/>
                <a:cs typeface="Times New Roman"/>
              </a:rPr>
              <a:t>G</a:t>
            </a:r>
            <a:r>
              <a:rPr sz="3000" spc="65" dirty="0">
                <a:latin typeface="Times New Roman"/>
                <a:cs typeface="Times New Roman"/>
              </a:rPr>
              <a:t>2</a:t>
            </a:r>
            <a:r>
              <a:rPr sz="3000" i="1" spc="65" dirty="0">
                <a:latin typeface="Times New Roman"/>
                <a:cs typeface="Times New Roman"/>
              </a:rPr>
              <a:t>H</a:t>
            </a:r>
            <a:r>
              <a:rPr sz="3000" i="1" spc="-320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2(G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spc="215" dirty="0">
                <a:latin typeface="Times New Roman"/>
                <a:cs typeface="Times New Roman"/>
              </a:rPr>
              <a:t>3G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4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723" y="2579941"/>
            <a:ext cx="2302510" cy="641985"/>
            <a:chOff x="762723" y="2579941"/>
            <a:chExt cx="2302510" cy="641985"/>
          </a:xfrm>
        </p:grpSpPr>
        <p:sp>
          <p:nvSpPr>
            <p:cNvPr id="3" name="object 3"/>
            <p:cNvSpPr/>
            <p:nvPr/>
          </p:nvSpPr>
          <p:spPr>
            <a:xfrm>
              <a:off x="2439162" y="259613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723" y="2834005"/>
              <a:ext cx="1677035" cy="134620"/>
            </a:xfrm>
            <a:custGeom>
              <a:avLst/>
              <a:gdLst/>
              <a:ahLst/>
              <a:cxnLst/>
              <a:rect l="l" t="t" r="r" b="b"/>
              <a:pathLst>
                <a:path w="1677035" h="134619">
                  <a:moveTo>
                    <a:pt x="1651777" y="52578"/>
                  </a:moveTo>
                  <a:lnTo>
                    <a:pt x="1647736" y="52578"/>
                  </a:lnTo>
                  <a:lnTo>
                    <a:pt x="1647863" y="81534"/>
                  </a:lnTo>
                  <a:lnTo>
                    <a:pt x="1594161" y="81687"/>
                  </a:lnTo>
                  <a:lnTo>
                    <a:pt x="1546771" y="109474"/>
                  </a:lnTo>
                  <a:lnTo>
                    <a:pt x="1544485" y="118364"/>
                  </a:lnTo>
                  <a:lnTo>
                    <a:pt x="1548549" y="125222"/>
                  </a:lnTo>
                  <a:lnTo>
                    <a:pt x="1552613" y="132207"/>
                  </a:lnTo>
                  <a:lnTo>
                    <a:pt x="1561503" y="134493"/>
                  </a:lnTo>
                  <a:lnTo>
                    <a:pt x="1676565" y="66929"/>
                  </a:lnTo>
                  <a:lnTo>
                    <a:pt x="1651777" y="52578"/>
                  </a:lnTo>
                  <a:close/>
                </a:path>
                <a:path w="1677035" h="134619">
                  <a:moveTo>
                    <a:pt x="1594304" y="52730"/>
                  </a:moveTo>
                  <a:lnTo>
                    <a:pt x="0" y="57277"/>
                  </a:lnTo>
                  <a:lnTo>
                    <a:pt x="76" y="86233"/>
                  </a:lnTo>
                  <a:lnTo>
                    <a:pt x="1594161" y="81687"/>
                  </a:lnTo>
                  <a:lnTo>
                    <a:pt x="1619052" y="67073"/>
                  </a:lnTo>
                  <a:lnTo>
                    <a:pt x="1594304" y="52730"/>
                  </a:lnTo>
                  <a:close/>
                </a:path>
                <a:path w="1677035" h="134619">
                  <a:moveTo>
                    <a:pt x="1619052" y="67073"/>
                  </a:moveTo>
                  <a:lnTo>
                    <a:pt x="1594161" y="81687"/>
                  </a:lnTo>
                  <a:lnTo>
                    <a:pt x="1647863" y="81534"/>
                  </a:lnTo>
                  <a:lnTo>
                    <a:pt x="1647854" y="79502"/>
                  </a:lnTo>
                  <a:lnTo>
                    <a:pt x="1640497" y="79502"/>
                  </a:lnTo>
                  <a:lnTo>
                    <a:pt x="1619052" y="67073"/>
                  </a:lnTo>
                  <a:close/>
                </a:path>
                <a:path w="1677035" h="134619">
                  <a:moveTo>
                    <a:pt x="1640497" y="54483"/>
                  </a:moveTo>
                  <a:lnTo>
                    <a:pt x="1619052" y="67073"/>
                  </a:lnTo>
                  <a:lnTo>
                    <a:pt x="1640497" y="79502"/>
                  </a:lnTo>
                  <a:lnTo>
                    <a:pt x="1640497" y="54483"/>
                  </a:lnTo>
                  <a:close/>
                </a:path>
                <a:path w="1677035" h="134619">
                  <a:moveTo>
                    <a:pt x="1647744" y="54483"/>
                  </a:moveTo>
                  <a:lnTo>
                    <a:pt x="1640497" y="54483"/>
                  </a:lnTo>
                  <a:lnTo>
                    <a:pt x="1640497" y="79502"/>
                  </a:lnTo>
                  <a:lnTo>
                    <a:pt x="1647854" y="79502"/>
                  </a:lnTo>
                  <a:lnTo>
                    <a:pt x="1647744" y="54483"/>
                  </a:lnTo>
                  <a:close/>
                </a:path>
                <a:path w="1677035" h="134619">
                  <a:moveTo>
                    <a:pt x="1647736" y="52578"/>
                  </a:moveTo>
                  <a:lnTo>
                    <a:pt x="1594304" y="52730"/>
                  </a:lnTo>
                  <a:lnTo>
                    <a:pt x="1619052" y="67073"/>
                  </a:lnTo>
                  <a:lnTo>
                    <a:pt x="1640497" y="54483"/>
                  </a:lnTo>
                  <a:lnTo>
                    <a:pt x="1647744" y="54483"/>
                  </a:lnTo>
                  <a:lnTo>
                    <a:pt x="1647736" y="52578"/>
                  </a:lnTo>
                  <a:close/>
                </a:path>
                <a:path w="1677035" h="134619">
                  <a:moveTo>
                    <a:pt x="1561122" y="0"/>
                  </a:moveTo>
                  <a:lnTo>
                    <a:pt x="1552232" y="2412"/>
                  </a:lnTo>
                  <a:lnTo>
                    <a:pt x="1548295" y="9271"/>
                  </a:lnTo>
                  <a:lnTo>
                    <a:pt x="1544231" y="16256"/>
                  </a:lnTo>
                  <a:lnTo>
                    <a:pt x="1546644" y="25146"/>
                  </a:lnTo>
                  <a:lnTo>
                    <a:pt x="1594304" y="52730"/>
                  </a:lnTo>
                  <a:lnTo>
                    <a:pt x="1651777" y="52578"/>
                  </a:lnTo>
                  <a:lnTo>
                    <a:pt x="1567980" y="4064"/>
                  </a:lnTo>
                  <a:lnTo>
                    <a:pt x="1561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345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7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161" y="412013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4161" y="2833751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19">
                <a:moveTo>
                  <a:pt x="552323" y="67183"/>
                </a:moveTo>
                <a:lnTo>
                  <a:pt x="486790" y="105410"/>
                </a:lnTo>
                <a:lnTo>
                  <a:pt x="479805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79"/>
                </a:lnTo>
                <a:lnTo>
                  <a:pt x="494411" y="134365"/>
                </a:lnTo>
                <a:lnTo>
                  <a:pt x="584876" y="81661"/>
                </a:lnTo>
                <a:lnTo>
                  <a:pt x="580898" y="81661"/>
                </a:lnTo>
                <a:lnTo>
                  <a:pt x="580898" y="79628"/>
                </a:lnTo>
                <a:lnTo>
                  <a:pt x="573659" y="79628"/>
                </a:lnTo>
                <a:lnTo>
                  <a:pt x="552323" y="67183"/>
                </a:lnTo>
                <a:close/>
              </a:path>
              <a:path w="610235" h="134619">
                <a:moveTo>
                  <a:pt x="5275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527503" y="81661"/>
                </a:lnTo>
                <a:lnTo>
                  <a:pt x="552323" y="67183"/>
                </a:lnTo>
                <a:lnTo>
                  <a:pt x="527503" y="52704"/>
                </a:lnTo>
                <a:close/>
              </a:path>
              <a:path w="610235" h="134619">
                <a:moveTo>
                  <a:pt x="584878" y="52704"/>
                </a:moveTo>
                <a:lnTo>
                  <a:pt x="580898" y="52704"/>
                </a:lnTo>
                <a:lnTo>
                  <a:pt x="580898" y="81661"/>
                </a:lnTo>
                <a:lnTo>
                  <a:pt x="584876" y="81661"/>
                </a:lnTo>
                <a:lnTo>
                  <a:pt x="609726" y="67183"/>
                </a:lnTo>
                <a:lnTo>
                  <a:pt x="584878" y="52704"/>
                </a:lnTo>
                <a:close/>
              </a:path>
              <a:path w="610235" h="134619">
                <a:moveTo>
                  <a:pt x="573659" y="54737"/>
                </a:moveTo>
                <a:lnTo>
                  <a:pt x="552323" y="67183"/>
                </a:lnTo>
                <a:lnTo>
                  <a:pt x="573659" y="79628"/>
                </a:lnTo>
                <a:lnTo>
                  <a:pt x="573659" y="54737"/>
                </a:lnTo>
                <a:close/>
              </a:path>
              <a:path w="610235" h="134619">
                <a:moveTo>
                  <a:pt x="580898" y="54737"/>
                </a:moveTo>
                <a:lnTo>
                  <a:pt x="573659" y="54737"/>
                </a:lnTo>
                <a:lnTo>
                  <a:pt x="573659" y="79628"/>
                </a:lnTo>
                <a:lnTo>
                  <a:pt x="580898" y="79628"/>
                </a:lnTo>
                <a:lnTo>
                  <a:pt x="580898" y="54737"/>
                </a:lnTo>
                <a:close/>
              </a:path>
              <a:path w="610235" h="134619">
                <a:moveTo>
                  <a:pt x="494411" y="0"/>
                </a:moveTo>
                <a:lnTo>
                  <a:pt x="485648" y="2286"/>
                </a:lnTo>
                <a:lnTo>
                  <a:pt x="481584" y="9271"/>
                </a:lnTo>
                <a:lnTo>
                  <a:pt x="477520" y="16128"/>
                </a:lnTo>
                <a:lnTo>
                  <a:pt x="479805" y="25019"/>
                </a:lnTo>
                <a:lnTo>
                  <a:pt x="486790" y="28956"/>
                </a:lnTo>
                <a:lnTo>
                  <a:pt x="552323" y="67183"/>
                </a:lnTo>
                <a:lnTo>
                  <a:pt x="573659" y="54737"/>
                </a:lnTo>
                <a:lnTo>
                  <a:pt x="580898" y="54737"/>
                </a:lnTo>
                <a:lnTo>
                  <a:pt x="580898" y="52704"/>
                </a:lnTo>
                <a:lnTo>
                  <a:pt x="584878" y="52704"/>
                </a:lnTo>
                <a:lnTo>
                  <a:pt x="49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5" y="2833750"/>
            <a:ext cx="2896235" cy="1658620"/>
          </a:xfrm>
          <a:custGeom>
            <a:avLst/>
            <a:gdLst/>
            <a:ahLst/>
            <a:cxnLst/>
            <a:rect l="l" t="t" r="r" b="b"/>
            <a:pathLst>
              <a:path w="2896234" h="1658620">
                <a:moveTo>
                  <a:pt x="2895854" y="67183"/>
                </a:moveTo>
                <a:lnTo>
                  <a:pt x="2871000" y="52705"/>
                </a:lnTo>
                <a:lnTo>
                  <a:pt x="2780538" y="0"/>
                </a:lnTo>
                <a:lnTo>
                  <a:pt x="2771775" y="2286"/>
                </a:lnTo>
                <a:lnTo>
                  <a:pt x="2767711" y="9271"/>
                </a:lnTo>
                <a:lnTo>
                  <a:pt x="2763647" y="16129"/>
                </a:lnTo>
                <a:lnTo>
                  <a:pt x="2765933" y="25019"/>
                </a:lnTo>
                <a:lnTo>
                  <a:pt x="2772918" y="28956"/>
                </a:lnTo>
                <a:lnTo>
                  <a:pt x="2813621" y="52705"/>
                </a:lnTo>
                <a:lnTo>
                  <a:pt x="609727" y="52705"/>
                </a:lnTo>
                <a:lnTo>
                  <a:pt x="609727" y="81661"/>
                </a:lnTo>
                <a:lnTo>
                  <a:pt x="1204849" y="81661"/>
                </a:lnTo>
                <a:lnTo>
                  <a:pt x="1204849" y="1509090"/>
                </a:lnTo>
                <a:lnTo>
                  <a:pt x="1181100" y="1468374"/>
                </a:lnTo>
                <a:lnTo>
                  <a:pt x="1177163" y="1461389"/>
                </a:lnTo>
                <a:lnTo>
                  <a:pt x="1168273" y="1459103"/>
                </a:lnTo>
                <a:lnTo>
                  <a:pt x="1161415" y="1463167"/>
                </a:lnTo>
                <a:lnTo>
                  <a:pt x="1154430" y="1467231"/>
                </a:lnTo>
                <a:lnTo>
                  <a:pt x="1152144" y="1475994"/>
                </a:lnTo>
                <a:lnTo>
                  <a:pt x="1210818" y="1576705"/>
                </a:lnTo>
                <a:lnTo>
                  <a:pt x="82219" y="1576705"/>
                </a:lnTo>
                <a:lnTo>
                  <a:pt x="122936" y="1552956"/>
                </a:lnTo>
                <a:lnTo>
                  <a:pt x="129921" y="1549019"/>
                </a:lnTo>
                <a:lnTo>
                  <a:pt x="132207" y="1540129"/>
                </a:lnTo>
                <a:lnTo>
                  <a:pt x="128143" y="1533271"/>
                </a:lnTo>
                <a:lnTo>
                  <a:pt x="124079" y="1526286"/>
                </a:lnTo>
                <a:lnTo>
                  <a:pt x="115316" y="1524000"/>
                </a:lnTo>
                <a:lnTo>
                  <a:pt x="57404" y="1557756"/>
                </a:lnTo>
                <a:lnTo>
                  <a:pt x="57404" y="1591195"/>
                </a:lnTo>
                <a:lnTo>
                  <a:pt x="36068" y="1603629"/>
                </a:lnTo>
                <a:lnTo>
                  <a:pt x="57391" y="1591195"/>
                </a:lnTo>
                <a:lnTo>
                  <a:pt x="57404" y="1557756"/>
                </a:lnTo>
                <a:lnTo>
                  <a:pt x="0" y="1591195"/>
                </a:lnTo>
                <a:lnTo>
                  <a:pt x="115316" y="1658366"/>
                </a:lnTo>
                <a:lnTo>
                  <a:pt x="124079" y="1656080"/>
                </a:lnTo>
                <a:lnTo>
                  <a:pt x="128143" y="1649095"/>
                </a:lnTo>
                <a:lnTo>
                  <a:pt x="132207" y="1642237"/>
                </a:lnTo>
                <a:lnTo>
                  <a:pt x="129921" y="1633347"/>
                </a:lnTo>
                <a:lnTo>
                  <a:pt x="122936" y="1629410"/>
                </a:lnTo>
                <a:lnTo>
                  <a:pt x="82219" y="1605661"/>
                </a:lnTo>
                <a:lnTo>
                  <a:pt x="1219327" y="1605661"/>
                </a:lnTo>
                <a:lnTo>
                  <a:pt x="1219327" y="1591310"/>
                </a:lnTo>
                <a:lnTo>
                  <a:pt x="1236116" y="1562481"/>
                </a:lnTo>
                <a:lnTo>
                  <a:pt x="1286510" y="1475994"/>
                </a:lnTo>
                <a:lnTo>
                  <a:pt x="1284224" y="1467231"/>
                </a:lnTo>
                <a:lnTo>
                  <a:pt x="1277239" y="1463167"/>
                </a:lnTo>
                <a:lnTo>
                  <a:pt x="1270381" y="1459103"/>
                </a:lnTo>
                <a:lnTo>
                  <a:pt x="1261491" y="1461389"/>
                </a:lnTo>
                <a:lnTo>
                  <a:pt x="1257554" y="1468374"/>
                </a:lnTo>
                <a:lnTo>
                  <a:pt x="1233805" y="1509090"/>
                </a:lnTo>
                <a:lnTo>
                  <a:pt x="1233805" y="81661"/>
                </a:lnTo>
                <a:lnTo>
                  <a:pt x="2813621" y="81661"/>
                </a:lnTo>
                <a:lnTo>
                  <a:pt x="2772918" y="105410"/>
                </a:lnTo>
                <a:lnTo>
                  <a:pt x="2765933" y="109347"/>
                </a:lnTo>
                <a:lnTo>
                  <a:pt x="2763647" y="118237"/>
                </a:lnTo>
                <a:lnTo>
                  <a:pt x="2767711" y="125095"/>
                </a:lnTo>
                <a:lnTo>
                  <a:pt x="2771775" y="132080"/>
                </a:lnTo>
                <a:lnTo>
                  <a:pt x="2780538" y="134366"/>
                </a:lnTo>
                <a:lnTo>
                  <a:pt x="2871000" y="81661"/>
                </a:lnTo>
                <a:lnTo>
                  <a:pt x="2895854" y="67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6779" y="2833750"/>
            <a:ext cx="1667510" cy="1658620"/>
          </a:xfrm>
          <a:custGeom>
            <a:avLst/>
            <a:gdLst/>
            <a:ahLst/>
            <a:cxnLst/>
            <a:rect l="l" t="t" r="r" b="b"/>
            <a:pathLst>
              <a:path w="1667510" h="1658620">
                <a:moveTo>
                  <a:pt x="1057910" y="67183"/>
                </a:moveTo>
                <a:lnTo>
                  <a:pt x="1033056" y="52705"/>
                </a:lnTo>
                <a:lnTo>
                  <a:pt x="942594" y="0"/>
                </a:lnTo>
                <a:lnTo>
                  <a:pt x="933831" y="2286"/>
                </a:lnTo>
                <a:lnTo>
                  <a:pt x="929767" y="9271"/>
                </a:lnTo>
                <a:lnTo>
                  <a:pt x="925703" y="16129"/>
                </a:lnTo>
                <a:lnTo>
                  <a:pt x="927989" y="25019"/>
                </a:lnTo>
                <a:lnTo>
                  <a:pt x="934974" y="28956"/>
                </a:lnTo>
                <a:lnTo>
                  <a:pt x="975677" y="52705"/>
                </a:lnTo>
                <a:lnTo>
                  <a:pt x="371983" y="52705"/>
                </a:lnTo>
                <a:lnTo>
                  <a:pt x="371983" y="81661"/>
                </a:lnTo>
                <a:lnTo>
                  <a:pt x="975677" y="81661"/>
                </a:lnTo>
                <a:lnTo>
                  <a:pt x="934974" y="105410"/>
                </a:lnTo>
                <a:lnTo>
                  <a:pt x="927989" y="109347"/>
                </a:lnTo>
                <a:lnTo>
                  <a:pt x="925703" y="118237"/>
                </a:lnTo>
                <a:lnTo>
                  <a:pt x="929767" y="125095"/>
                </a:lnTo>
                <a:lnTo>
                  <a:pt x="933831" y="132080"/>
                </a:lnTo>
                <a:lnTo>
                  <a:pt x="942594" y="134366"/>
                </a:lnTo>
                <a:lnTo>
                  <a:pt x="1033056" y="81661"/>
                </a:lnTo>
                <a:lnTo>
                  <a:pt x="1057910" y="67183"/>
                </a:lnTo>
                <a:close/>
              </a:path>
              <a:path w="1667510" h="1658620">
                <a:moveTo>
                  <a:pt x="1667383" y="1576705"/>
                </a:moveTo>
                <a:lnTo>
                  <a:pt x="149275" y="1576705"/>
                </a:lnTo>
                <a:lnTo>
                  <a:pt x="189992" y="1552956"/>
                </a:lnTo>
                <a:lnTo>
                  <a:pt x="196977" y="1549019"/>
                </a:lnTo>
                <a:lnTo>
                  <a:pt x="199263" y="1540129"/>
                </a:lnTo>
                <a:lnTo>
                  <a:pt x="195199" y="1533271"/>
                </a:lnTo>
                <a:lnTo>
                  <a:pt x="191135" y="1526286"/>
                </a:lnTo>
                <a:lnTo>
                  <a:pt x="182372" y="1524000"/>
                </a:lnTo>
                <a:lnTo>
                  <a:pt x="81661" y="1582686"/>
                </a:lnTo>
                <a:lnTo>
                  <a:pt x="81661" y="454088"/>
                </a:lnTo>
                <a:lnTo>
                  <a:pt x="105410" y="494792"/>
                </a:lnTo>
                <a:lnTo>
                  <a:pt x="109347" y="501777"/>
                </a:lnTo>
                <a:lnTo>
                  <a:pt x="118237" y="504063"/>
                </a:lnTo>
                <a:lnTo>
                  <a:pt x="125095" y="499999"/>
                </a:lnTo>
                <a:lnTo>
                  <a:pt x="132080" y="495935"/>
                </a:lnTo>
                <a:lnTo>
                  <a:pt x="134366" y="487172"/>
                </a:lnTo>
                <a:lnTo>
                  <a:pt x="83972" y="400685"/>
                </a:lnTo>
                <a:lnTo>
                  <a:pt x="67183" y="371856"/>
                </a:lnTo>
                <a:lnTo>
                  <a:pt x="0" y="487172"/>
                </a:lnTo>
                <a:lnTo>
                  <a:pt x="2286" y="495935"/>
                </a:lnTo>
                <a:lnTo>
                  <a:pt x="9271" y="499999"/>
                </a:lnTo>
                <a:lnTo>
                  <a:pt x="16129" y="504063"/>
                </a:lnTo>
                <a:lnTo>
                  <a:pt x="25019" y="501777"/>
                </a:lnTo>
                <a:lnTo>
                  <a:pt x="28956" y="494792"/>
                </a:lnTo>
                <a:lnTo>
                  <a:pt x="52705" y="454088"/>
                </a:lnTo>
                <a:lnTo>
                  <a:pt x="52705" y="1591183"/>
                </a:lnTo>
                <a:lnTo>
                  <a:pt x="67068" y="1591183"/>
                </a:lnTo>
                <a:lnTo>
                  <a:pt x="182372" y="1658366"/>
                </a:lnTo>
                <a:lnTo>
                  <a:pt x="191135" y="1656080"/>
                </a:lnTo>
                <a:lnTo>
                  <a:pt x="195199" y="1649095"/>
                </a:lnTo>
                <a:lnTo>
                  <a:pt x="199263" y="1642237"/>
                </a:lnTo>
                <a:lnTo>
                  <a:pt x="196977" y="1633347"/>
                </a:lnTo>
                <a:lnTo>
                  <a:pt x="189992" y="1629410"/>
                </a:lnTo>
                <a:lnTo>
                  <a:pt x="149275" y="1605661"/>
                </a:lnTo>
                <a:lnTo>
                  <a:pt x="1667383" y="1605661"/>
                </a:lnTo>
                <a:lnTo>
                  <a:pt x="1667383" y="1576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22194" y="30849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474798"/>
            <a:ext cx="1924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3600" baseline="1157" dirty="0">
                <a:latin typeface="Tahoma"/>
                <a:cs typeface="Tahoma"/>
              </a:rPr>
              <a:t>R(s)	</a:t>
            </a: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6609" y="2394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3361" y="2131829"/>
            <a:ext cx="5334635" cy="157480"/>
          </a:xfrm>
          <a:custGeom>
            <a:avLst/>
            <a:gdLst/>
            <a:ahLst/>
            <a:cxnLst/>
            <a:rect l="l" t="t" r="r" b="b"/>
            <a:pathLst>
              <a:path w="5334634" h="157480">
                <a:moveTo>
                  <a:pt x="5264531" y="78732"/>
                </a:moveTo>
                <a:lnTo>
                  <a:pt x="5185283" y="124960"/>
                </a:lnTo>
                <a:lnTo>
                  <a:pt x="5180077" y="129567"/>
                </a:lnTo>
                <a:lnTo>
                  <a:pt x="5177170" y="135628"/>
                </a:lnTo>
                <a:lnTo>
                  <a:pt x="5176764" y="142355"/>
                </a:lnTo>
                <a:lnTo>
                  <a:pt x="5179060" y="148963"/>
                </a:lnTo>
                <a:lnTo>
                  <a:pt x="5183647" y="154114"/>
                </a:lnTo>
                <a:lnTo>
                  <a:pt x="5189664" y="157027"/>
                </a:lnTo>
                <a:lnTo>
                  <a:pt x="5196347" y="157464"/>
                </a:lnTo>
                <a:lnTo>
                  <a:pt x="5202936" y="155186"/>
                </a:lnTo>
                <a:lnTo>
                  <a:pt x="5304053" y="96258"/>
                </a:lnTo>
                <a:lnTo>
                  <a:pt x="5299456" y="96258"/>
                </a:lnTo>
                <a:lnTo>
                  <a:pt x="5299456" y="93845"/>
                </a:lnTo>
                <a:lnTo>
                  <a:pt x="5290439" y="93845"/>
                </a:lnTo>
                <a:lnTo>
                  <a:pt x="5264531" y="78732"/>
                </a:lnTo>
                <a:close/>
              </a:path>
              <a:path w="5334634" h="157480">
                <a:moveTo>
                  <a:pt x="5234486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5234486" y="96258"/>
                </a:lnTo>
                <a:lnTo>
                  <a:pt x="5264531" y="78732"/>
                </a:lnTo>
                <a:lnTo>
                  <a:pt x="5234486" y="61206"/>
                </a:lnTo>
                <a:close/>
              </a:path>
              <a:path w="5334634" h="157480">
                <a:moveTo>
                  <a:pt x="5304053" y="61206"/>
                </a:moveTo>
                <a:lnTo>
                  <a:pt x="5299456" y="61206"/>
                </a:lnTo>
                <a:lnTo>
                  <a:pt x="5299456" y="96258"/>
                </a:lnTo>
                <a:lnTo>
                  <a:pt x="5304053" y="96258"/>
                </a:lnTo>
                <a:lnTo>
                  <a:pt x="5334127" y="78732"/>
                </a:lnTo>
                <a:lnTo>
                  <a:pt x="5304053" y="61206"/>
                </a:lnTo>
                <a:close/>
              </a:path>
              <a:path w="5334634" h="157480">
                <a:moveTo>
                  <a:pt x="5290439" y="63619"/>
                </a:moveTo>
                <a:lnTo>
                  <a:pt x="5264531" y="78732"/>
                </a:lnTo>
                <a:lnTo>
                  <a:pt x="5290439" y="93845"/>
                </a:lnTo>
                <a:lnTo>
                  <a:pt x="5290439" y="63619"/>
                </a:lnTo>
                <a:close/>
              </a:path>
              <a:path w="5334634" h="157480">
                <a:moveTo>
                  <a:pt x="5299456" y="63619"/>
                </a:moveTo>
                <a:lnTo>
                  <a:pt x="5290439" y="63619"/>
                </a:lnTo>
                <a:lnTo>
                  <a:pt x="5290439" y="93845"/>
                </a:lnTo>
                <a:lnTo>
                  <a:pt x="5299456" y="93845"/>
                </a:lnTo>
                <a:lnTo>
                  <a:pt x="5299456" y="63619"/>
                </a:lnTo>
                <a:close/>
              </a:path>
              <a:path w="5334634" h="157480">
                <a:moveTo>
                  <a:pt x="5196347" y="0"/>
                </a:moveTo>
                <a:lnTo>
                  <a:pt x="5189664" y="436"/>
                </a:lnTo>
                <a:lnTo>
                  <a:pt x="5183647" y="3349"/>
                </a:lnTo>
                <a:lnTo>
                  <a:pt x="5179060" y="8501"/>
                </a:lnTo>
                <a:lnTo>
                  <a:pt x="5176764" y="15109"/>
                </a:lnTo>
                <a:lnTo>
                  <a:pt x="5177170" y="21836"/>
                </a:lnTo>
                <a:lnTo>
                  <a:pt x="5180077" y="27896"/>
                </a:lnTo>
                <a:lnTo>
                  <a:pt x="5185283" y="32504"/>
                </a:lnTo>
                <a:lnTo>
                  <a:pt x="5264531" y="78732"/>
                </a:lnTo>
                <a:lnTo>
                  <a:pt x="5290439" y="63619"/>
                </a:lnTo>
                <a:lnTo>
                  <a:pt x="5299456" y="63619"/>
                </a:lnTo>
                <a:lnTo>
                  <a:pt x="5299456" y="61206"/>
                </a:lnTo>
                <a:lnTo>
                  <a:pt x="5304053" y="61206"/>
                </a:lnTo>
                <a:lnTo>
                  <a:pt x="5202936" y="2278"/>
                </a:lnTo>
                <a:lnTo>
                  <a:pt x="5196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809599"/>
            <a:ext cx="8379459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Forward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direction of flow of signal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input 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endParaRPr sz="2600">
              <a:latin typeface="Calibri"/>
              <a:cs typeface="Calibri"/>
            </a:endParaRPr>
          </a:p>
          <a:p>
            <a:pPr marL="193040" algn="ctr">
              <a:lnSpc>
                <a:spcPts val="241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Forward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5034952"/>
            <a:ext cx="8300084" cy="13411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599440" algn="ctr">
              <a:lnSpc>
                <a:spcPct val="100000"/>
              </a:lnSpc>
              <a:spcBef>
                <a:spcPts val="309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ts val="3360"/>
              </a:lnSpc>
              <a:spcBef>
                <a:spcPts val="660"/>
              </a:spcBef>
              <a:buClr>
                <a:srgbClr val="0000FF"/>
              </a:buClr>
              <a:buSzPct val="108928"/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Feedback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direction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flow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3835" y="4875029"/>
            <a:ext cx="3963035" cy="157480"/>
          </a:xfrm>
          <a:custGeom>
            <a:avLst/>
            <a:gdLst/>
            <a:ahLst/>
            <a:cxnLst/>
            <a:rect l="l" t="t" r="r" b="b"/>
            <a:pathLst>
              <a:path w="3963034" h="157479">
                <a:moveTo>
                  <a:pt x="137779" y="0"/>
                </a:moveTo>
                <a:lnTo>
                  <a:pt x="131190" y="2278"/>
                </a:lnTo>
                <a:lnTo>
                  <a:pt x="0" y="78732"/>
                </a:lnTo>
                <a:lnTo>
                  <a:pt x="131190" y="155186"/>
                </a:lnTo>
                <a:lnTo>
                  <a:pt x="137779" y="157464"/>
                </a:lnTo>
                <a:lnTo>
                  <a:pt x="144462" y="157027"/>
                </a:lnTo>
                <a:lnTo>
                  <a:pt x="150479" y="154114"/>
                </a:lnTo>
                <a:lnTo>
                  <a:pt x="155066" y="148963"/>
                </a:lnTo>
                <a:lnTo>
                  <a:pt x="157362" y="142355"/>
                </a:lnTo>
                <a:lnTo>
                  <a:pt x="156956" y="135628"/>
                </a:lnTo>
                <a:lnTo>
                  <a:pt x="154049" y="129567"/>
                </a:lnTo>
                <a:lnTo>
                  <a:pt x="148844" y="124960"/>
                </a:lnTo>
                <a:lnTo>
                  <a:pt x="99640" y="96258"/>
                </a:lnTo>
                <a:lnTo>
                  <a:pt x="34797" y="96258"/>
                </a:lnTo>
                <a:lnTo>
                  <a:pt x="34797" y="61206"/>
                </a:lnTo>
                <a:lnTo>
                  <a:pt x="99640" y="61206"/>
                </a:lnTo>
                <a:lnTo>
                  <a:pt x="148844" y="32504"/>
                </a:lnTo>
                <a:lnTo>
                  <a:pt x="154049" y="27896"/>
                </a:lnTo>
                <a:lnTo>
                  <a:pt x="156956" y="21836"/>
                </a:lnTo>
                <a:lnTo>
                  <a:pt x="157362" y="15109"/>
                </a:lnTo>
                <a:lnTo>
                  <a:pt x="155066" y="8501"/>
                </a:lnTo>
                <a:lnTo>
                  <a:pt x="150479" y="3349"/>
                </a:lnTo>
                <a:lnTo>
                  <a:pt x="144462" y="436"/>
                </a:lnTo>
                <a:lnTo>
                  <a:pt x="137779" y="0"/>
                </a:lnTo>
                <a:close/>
              </a:path>
              <a:path w="3963034" h="157479">
                <a:moveTo>
                  <a:pt x="99640" y="61206"/>
                </a:moveTo>
                <a:lnTo>
                  <a:pt x="34797" y="61206"/>
                </a:lnTo>
                <a:lnTo>
                  <a:pt x="34797" y="96258"/>
                </a:lnTo>
                <a:lnTo>
                  <a:pt x="99640" y="96258"/>
                </a:lnTo>
                <a:lnTo>
                  <a:pt x="95504" y="93845"/>
                </a:lnTo>
                <a:lnTo>
                  <a:pt x="43687" y="93845"/>
                </a:lnTo>
                <a:lnTo>
                  <a:pt x="43687" y="63619"/>
                </a:lnTo>
                <a:lnTo>
                  <a:pt x="95503" y="63619"/>
                </a:lnTo>
                <a:lnTo>
                  <a:pt x="99640" y="61206"/>
                </a:lnTo>
                <a:close/>
              </a:path>
              <a:path w="3963034" h="157479">
                <a:moveTo>
                  <a:pt x="3962526" y="61206"/>
                </a:moveTo>
                <a:lnTo>
                  <a:pt x="99640" y="61206"/>
                </a:lnTo>
                <a:lnTo>
                  <a:pt x="69595" y="78732"/>
                </a:lnTo>
                <a:lnTo>
                  <a:pt x="99640" y="96258"/>
                </a:lnTo>
                <a:lnTo>
                  <a:pt x="3962526" y="96258"/>
                </a:lnTo>
                <a:lnTo>
                  <a:pt x="3962526" y="61206"/>
                </a:lnTo>
                <a:close/>
              </a:path>
              <a:path w="3963034" h="157479">
                <a:moveTo>
                  <a:pt x="43687" y="63619"/>
                </a:moveTo>
                <a:lnTo>
                  <a:pt x="43687" y="93845"/>
                </a:lnTo>
                <a:lnTo>
                  <a:pt x="69595" y="78732"/>
                </a:lnTo>
                <a:lnTo>
                  <a:pt x="43687" y="63619"/>
                </a:lnTo>
                <a:close/>
              </a:path>
              <a:path w="3963034" h="157479">
                <a:moveTo>
                  <a:pt x="69595" y="78732"/>
                </a:moveTo>
                <a:lnTo>
                  <a:pt x="43687" y="93845"/>
                </a:lnTo>
                <a:lnTo>
                  <a:pt x="95504" y="93845"/>
                </a:lnTo>
                <a:lnTo>
                  <a:pt x="69595" y="78732"/>
                </a:lnTo>
                <a:close/>
              </a:path>
              <a:path w="3963034" h="157479">
                <a:moveTo>
                  <a:pt x="95503" y="63619"/>
                </a:moveTo>
                <a:lnTo>
                  <a:pt x="43687" y="63619"/>
                </a:lnTo>
                <a:lnTo>
                  <a:pt x="69595" y="78732"/>
                </a:lnTo>
                <a:lnTo>
                  <a:pt x="95503" y="63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2235" y="3281667"/>
            <a:ext cx="3886835" cy="2582545"/>
          </a:xfrm>
          <a:custGeom>
            <a:avLst/>
            <a:gdLst/>
            <a:ahLst/>
            <a:cxnLst/>
            <a:rect l="l" t="t" r="r" b="b"/>
            <a:pathLst>
              <a:path w="38868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886834" h="25825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36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36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  <a:path w="38868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886834" h="2582545">
                <a:moveTo>
                  <a:pt x="2514854" y="71894"/>
                </a:moveTo>
                <a:lnTo>
                  <a:pt x="2487409" y="55892"/>
                </a:lnTo>
                <a:lnTo>
                  <a:pt x="2395093" y="2044"/>
                </a:lnTo>
                <a:lnTo>
                  <a:pt x="2389086" y="0"/>
                </a:lnTo>
                <a:lnTo>
                  <a:pt x="2382977" y="393"/>
                </a:lnTo>
                <a:lnTo>
                  <a:pt x="2377465" y="3086"/>
                </a:lnTo>
                <a:lnTo>
                  <a:pt x="2373249" y="7886"/>
                </a:lnTo>
                <a:lnTo>
                  <a:pt x="2371191" y="13893"/>
                </a:lnTo>
                <a:lnTo>
                  <a:pt x="2371572" y="20002"/>
                </a:lnTo>
                <a:lnTo>
                  <a:pt x="2374227" y="25514"/>
                </a:lnTo>
                <a:lnTo>
                  <a:pt x="2378964" y="29730"/>
                </a:lnTo>
                <a:lnTo>
                  <a:pt x="2423807" y="55892"/>
                </a:lnTo>
                <a:lnTo>
                  <a:pt x="2133727" y="55892"/>
                </a:lnTo>
                <a:lnTo>
                  <a:pt x="2133727" y="87896"/>
                </a:lnTo>
                <a:lnTo>
                  <a:pt x="2423807" y="87896"/>
                </a:lnTo>
                <a:lnTo>
                  <a:pt x="2378964" y="114058"/>
                </a:lnTo>
                <a:lnTo>
                  <a:pt x="2374227" y="118287"/>
                </a:lnTo>
                <a:lnTo>
                  <a:pt x="2371572" y="123799"/>
                </a:lnTo>
                <a:lnTo>
                  <a:pt x="2371191" y="129908"/>
                </a:lnTo>
                <a:lnTo>
                  <a:pt x="2373249" y="135902"/>
                </a:lnTo>
                <a:lnTo>
                  <a:pt x="2377465" y="140716"/>
                </a:lnTo>
                <a:lnTo>
                  <a:pt x="2382977" y="143395"/>
                </a:lnTo>
                <a:lnTo>
                  <a:pt x="2389086" y="143802"/>
                </a:lnTo>
                <a:lnTo>
                  <a:pt x="2395093" y="141744"/>
                </a:lnTo>
                <a:lnTo>
                  <a:pt x="2487409" y="87896"/>
                </a:lnTo>
                <a:lnTo>
                  <a:pt x="2514854" y="71894"/>
                </a:lnTo>
                <a:close/>
              </a:path>
              <a:path w="3886834" h="2582545">
                <a:moveTo>
                  <a:pt x="3886454" y="71894"/>
                </a:moveTo>
                <a:lnTo>
                  <a:pt x="3859009" y="55892"/>
                </a:lnTo>
                <a:lnTo>
                  <a:pt x="3766693" y="2044"/>
                </a:lnTo>
                <a:lnTo>
                  <a:pt x="3760686" y="0"/>
                </a:lnTo>
                <a:lnTo>
                  <a:pt x="3754577" y="393"/>
                </a:lnTo>
                <a:lnTo>
                  <a:pt x="3749065" y="3086"/>
                </a:lnTo>
                <a:lnTo>
                  <a:pt x="3744849" y="7886"/>
                </a:lnTo>
                <a:lnTo>
                  <a:pt x="3742791" y="13893"/>
                </a:lnTo>
                <a:lnTo>
                  <a:pt x="3743172" y="20002"/>
                </a:lnTo>
                <a:lnTo>
                  <a:pt x="3745827" y="25514"/>
                </a:lnTo>
                <a:lnTo>
                  <a:pt x="3750564" y="29730"/>
                </a:lnTo>
                <a:lnTo>
                  <a:pt x="3795407" y="55892"/>
                </a:lnTo>
                <a:lnTo>
                  <a:pt x="3048127" y="55892"/>
                </a:lnTo>
                <a:lnTo>
                  <a:pt x="3048127" y="87896"/>
                </a:lnTo>
                <a:lnTo>
                  <a:pt x="3413125" y="87896"/>
                </a:lnTo>
                <a:lnTo>
                  <a:pt x="3413125" y="1579892"/>
                </a:ln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3413125" y="1611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794"/>
                </a:lnTo>
                <a:lnTo>
                  <a:pt x="3377209" y="2367127"/>
                </a:lnTo>
                <a:lnTo>
                  <a:pt x="3371062" y="2366734"/>
                </a:lnTo>
                <a:lnTo>
                  <a:pt x="3364992" y="2368778"/>
                </a:lnTo>
                <a:lnTo>
                  <a:pt x="3360255" y="2373007"/>
                </a:lnTo>
                <a:lnTo>
                  <a:pt x="3357600" y="2378532"/>
                </a:lnTo>
                <a:lnTo>
                  <a:pt x="3357219" y="2384653"/>
                </a:lnTo>
                <a:lnTo>
                  <a:pt x="3359277" y="2390660"/>
                </a:lnTo>
                <a:lnTo>
                  <a:pt x="3419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429127" y="2526296"/>
                </a:lnTo>
                <a:lnTo>
                  <a:pt x="3429127" y="2510371"/>
                </a:lnTo>
                <a:lnTo>
                  <a:pt x="3447643" y="2478621"/>
                </a:lnTo>
                <a:lnTo>
                  <a:pt x="3498977" y="2390660"/>
                </a:lnTo>
                <a:lnTo>
                  <a:pt x="3501021" y="2384653"/>
                </a:lnTo>
                <a:lnTo>
                  <a:pt x="3500628" y="2378532"/>
                </a:lnTo>
                <a:lnTo>
                  <a:pt x="3497935" y="2373007"/>
                </a:lnTo>
                <a:lnTo>
                  <a:pt x="3493135" y="2368778"/>
                </a:lnTo>
                <a:lnTo>
                  <a:pt x="3487128" y="2366734"/>
                </a:lnTo>
                <a:lnTo>
                  <a:pt x="3481019" y="2367127"/>
                </a:lnTo>
                <a:lnTo>
                  <a:pt x="3475507" y="2369794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795407" y="87896"/>
                </a:lnTo>
                <a:lnTo>
                  <a:pt x="3750564" y="114058"/>
                </a:lnTo>
                <a:lnTo>
                  <a:pt x="3745827" y="118287"/>
                </a:lnTo>
                <a:lnTo>
                  <a:pt x="3743172" y="123799"/>
                </a:lnTo>
                <a:lnTo>
                  <a:pt x="3742791" y="129908"/>
                </a:lnTo>
                <a:lnTo>
                  <a:pt x="3744849" y="135902"/>
                </a:lnTo>
                <a:lnTo>
                  <a:pt x="3749065" y="140716"/>
                </a:lnTo>
                <a:lnTo>
                  <a:pt x="3754577" y="143395"/>
                </a:lnTo>
                <a:lnTo>
                  <a:pt x="3760686" y="143802"/>
                </a:lnTo>
                <a:lnTo>
                  <a:pt x="3766693" y="141744"/>
                </a:lnTo>
                <a:lnTo>
                  <a:pt x="3859009" y="87896"/>
                </a:lnTo>
                <a:lnTo>
                  <a:pt x="38864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7658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09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03592" y="2427732"/>
            <a:ext cx="1052830" cy="989330"/>
            <a:chOff x="7403592" y="2427732"/>
            <a:chExt cx="1052830" cy="989330"/>
          </a:xfrm>
        </p:grpSpPr>
        <p:sp>
          <p:nvSpPr>
            <p:cNvPr id="20" name="object 20"/>
            <p:cNvSpPr/>
            <p:nvPr/>
          </p:nvSpPr>
          <p:spPr>
            <a:xfrm>
              <a:off x="7403592" y="3272028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84871" y="2439162"/>
              <a:ext cx="460375" cy="614680"/>
            </a:xfrm>
            <a:custGeom>
              <a:avLst/>
              <a:gdLst/>
              <a:ahLst/>
              <a:cxnLst/>
              <a:rect l="l" t="t" r="r" b="b"/>
              <a:pathLst>
                <a:path w="460375" h="614680">
                  <a:moveTo>
                    <a:pt x="460121" y="460628"/>
                  </a:moveTo>
                  <a:lnTo>
                    <a:pt x="392302" y="460628"/>
                  </a:lnTo>
                  <a:lnTo>
                    <a:pt x="440181" y="614172"/>
                  </a:lnTo>
                  <a:lnTo>
                    <a:pt x="460121" y="460628"/>
                  </a:lnTo>
                  <a:close/>
                </a:path>
                <a:path w="460375" h="614680">
                  <a:moveTo>
                    <a:pt x="0" y="0"/>
                  </a:moveTo>
                  <a:lnTo>
                    <a:pt x="42575" y="2860"/>
                  </a:lnTo>
                  <a:lnTo>
                    <a:pt x="84158" y="11286"/>
                  </a:lnTo>
                  <a:lnTo>
                    <a:pt x="124530" y="25041"/>
                  </a:lnTo>
                  <a:lnTo>
                    <a:pt x="163473" y="43889"/>
                  </a:lnTo>
                  <a:lnTo>
                    <a:pt x="200768" y="67594"/>
                  </a:lnTo>
                  <a:lnTo>
                    <a:pt x="236197" y="95922"/>
                  </a:lnTo>
                  <a:lnTo>
                    <a:pt x="269541" y="128635"/>
                  </a:lnTo>
                  <a:lnTo>
                    <a:pt x="300581" y="165498"/>
                  </a:lnTo>
                  <a:lnTo>
                    <a:pt x="329100" y="206276"/>
                  </a:lnTo>
                  <a:lnTo>
                    <a:pt x="354877" y="250732"/>
                  </a:lnTo>
                  <a:lnTo>
                    <a:pt x="377696" y="298631"/>
                  </a:lnTo>
                  <a:lnTo>
                    <a:pt x="397337" y="349738"/>
                  </a:lnTo>
                  <a:lnTo>
                    <a:pt x="413582" y="403815"/>
                  </a:lnTo>
                  <a:lnTo>
                    <a:pt x="426211" y="460628"/>
                  </a:lnTo>
                  <a:lnTo>
                    <a:pt x="413583" y="403815"/>
                  </a:lnTo>
                  <a:lnTo>
                    <a:pt x="397344" y="349738"/>
                  </a:lnTo>
                  <a:lnTo>
                    <a:pt x="377710" y="298631"/>
                  </a:lnTo>
                  <a:lnTo>
                    <a:pt x="354900" y="250732"/>
                  </a:lnTo>
                  <a:lnTo>
                    <a:pt x="329131" y="206276"/>
                  </a:lnTo>
                  <a:lnTo>
                    <a:pt x="300621" y="165498"/>
                  </a:lnTo>
                  <a:lnTo>
                    <a:pt x="269589" y="128635"/>
                  </a:lnTo>
                  <a:lnTo>
                    <a:pt x="236251" y="95922"/>
                  </a:lnTo>
                  <a:lnTo>
                    <a:pt x="200825" y="67594"/>
                  </a:lnTo>
                  <a:lnTo>
                    <a:pt x="163529" y="43889"/>
                  </a:lnTo>
                  <a:lnTo>
                    <a:pt x="124581" y="25041"/>
                  </a:lnTo>
                  <a:lnTo>
                    <a:pt x="84198" y="11286"/>
                  </a:lnTo>
                  <a:lnTo>
                    <a:pt x="42598" y="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4562" y="2439162"/>
              <a:ext cx="900430" cy="614680"/>
            </a:xfrm>
            <a:custGeom>
              <a:avLst/>
              <a:gdLst/>
              <a:ahLst/>
              <a:cxnLst/>
              <a:rect l="l" t="t" r="r" b="b"/>
              <a:pathLst>
                <a:path w="900429" h="614680">
                  <a:moveTo>
                    <a:pt x="440309" y="0"/>
                  </a:moveTo>
                  <a:lnTo>
                    <a:pt x="400227" y="2509"/>
                  </a:lnTo>
                  <a:lnTo>
                    <a:pt x="361155" y="9894"/>
                  </a:lnTo>
                  <a:lnTo>
                    <a:pt x="323247" y="21937"/>
                  </a:lnTo>
                  <a:lnTo>
                    <a:pt x="286659" y="38421"/>
                  </a:lnTo>
                  <a:lnTo>
                    <a:pt x="251546" y="59131"/>
                  </a:lnTo>
                  <a:lnTo>
                    <a:pt x="218063" y="83848"/>
                  </a:lnTo>
                  <a:lnTo>
                    <a:pt x="186367" y="112356"/>
                  </a:lnTo>
                  <a:lnTo>
                    <a:pt x="156611" y="144439"/>
                  </a:lnTo>
                  <a:lnTo>
                    <a:pt x="128952" y="179879"/>
                  </a:lnTo>
                  <a:lnTo>
                    <a:pt x="103545" y="218460"/>
                  </a:lnTo>
                  <a:lnTo>
                    <a:pt x="80545" y="259966"/>
                  </a:lnTo>
                  <a:lnTo>
                    <a:pt x="60108" y="304179"/>
                  </a:lnTo>
                  <a:lnTo>
                    <a:pt x="42389" y="350882"/>
                  </a:lnTo>
                  <a:lnTo>
                    <a:pt x="27543" y="399859"/>
                  </a:lnTo>
                  <a:lnTo>
                    <a:pt x="15726" y="450894"/>
                  </a:lnTo>
                  <a:lnTo>
                    <a:pt x="7093" y="503768"/>
                  </a:lnTo>
                  <a:lnTo>
                    <a:pt x="1799" y="558266"/>
                  </a:lnTo>
                  <a:lnTo>
                    <a:pt x="0" y="614172"/>
                  </a:lnTo>
                  <a:lnTo>
                    <a:pt x="1799" y="558266"/>
                  </a:lnTo>
                  <a:lnTo>
                    <a:pt x="7093" y="503768"/>
                  </a:lnTo>
                  <a:lnTo>
                    <a:pt x="15726" y="450894"/>
                  </a:lnTo>
                  <a:lnTo>
                    <a:pt x="27543" y="399859"/>
                  </a:lnTo>
                  <a:lnTo>
                    <a:pt x="42389" y="350882"/>
                  </a:lnTo>
                  <a:lnTo>
                    <a:pt x="60108" y="304179"/>
                  </a:lnTo>
                  <a:lnTo>
                    <a:pt x="80545" y="259966"/>
                  </a:lnTo>
                  <a:lnTo>
                    <a:pt x="103545" y="218460"/>
                  </a:lnTo>
                  <a:lnTo>
                    <a:pt x="128952" y="179879"/>
                  </a:lnTo>
                  <a:lnTo>
                    <a:pt x="156611" y="144439"/>
                  </a:lnTo>
                  <a:lnTo>
                    <a:pt x="186367" y="112356"/>
                  </a:lnTo>
                  <a:lnTo>
                    <a:pt x="218063" y="83848"/>
                  </a:lnTo>
                  <a:lnTo>
                    <a:pt x="251546" y="59131"/>
                  </a:lnTo>
                  <a:lnTo>
                    <a:pt x="286659" y="38421"/>
                  </a:lnTo>
                  <a:lnTo>
                    <a:pt x="323247" y="21937"/>
                  </a:lnTo>
                  <a:lnTo>
                    <a:pt x="361155" y="9894"/>
                  </a:lnTo>
                  <a:lnTo>
                    <a:pt x="400227" y="2509"/>
                  </a:lnTo>
                  <a:lnTo>
                    <a:pt x="440309" y="0"/>
                  </a:lnTo>
                  <a:lnTo>
                    <a:pt x="482907" y="2860"/>
                  </a:lnTo>
                  <a:lnTo>
                    <a:pt x="524507" y="11286"/>
                  </a:lnTo>
                  <a:lnTo>
                    <a:pt x="564890" y="25041"/>
                  </a:lnTo>
                  <a:lnTo>
                    <a:pt x="603838" y="43889"/>
                  </a:lnTo>
                  <a:lnTo>
                    <a:pt x="641134" y="67594"/>
                  </a:lnTo>
                  <a:lnTo>
                    <a:pt x="676560" y="95922"/>
                  </a:lnTo>
                  <a:lnTo>
                    <a:pt x="709898" y="128635"/>
                  </a:lnTo>
                  <a:lnTo>
                    <a:pt x="740930" y="165498"/>
                  </a:lnTo>
                  <a:lnTo>
                    <a:pt x="769440" y="206276"/>
                  </a:lnTo>
                  <a:lnTo>
                    <a:pt x="795209" y="250732"/>
                  </a:lnTo>
                  <a:lnTo>
                    <a:pt x="818019" y="298631"/>
                  </a:lnTo>
                  <a:lnTo>
                    <a:pt x="837653" y="349738"/>
                  </a:lnTo>
                  <a:lnTo>
                    <a:pt x="853892" y="403815"/>
                  </a:lnTo>
                  <a:lnTo>
                    <a:pt x="866521" y="460628"/>
                  </a:lnTo>
                  <a:lnTo>
                    <a:pt x="900430" y="460628"/>
                  </a:lnTo>
                  <a:lnTo>
                    <a:pt x="880491" y="614172"/>
                  </a:lnTo>
                  <a:lnTo>
                    <a:pt x="832612" y="460628"/>
                  </a:lnTo>
                  <a:lnTo>
                    <a:pt x="866521" y="460628"/>
                  </a:lnTo>
                  <a:lnTo>
                    <a:pt x="853891" y="403815"/>
                  </a:lnTo>
                  <a:lnTo>
                    <a:pt x="837646" y="349738"/>
                  </a:lnTo>
                  <a:lnTo>
                    <a:pt x="818005" y="298631"/>
                  </a:lnTo>
                  <a:lnTo>
                    <a:pt x="795186" y="250732"/>
                  </a:lnTo>
                  <a:lnTo>
                    <a:pt x="769409" y="206276"/>
                  </a:lnTo>
                  <a:lnTo>
                    <a:pt x="740890" y="165498"/>
                  </a:lnTo>
                  <a:lnTo>
                    <a:pt x="709850" y="128635"/>
                  </a:lnTo>
                  <a:lnTo>
                    <a:pt x="676506" y="95922"/>
                  </a:lnTo>
                  <a:lnTo>
                    <a:pt x="641077" y="67594"/>
                  </a:lnTo>
                  <a:lnTo>
                    <a:pt x="603782" y="43889"/>
                  </a:lnTo>
                  <a:lnTo>
                    <a:pt x="564839" y="25041"/>
                  </a:lnTo>
                  <a:lnTo>
                    <a:pt x="524467" y="11286"/>
                  </a:lnTo>
                  <a:lnTo>
                    <a:pt x="482884" y="2860"/>
                  </a:lnTo>
                  <a:lnTo>
                    <a:pt x="440309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7831" y="1022350"/>
            <a:ext cx="450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 block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96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74491" y="2302890"/>
            <a:ext cx="1698625" cy="746125"/>
          </a:xfrm>
          <a:custGeom>
            <a:avLst/>
            <a:gdLst/>
            <a:ahLst/>
            <a:cxnLst/>
            <a:rect l="l" t="t" r="r" b="b"/>
            <a:pathLst>
              <a:path w="1698625" h="746125">
                <a:moveTo>
                  <a:pt x="1698371" y="47117"/>
                </a:moveTo>
                <a:lnTo>
                  <a:pt x="133565" y="47117"/>
                </a:lnTo>
                <a:lnTo>
                  <a:pt x="169926" y="25908"/>
                </a:lnTo>
                <a:lnTo>
                  <a:pt x="176149" y="22352"/>
                </a:lnTo>
                <a:lnTo>
                  <a:pt x="178181" y="14351"/>
                </a:lnTo>
                <a:lnTo>
                  <a:pt x="174625" y="8255"/>
                </a:lnTo>
                <a:lnTo>
                  <a:pt x="171069" y="2032"/>
                </a:lnTo>
                <a:lnTo>
                  <a:pt x="163068" y="0"/>
                </a:lnTo>
                <a:lnTo>
                  <a:pt x="60071" y="60071"/>
                </a:lnTo>
                <a:lnTo>
                  <a:pt x="47117" y="60071"/>
                </a:lnTo>
                <a:lnTo>
                  <a:pt x="47117" y="672376"/>
                </a:lnTo>
                <a:lnTo>
                  <a:pt x="25908" y="636016"/>
                </a:lnTo>
                <a:lnTo>
                  <a:pt x="22352" y="629793"/>
                </a:lnTo>
                <a:lnTo>
                  <a:pt x="14351" y="627761"/>
                </a:lnTo>
                <a:lnTo>
                  <a:pt x="8255" y="631317"/>
                </a:lnTo>
                <a:lnTo>
                  <a:pt x="2032" y="634873"/>
                </a:lnTo>
                <a:lnTo>
                  <a:pt x="0" y="642874"/>
                </a:lnTo>
                <a:lnTo>
                  <a:pt x="60071" y="745871"/>
                </a:lnTo>
                <a:lnTo>
                  <a:pt x="75031" y="720217"/>
                </a:lnTo>
                <a:lnTo>
                  <a:pt x="120142" y="642874"/>
                </a:lnTo>
                <a:lnTo>
                  <a:pt x="118110" y="634873"/>
                </a:lnTo>
                <a:lnTo>
                  <a:pt x="111887" y="631317"/>
                </a:lnTo>
                <a:lnTo>
                  <a:pt x="105791" y="627761"/>
                </a:lnTo>
                <a:lnTo>
                  <a:pt x="97790" y="629793"/>
                </a:lnTo>
                <a:lnTo>
                  <a:pt x="94234" y="636016"/>
                </a:lnTo>
                <a:lnTo>
                  <a:pt x="73025" y="672376"/>
                </a:lnTo>
                <a:lnTo>
                  <a:pt x="73025" y="67627"/>
                </a:lnTo>
                <a:lnTo>
                  <a:pt x="163068" y="120142"/>
                </a:lnTo>
                <a:lnTo>
                  <a:pt x="171069" y="118110"/>
                </a:lnTo>
                <a:lnTo>
                  <a:pt x="174625" y="111887"/>
                </a:lnTo>
                <a:lnTo>
                  <a:pt x="178181" y="105791"/>
                </a:lnTo>
                <a:lnTo>
                  <a:pt x="176149" y="97790"/>
                </a:lnTo>
                <a:lnTo>
                  <a:pt x="169926" y="94234"/>
                </a:lnTo>
                <a:lnTo>
                  <a:pt x="133565" y="73025"/>
                </a:lnTo>
                <a:lnTo>
                  <a:pt x="1698371" y="73025"/>
                </a:lnTo>
                <a:lnTo>
                  <a:pt x="1698371" y="47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623559" y="2302891"/>
            <a:ext cx="1943100" cy="2574925"/>
            <a:chOff x="5623559" y="2302891"/>
            <a:chExt cx="1943100" cy="2574925"/>
          </a:xfrm>
        </p:grpSpPr>
        <p:sp>
          <p:nvSpPr>
            <p:cNvPr id="28" name="object 28"/>
            <p:cNvSpPr/>
            <p:nvPr/>
          </p:nvSpPr>
          <p:spPr>
            <a:xfrm>
              <a:off x="56395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72454" y="2302890"/>
              <a:ext cx="1694180" cy="2574925"/>
            </a:xfrm>
            <a:custGeom>
              <a:avLst/>
              <a:gdLst/>
              <a:ahLst/>
              <a:cxnLst/>
              <a:rect l="l" t="t" r="r" b="b"/>
              <a:pathLst>
                <a:path w="1694179" h="2574925">
                  <a:moveTo>
                    <a:pt x="143802" y="1481112"/>
                  </a:moveTo>
                  <a:lnTo>
                    <a:pt x="141757" y="1475105"/>
                  </a:lnTo>
                  <a:lnTo>
                    <a:pt x="90424" y="1387094"/>
                  </a:lnTo>
                  <a:lnTo>
                    <a:pt x="71907" y="1355344"/>
                  </a:lnTo>
                  <a:lnTo>
                    <a:pt x="2057" y="1475105"/>
                  </a:lnTo>
                  <a:lnTo>
                    <a:pt x="0" y="1481112"/>
                  </a:lnTo>
                  <a:lnTo>
                    <a:pt x="406" y="1487220"/>
                  </a:lnTo>
                  <a:lnTo>
                    <a:pt x="3086" y="1492732"/>
                  </a:lnTo>
                  <a:lnTo>
                    <a:pt x="7899" y="1496949"/>
                  </a:lnTo>
                  <a:lnTo>
                    <a:pt x="13893" y="1499006"/>
                  </a:lnTo>
                  <a:lnTo>
                    <a:pt x="20002" y="1498625"/>
                  </a:lnTo>
                  <a:lnTo>
                    <a:pt x="25514" y="1495971"/>
                  </a:lnTo>
                  <a:lnTo>
                    <a:pt x="29743" y="1491234"/>
                  </a:lnTo>
                  <a:lnTo>
                    <a:pt x="55905" y="1446390"/>
                  </a:lnTo>
                  <a:lnTo>
                    <a:pt x="55905" y="2574671"/>
                  </a:lnTo>
                  <a:lnTo>
                    <a:pt x="87909" y="2574671"/>
                  </a:lnTo>
                  <a:lnTo>
                    <a:pt x="87909" y="1446390"/>
                  </a:lnTo>
                  <a:lnTo>
                    <a:pt x="114071" y="1491234"/>
                  </a:lnTo>
                  <a:lnTo>
                    <a:pt x="118287" y="1495971"/>
                  </a:lnTo>
                  <a:lnTo>
                    <a:pt x="123799" y="1498625"/>
                  </a:lnTo>
                  <a:lnTo>
                    <a:pt x="129908" y="1499006"/>
                  </a:lnTo>
                  <a:lnTo>
                    <a:pt x="135915" y="1496949"/>
                  </a:lnTo>
                  <a:lnTo>
                    <a:pt x="140716" y="1492732"/>
                  </a:lnTo>
                  <a:lnTo>
                    <a:pt x="143408" y="1487220"/>
                  </a:lnTo>
                  <a:lnTo>
                    <a:pt x="143802" y="1481112"/>
                  </a:lnTo>
                  <a:close/>
                </a:path>
                <a:path w="1694179" h="2574925">
                  <a:moveTo>
                    <a:pt x="1694078" y="163068"/>
                  </a:moveTo>
                  <a:lnTo>
                    <a:pt x="1648968" y="85725"/>
                  </a:lnTo>
                  <a:lnTo>
                    <a:pt x="1634007" y="60071"/>
                  </a:lnTo>
                  <a:lnTo>
                    <a:pt x="1634007" y="47117"/>
                  </a:lnTo>
                  <a:lnTo>
                    <a:pt x="221602" y="47117"/>
                  </a:lnTo>
                  <a:lnTo>
                    <a:pt x="257962" y="25908"/>
                  </a:lnTo>
                  <a:lnTo>
                    <a:pt x="264185" y="22352"/>
                  </a:lnTo>
                  <a:lnTo>
                    <a:pt x="266217" y="14351"/>
                  </a:lnTo>
                  <a:lnTo>
                    <a:pt x="262661" y="8255"/>
                  </a:lnTo>
                  <a:lnTo>
                    <a:pt x="259105" y="2032"/>
                  </a:lnTo>
                  <a:lnTo>
                    <a:pt x="251104" y="0"/>
                  </a:lnTo>
                  <a:lnTo>
                    <a:pt x="148107" y="60071"/>
                  </a:lnTo>
                  <a:lnTo>
                    <a:pt x="251104" y="120142"/>
                  </a:lnTo>
                  <a:lnTo>
                    <a:pt x="259105" y="118110"/>
                  </a:lnTo>
                  <a:lnTo>
                    <a:pt x="262661" y="111887"/>
                  </a:lnTo>
                  <a:lnTo>
                    <a:pt x="266217" y="105791"/>
                  </a:lnTo>
                  <a:lnTo>
                    <a:pt x="264185" y="97790"/>
                  </a:lnTo>
                  <a:lnTo>
                    <a:pt x="257962" y="94234"/>
                  </a:lnTo>
                  <a:lnTo>
                    <a:pt x="221602" y="73025"/>
                  </a:lnTo>
                  <a:lnTo>
                    <a:pt x="1626450" y="73025"/>
                  </a:lnTo>
                  <a:lnTo>
                    <a:pt x="1577492" y="156972"/>
                  </a:lnTo>
                  <a:lnTo>
                    <a:pt x="1573809" y="163068"/>
                  </a:lnTo>
                  <a:lnTo>
                    <a:pt x="1575968" y="171069"/>
                  </a:lnTo>
                  <a:lnTo>
                    <a:pt x="1582191" y="174625"/>
                  </a:lnTo>
                  <a:lnTo>
                    <a:pt x="1588287" y="178181"/>
                  </a:lnTo>
                  <a:lnTo>
                    <a:pt x="1596288" y="176149"/>
                  </a:lnTo>
                  <a:lnTo>
                    <a:pt x="1599844" y="169926"/>
                  </a:lnTo>
                  <a:lnTo>
                    <a:pt x="1621053" y="133578"/>
                  </a:lnTo>
                  <a:lnTo>
                    <a:pt x="1621053" y="1050671"/>
                  </a:lnTo>
                  <a:lnTo>
                    <a:pt x="1646961" y="1050671"/>
                  </a:lnTo>
                  <a:lnTo>
                    <a:pt x="1646961" y="133578"/>
                  </a:lnTo>
                  <a:lnTo>
                    <a:pt x="1668170" y="169926"/>
                  </a:lnTo>
                  <a:lnTo>
                    <a:pt x="1671726" y="176149"/>
                  </a:lnTo>
                  <a:lnTo>
                    <a:pt x="1679727" y="178181"/>
                  </a:lnTo>
                  <a:lnTo>
                    <a:pt x="1685823" y="174625"/>
                  </a:lnTo>
                  <a:lnTo>
                    <a:pt x="1692046" y="171069"/>
                  </a:lnTo>
                  <a:lnTo>
                    <a:pt x="1694078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428" y="2929127"/>
            <a:ext cx="1914525" cy="962025"/>
            <a:chOff x="6472428" y="2929127"/>
            <a:chExt cx="1914525" cy="962025"/>
          </a:xfrm>
        </p:grpSpPr>
        <p:sp>
          <p:nvSpPr>
            <p:cNvPr id="3" name="object 3"/>
            <p:cNvSpPr/>
            <p:nvPr/>
          </p:nvSpPr>
          <p:spPr>
            <a:xfrm>
              <a:off x="6477000" y="2933699"/>
              <a:ext cx="1905000" cy="952500"/>
            </a:xfrm>
            <a:custGeom>
              <a:avLst/>
              <a:gdLst/>
              <a:ahLst/>
              <a:cxnLst/>
              <a:rect l="l" t="t" r="r" b="b"/>
              <a:pathLst>
                <a:path w="1905000" h="952500">
                  <a:moveTo>
                    <a:pt x="1746250" y="0"/>
                  </a:moveTo>
                  <a:lnTo>
                    <a:pt x="158750" y="0"/>
                  </a:lnTo>
                  <a:lnTo>
                    <a:pt x="108590" y="8097"/>
                  </a:lnTo>
                  <a:lnTo>
                    <a:pt x="65013" y="30642"/>
                  </a:lnTo>
                  <a:lnTo>
                    <a:pt x="30642" y="65013"/>
                  </a:lnTo>
                  <a:lnTo>
                    <a:pt x="8097" y="108590"/>
                  </a:lnTo>
                  <a:lnTo>
                    <a:pt x="0" y="158750"/>
                  </a:lnTo>
                  <a:lnTo>
                    <a:pt x="0" y="793750"/>
                  </a:lnTo>
                  <a:lnTo>
                    <a:pt x="8097" y="843909"/>
                  </a:lnTo>
                  <a:lnTo>
                    <a:pt x="30642" y="887486"/>
                  </a:lnTo>
                  <a:lnTo>
                    <a:pt x="65013" y="921857"/>
                  </a:lnTo>
                  <a:lnTo>
                    <a:pt x="108590" y="944402"/>
                  </a:lnTo>
                  <a:lnTo>
                    <a:pt x="158750" y="952500"/>
                  </a:lnTo>
                  <a:lnTo>
                    <a:pt x="1746250" y="952500"/>
                  </a:lnTo>
                  <a:lnTo>
                    <a:pt x="1796409" y="944402"/>
                  </a:lnTo>
                  <a:lnTo>
                    <a:pt x="1839986" y="921857"/>
                  </a:lnTo>
                  <a:lnTo>
                    <a:pt x="1874357" y="887486"/>
                  </a:lnTo>
                  <a:lnTo>
                    <a:pt x="1896902" y="843909"/>
                  </a:lnTo>
                  <a:lnTo>
                    <a:pt x="1905000" y="793750"/>
                  </a:lnTo>
                  <a:lnTo>
                    <a:pt x="1905000" y="158750"/>
                  </a:lnTo>
                  <a:lnTo>
                    <a:pt x="1896902" y="108590"/>
                  </a:lnTo>
                  <a:lnTo>
                    <a:pt x="1874357" y="65013"/>
                  </a:lnTo>
                  <a:lnTo>
                    <a:pt x="1839986" y="30642"/>
                  </a:lnTo>
                  <a:lnTo>
                    <a:pt x="1796409" y="8097"/>
                  </a:lnTo>
                  <a:lnTo>
                    <a:pt x="17462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0" y="2933699"/>
              <a:ext cx="1905000" cy="952500"/>
            </a:xfrm>
            <a:custGeom>
              <a:avLst/>
              <a:gdLst/>
              <a:ahLst/>
              <a:cxnLst/>
              <a:rect l="l" t="t" r="r" b="b"/>
              <a:pathLst>
                <a:path w="1905000" h="952500">
                  <a:moveTo>
                    <a:pt x="0" y="158750"/>
                  </a:moveTo>
                  <a:lnTo>
                    <a:pt x="8097" y="108590"/>
                  </a:lnTo>
                  <a:lnTo>
                    <a:pt x="30642" y="65013"/>
                  </a:lnTo>
                  <a:lnTo>
                    <a:pt x="65013" y="30642"/>
                  </a:lnTo>
                  <a:lnTo>
                    <a:pt x="108590" y="8097"/>
                  </a:lnTo>
                  <a:lnTo>
                    <a:pt x="158750" y="0"/>
                  </a:lnTo>
                  <a:lnTo>
                    <a:pt x="1746250" y="0"/>
                  </a:lnTo>
                  <a:lnTo>
                    <a:pt x="1796409" y="8097"/>
                  </a:lnTo>
                  <a:lnTo>
                    <a:pt x="1839986" y="30642"/>
                  </a:lnTo>
                  <a:lnTo>
                    <a:pt x="1874357" y="65013"/>
                  </a:lnTo>
                  <a:lnTo>
                    <a:pt x="1896902" y="108590"/>
                  </a:lnTo>
                  <a:lnTo>
                    <a:pt x="1905000" y="158750"/>
                  </a:lnTo>
                  <a:lnTo>
                    <a:pt x="1905000" y="793750"/>
                  </a:lnTo>
                  <a:lnTo>
                    <a:pt x="1896902" y="843909"/>
                  </a:lnTo>
                  <a:lnTo>
                    <a:pt x="1874357" y="887486"/>
                  </a:lnTo>
                  <a:lnTo>
                    <a:pt x="1839986" y="921857"/>
                  </a:lnTo>
                  <a:lnTo>
                    <a:pt x="1796409" y="944402"/>
                  </a:lnTo>
                  <a:lnTo>
                    <a:pt x="1746250" y="952500"/>
                  </a:lnTo>
                  <a:lnTo>
                    <a:pt x="158750" y="952500"/>
                  </a:lnTo>
                  <a:lnTo>
                    <a:pt x="108590" y="944402"/>
                  </a:lnTo>
                  <a:lnTo>
                    <a:pt x="65013" y="921857"/>
                  </a:lnTo>
                  <a:lnTo>
                    <a:pt x="30642" y="887486"/>
                  </a:lnTo>
                  <a:lnTo>
                    <a:pt x="8097" y="843909"/>
                  </a:lnTo>
                  <a:lnTo>
                    <a:pt x="0" y="793750"/>
                  </a:lnTo>
                  <a:lnTo>
                    <a:pt x="0" y="1587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77028" y="1900427"/>
            <a:ext cx="2333625" cy="962025"/>
            <a:chOff x="5177028" y="1900427"/>
            <a:chExt cx="2333625" cy="962025"/>
          </a:xfrm>
        </p:grpSpPr>
        <p:sp>
          <p:nvSpPr>
            <p:cNvPr id="6" name="object 6"/>
            <p:cNvSpPr/>
            <p:nvPr/>
          </p:nvSpPr>
          <p:spPr>
            <a:xfrm>
              <a:off x="5181600" y="1904999"/>
              <a:ext cx="2324100" cy="952500"/>
            </a:xfrm>
            <a:custGeom>
              <a:avLst/>
              <a:gdLst/>
              <a:ahLst/>
              <a:cxnLst/>
              <a:rect l="l" t="t" r="r" b="b"/>
              <a:pathLst>
                <a:path w="2324100" h="952500">
                  <a:moveTo>
                    <a:pt x="2165350" y="0"/>
                  </a:moveTo>
                  <a:lnTo>
                    <a:pt x="158750" y="0"/>
                  </a:lnTo>
                  <a:lnTo>
                    <a:pt x="108590" y="8097"/>
                  </a:lnTo>
                  <a:lnTo>
                    <a:pt x="65013" y="30642"/>
                  </a:lnTo>
                  <a:lnTo>
                    <a:pt x="30642" y="65013"/>
                  </a:lnTo>
                  <a:lnTo>
                    <a:pt x="8097" y="108590"/>
                  </a:lnTo>
                  <a:lnTo>
                    <a:pt x="0" y="158750"/>
                  </a:lnTo>
                  <a:lnTo>
                    <a:pt x="0" y="793750"/>
                  </a:lnTo>
                  <a:lnTo>
                    <a:pt x="8097" y="843909"/>
                  </a:lnTo>
                  <a:lnTo>
                    <a:pt x="30642" y="887486"/>
                  </a:lnTo>
                  <a:lnTo>
                    <a:pt x="65013" y="921857"/>
                  </a:lnTo>
                  <a:lnTo>
                    <a:pt x="108590" y="944402"/>
                  </a:lnTo>
                  <a:lnTo>
                    <a:pt x="158750" y="952500"/>
                  </a:lnTo>
                  <a:lnTo>
                    <a:pt x="2165350" y="952500"/>
                  </a:lnTo>
                  <a:lnTo>
                    <a:pt x="2215509" y="944402"/>
                  </a:lnTo>
                  <a:lnTo>
                    <a:pt x="2259086" y="921857"/>
                  </a:lnTo>
                  <a:lnTo>
                    <a:pt x="2293457" y="887486"/>
                  </a:lnTo>
                  <a:lnTo>
                    <a:pt x="2316002" y="843909"/>
                  </a:lnTo>
                  <a:lnTo>
                    <a:pt x="2324100" y="793750"/>
                  </a:lnTo>
                  <a:lnTo>
                    <a:pt x="2324100" y="158750"/>
                  </a:lnTo>
                  <a:lnTo>
                    <a:pt x="2316002" y="108590"/>
                  </a:lnTo>
                  <a:lnTo>
                    <a:pt x="2293457" y="65013"/>
                  </a:lnTo>
                  <a:lnTo>
                    <a:pt x="2259086" y="30642"/>
                  </a:lnTo>
                  <a:lnTo>
                    <a:pt x="2215509" y="8097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600" y="1904999"/>
              <a:ext cx="2324100" cy="952500"/>
            </a:xfrm>
            <a:custGeom>
              <a:avLst/>
              <a:gdLst/>
              <a:ahLst/>
              <a:cxnLst/>
              <a:rect l="l" t="t" r="r" b="b"/>
              <a:pathLst>
                <a:path w="2324100" h="952500">
                  <a:moveTo>
                    <a:pt x="0" y="158750"/>
                  </a:moveTo>
                  <a:lnTo>
                    <a:pt x="8097" y="108590"/>
                  </a:lnTo>
                  <a:lnTo>
                    <a:pt x="30642" y="65013"/>
                  </a:lnTo>
                  <a:lnTo>
                    <a:pt x="65013" y="30642"/>
                  </a:lnTo>
                  <a:lnTo>
                    <a:pt x="108590" y="8097"/>
                  </a:lnTo>
                  <a:lnTo>
                    <a:pt x="158750" y="0"/>
                  </a:lnTo>
                  <a:lnTo>
                    <a:pt x="2165350" y="0"/>
                  </a:lnTo>
                  <a:lnTo>
                    <a:pt x="2215509" y="8097"/>
                  </a:lnTo>
                  <a:lnTo>
                    <a:pt x="2259086" y="30642"/>
                  </a:lnTo>
                  <a:lnTo>
                    <a:pt x="2293457" y="65013"/>
                  </a:lnTo>
                  <a:lnTo>
                    <a:pt x="2316002" y="108590"/>
                  </a:lnTo>
                  <a:lnTo>
                    <a:pt x="2324100" y="158750"/>
                  </a:lnTo>
                  <a:lnTo>
                    <a:pt x="2324100" y="793750"/>
                  </a:lnTo>
                  <a:lnTo>
                    <a:pt x="2316002" y="843909"/>
                  </a:lnTo>
                  <a:lnTo>
                    <a:pt x="2293457" y="887486"/>
                  </a:lnTo>
                  <a:lnTo>
                    <a:pt x="2259086" y="921857"/>
                  </a:lnTo>
                  <a:lnTo>
                    <a:pt x="2215509" y="944402"/>
                  </a:lnTo>
                  <a:lnTo>
                    <a:pt x="2165350" y="952500"/>
                  </a:lnTo>
                  <a:lnTo>
                    <a:pt x="158750" y="952500"/>
                  </a:lnTo>
                  <a:lnTo>
                    <a:pt x="108590" y="944402"/>
                  </a:lnTo>
                  <a:lnTo>
                    <a:pt x="65013" y="921857"/>
                  </a:lnTo>
                  <a:lnTo>
                    <a:pt x="30642" y="887486"/>
                  </a:lnTo>
                  <a:lnTo>
                    <a:pt x="8097" y="843909"/>
                  </a:lnTo>
                  <a:lnTo>
                    <a:pt x="0" y="793750"/>
                  </a:lnTo>
                  <a:lnTo>
                    <a:pt x="0" y="1587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15961" y="3281660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317518" y="71901"/>
                </a:moveTo>
                <a:lnTo>
                  <a:pt x="245237" y="114065"/>
                </a:lnTo>
                <a:lnTo>
                  <a:pt x="240504" y="118282"/>
                </a:lnTo>
                <a:lnTo>
                  <a:pt x="237855" y="123797"/>
                </a:lnTo>
                <a:lnTo>
                  <a:pt x="237468" y="129907"/>
                </a:lnTo>
                <a:lnTo>
                  <a:pt x="239522" y="135909"/>
                </a:lnTo>
                <a:lnTo>
                  <a:pt x="243738" y="140715"/>
                </a:lnTo>
                <a:lnTo>
                  <a:pt x="249253" y="143402"/>
                </a:lnTo>
                <a:lnTo>
                  <a:pt x="255363" y="143803"/>
                </a:lnTo>
                <a:lnTo>
                  <a:pt x="261366" y="141751"/>
                </a:lnTo>
                <a:lnTo>
                  <a:pt x="353690" y="87903"/>
                </a:lnTo>
                <a:lnTo>
                  <a:pt x="349377" y="87903"/>
                </a:lnTo>
                <a:lnTo>
                  <a:pt x="349377" y="85744"/>
                </a:lnTo>
                <a:lnTo>
                  <a:pt x="341249" y="85744"/>
                </a:lnTo>
                <a:lnTo>
                  <a:pt x="317518" y="71901"/>
                </a:lnTo>
                <a:close/>
              </a:path>
              <a:path w="381634" h="144145">
                <a:moveTo>
                  <a:pt x="290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90086" y="87903"/>
                </a:lnTo>
                <a:lnTo>
                  <a:pt x="317518" y="71901"/>
                </a:lnTo>
                <a:lnTo>
                  <a:pt x="290086" y="55899"/>
                </a:lnTo>
                <a:close/>
              </a:path>
              <a:path w="381634" h="144145">
                <a:moveTo>
                  <a:pt x="353690" y="55899"/>
                </a:moveTo>
                <a:lnTo>
                  <a:pt x="349377" y="55899"/>
                </a:lnTo>
                <a:lnTo>
                  <a:pt x="349377" y="87903"/>
                </a:lnTo>
                <a:lnTo>
                  <a:pt x="353690" y="87903"/>
                </a:lnTo>
                <a:lnTo>
                  <a:pt x="381127" y="71901"/>
                </a:lnTo>
                <a:lnTo>
                  <a:pt x="353690" y="55899"/>
                </a:lnTo>
                <a:close/>
              </a:path>
              <a:path w="381634" h="144145">
                <a:moveTo>
                  <a:pt x="341249" y="58058"/>
                </a:moveTo>
                <a:lnTo>
                  <a:pt x="317518" y="71901"/>
                </a:lnTo>
                <a:lnTo>
                  <a:pt x="341249" y="85744"/>
                </a:lnTo>
                <a:lnTo>
                  <a:pt x="341249" y="58058"/>
                </a:lnTo>
                <a:close/>
              </a:path>
              <a:path w="381634" h="144145">
                <a:moveTo>
                  <a:pt x="349377" y="58058"/>
                </a:moveTo>
                <a:lnTo>
                  <a:pt x="341249" y="58058"/>
                </a:lnTo>
                <a:lnTo>
                  <a:pt x="341249" y="85744"/>
                </a:lnTo>
                <a:lnTo>
                  <a:pt x="349377" y="85744"/>
                </a:lnTo>
                <a:lnTo>
                  <a:pt x="349377" y="58058"/>
                </a:lnTo>
                <a:close/>
              </a:path>
              <a:path w="381634" h="144145">
                <a:moveTo>
                  <a:pt x="255363" y="0"/>
                </a:moveTo>
                <a:lnTo>
                  <a:pt x="249253" y="400"/>
                </a:lnTo>
                <a:lnTo>
                  <a:pt x="243738" y="3087"/>
                </a:lnTo>
                <a:lnTo>
                  <a:pt x="239522" y="7893"/>
                </a:lnTo>
                <a:lnTo>
                  <a:pt x="237468" y="13896"/>
                </a:lnTo>
                <a:lnTo>
                  <a:pt x="237855" y="20006"/>
                </a:lnTo>
                <a:lnTo>
                  <a:pt x="240504" y="25521"/>
                </a:lnTo>
                <a:lnTo>
                  <a:pt x="245237" y="29737"/>
                </a:lnTo>
                <a:lnTo>
                  <a:pt x="317518" y="71901"/>
                </a:lnTo>
                <a:lnTo>
                  <a:pt x="341249" y="58058"/>
                </a:lnTo>
                <a:lnTo>
                  <a:pt x="349377" y="58058"/>
                </a:lnTo>
                <a:lnTo>
                  <a:pt x="349377" y="55899"/>
                </a:lnTo>
                <a:lnTo>
                  <a:pt x="353690" y="55899"/>
                </a:lnTo>
                <a:lnTo>
                  <a:pt x="261366" y="2051"/>
                </a:lnTo>
                <a:lnTo>
                  <a:pt x="25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2235" y="3281667"/>
            <a:ext cx="3963035" cy="2582545"/>
          </a:xfrm>
          <a:custGeom>
            <a:avLst/>
            <a:gdLst/>
            <a:ahLst/>
            <a:cxnLst/>
            <a:rect l="l" t="t" r="r" b="b"/>
            <a:pathLst>
              <a:path w="3963034" h="2582545">
                <a:moveTo>
                  <a:pt x="457454" y="71894"/>
                </a:moveTo>
                <a:lnTo>
                  <a:pt x="430009" y="55892"/>
                </a:lnTo>
                <a:lnTo>
                  <a:pt x="337693" y="2044"/>
                </a:lnTo>
                <a:lnTo>
                  <a:pt x="331685" y="0"/>
                </a:lnTo>
                <a:lnTo>
                  <a:pt x="325577" y="393"/>
                </a:lnTo>
                <a:lnTo>
                  <a:pt x="320065" y="3086"/>
                </a:lnTo>
                <a:lnTo>
                  <a:pt x="315849" y="7886"/>
                </a:lnTo>
                <a:lnTo>
                  <a:pt x="313791" y="13893"/>
                </a:lnTo>
                <a:lnTo>
                  <a:pt x="314172" y="20002"/>
                </a:lnTo>
                <a:lnTo>
                  <a:pt x="316826" y="25514"/>
                </a:lnTo>
                <a:lnTo>
                  <a:pt x="321564" y="29730"/>
                </a:lnTo>
                <a:lnTo>
                  <a:pt x="366407" y="55892"/>
                </a:lnTo>
                <a:lnTo>
                  <a:pt x="127" y="55892"/>
                </a:lnTo>
                <a:lnTo>
                  <a:pt x="127" y="87896"/>
                </a:lnTo>
                <a:lnTo>
                  <a:pt x="366407" y="87896"/>
                </a:lnTo>
                <a:lnTo>
                  <a:pt x="321564" y="114058"/>
                </a:lnTo>
                <a:lnTo>
                  <a:pt x="316826" y="118287"/>
                </a:lnTo>
                <a:lnTo>
                  <a:pt x="314172" y="123799"/>
                </a:lnTo>
                <a:lnTo>
                  <a:pt x="313791" y="129908"/>
                </a:lnTo>
                <a:lnTo>
                  <a:pt x="315849" y="135902"/>
                </a:lnTo>
                <a:lnTo>
                  <a:pt x="320065" y="140716"/>
                </a:lnTo>
                <a:lnTo>
                  <a:pt x="325577" y="143395"/>
                </a:lnTo>
                <a:lnTo>
                  <a:pt x="331685" y="143802"/>
                </a:lnTo>
                <a:lnTo>
                  <a:pt x="337693" y="141744"/>
                </a:lnTo>
                <a:lnTo>
                  <a:pt x="430009" y="87896"/>
                </a:lnTo>
                <a:lnTo>
                  <a:pt x="457454" y="71894"/>
                </a:lnTo>
                <a:close/>
              </a:path>
              <a:path w="3963034" h="2582545">
                <a:moveTo>
                  <a:pt x="1524254" y="71894"/>
                </a:moveTo>
                <a:lnTo>
                  <a:pt x="1496809" y="55892"/>
                </a:lnTo>
                <a:lnTo>
                  <a:pt x="1404493" y="2044"/>
                </a:lnTo>
                <a:lnTo>
                  <a:pt x="1398485" y="0"/>
                </a:lnTo>
                <a:lnTo>
                  <a:pt x="1392377" y="393"/>
                </a:lnTo>
                <a:lnTo>
                  <a:pt x="1386865" y="3086"/>
                </a:lnTo>
                <a:lnTo>
                  <a:pt x="1382636" y="7886"/>
                </a:lnTo>
                <a:lnTo>
                  <a:pt x="1380591" y="13893"/>
                </a:lnTo>
                <a:lnTo>
                  <a:pt x="1380972" y="20002"/>
                </a:lnTo>
                <a:lnTo>
                  <a:pt x="1383626" y="25514"/>
                </a:lnTo>
                <a:lnTo>
                  <a:pt x="1388364" y="29730"/>
                </a:lnTo>
                <a:lnTo>
                  <a:pt x="1433207" y="55892"/>
                </a:lnTo>
                <a:lnTo>
                  <a:pt x="1066927" y="55892"/>
                </a:lnTo>
                <a:lnTo>
                  <a:pt x="1066927" y="87896"/>
                </a:lnTo>
                <a:lnTo>
                  <a:pt x="1433207" y="87896"/>
                </a:lnTo>
                <a:lnTo>
                  <a:pt x="1388364" y="114058"/>
                </a:lnTo>
                <a:lnTo>
                  <a:pt x="1383626" y="118287"/>
                </a:lnTo>
                <a:lnTo>
                  <a:pt x="1380972" y="123799"/>
                </a:lnTo>
                <a:lnTo>
                  <a:pt x="1380591" y="129908"/>
                </a:lnTo>
                <a:lnTo>
                  <a:pt x="1382636" y="135902"/>
                </a:lnTo>
                <a:lnTo>
                  <a:pt x="1386865" y="140716"/>
                </a:lnTo>
                <a:lnTo>
                  <a:pt x="1392377" y="143395"/>
                </a:lnTo>
                <a:lnTo>
                  <a:pt x="1398485" y="143802"/>
                </a:lnTo>
                <a:lnTo>
                  <a:pt x="1404493" y="141744"/>
                </a:lnTo>
                <a:lnTo>
                  <a:pt x="1496809" y="87896"/>
                </a:lnTo>
                <a:lnTo>
                  <a:pt x="1524254" y="71894"/>
                </a:lnTo>
                <a:close/>
              </a:path>
              <a:path w="3963034" h="2582545">
                <a:moveTo>
                  <a:pt x="1828927" y="1579892"/>
                </a:moveTo>
                <a:lnTo>
                  <a:pt x="853033" y="1579892"/>
                </a:lnTo>
                <a:lnTo>
                  <a:pt x="897890" y="1553730"/>
                </a:lnTo>
                <a:lnTo>
                  <a:pt x="902614" y="1549514"/>
                </a:lnTo>
                <a:lnTo>
                  <a:pt x="905268" y="1544002"/>
                </a:lnTo>
                <a:lnTo>
                  <a:pt x="905649" y="1537893"/>
                </a:lnTo>
                <a:lnTo>
                  <a:pt x="903605" y="1531886"/>
                </a:lnTo>
                <a:lnTo>
                  <a:pt x="899375" y="1527086"/>
                </a:lnTo>
                <a:lnTo>
                  <a:pt x="893864" y="1524393"/>
                </a:lnTo>
                <a:lnTo>
                  <a:pt x="887755" y="1524000"/>
                </a:lnTo>
                <a:lnTo>
                  <a:pt x="881761" y="1526044"/>
                </a:lnTo>
                <a:lnTo>
                  <a:pt x="762000" y="1595894"/>
                </a:lnTo>
                <a:lnTo>
                  <a:pt x="881761" y="1665744"/>
                </a:lnTo>
                <a:lnTo>
                  <a:pt x="887755" y="1667802"/>
                </a:lnTo>
                <a:lnTo>
                  <a:pt x="893864" y="1667395"/>
                </a:lnTo>
                <a:lnTo>
                  <a:pt x="899375" y="1664716"/>
                </a:lnTo>
                <a:lnTo>
                  <a:pt x="903605" y="1659902"/>
                </a:lnTo>
                <a:lnTo>
                  <a:pt x="905649" y="1653908"/>
                </a:lnTo>
                <a:lnTo>
                  <a:pt x="905268" y="1647799"/>
                </a:lnTo>
                <a:lnTo>
                  <a:pt x="902614" y="1642287"/>
                </a:lnTo>
                <a:lnTo>
                  <a:pt x="897890" y="1638058"/>
                </a:lnTo>
                <a:lnTo>
                  <a:pt x="853033" y="1611896"/>
                </a:lnTo>
                <a:lnTo>
                  <a:pt x="1828927" y="1611896"/>
                </a:lnTo>
                <a:lnTo>
                  <a:pt x="1828927" y="1579892"/>
                </a:lnTo>
                <a:close/>
              </a:path>
              <a:path w="3963034" h="2582545">
                <a:moveTo>
                  <a:pt x="3962654" y="71894"/>
                </a:moveTo>
                <a:lnTo>
                  <a:pt x="3935209" y="55892"/>
                </a:lnTo>
                <a:lnTo>
                  <a:pt x="3842893" y="2044"/>
                </a:lnTo>
                <a:lnTo>
                  <a:pt x="3836886" y="0"/>
                </a:lnTo>
                <a:lnTo>
                  <a:pt x="3830777" y="393"/>
                </a:lnTo>
                <a:lnTo>
                  <a:pt x="3825265" y="3086"/>
                </a:lnTo>
                <a:lnTo>
                  <a:pt x="3821049" y="7886"/>
                </a:lnTo>
                <a:lnTo>
                  <a:pt x="3818991" y="13893"/>
                </a:lnTo>
                <a:lnTo>
                  <a:pt x="3819372" y="20002"/>
                </a:lnTo>
                <a:lnTo>
                  <a:pt x="3822027" y="25514"/>
                </a:lnTo>
                <a:lnTo>
                  <a:pt x="3826764" y="29730"/>
                </a:lnTo>
                <a:lnTo>
                  <a:pt x="3871607" y="55892"/>
                </a:lnTo>
                <a:lnTo>
                  <a:pt x="3124327" y="55892"/>
                </a:lnTo>
                <a:lnTo>
                  <a:pt x="3124327" y="87896"/>
                </a:lnTo>
                <a:lnTo>
                  <a:pt x="3413125" y="87896"/>
                </a:lnTo>
                <a:lnTo>
                  <a:pt x="3413125" y="1579892"/>
                </a:lnTo>
                <a:lnTo>
                  <a:pt x="2529433" y="1579892"/>
                </a:lnTo>
                <a:lnTo>
                  <a:pt x="2574290" y="1553730"/>
                </a:lnTo>
                <a:lnTo>
                  <a:pt x="2579014" y="1549514"/>
                </a:lnTo>
                <a:lnTo>
                  <a:pt x="2581668" y="1544002"/>
                </a:lnTo>
                <a:lnTo>
                  <a:pt x="2582049" y="1537893"/>
                </a:lnTo>
                <a:lnTo>
                  <a:pt x="2580005" y="1531886"/>
                </a:lnTo>
                <a:lnTo>
                  <a:pt x="2575776" y="1527086"/>
                </a:lnTo>
                <a:lnTo>
                  <a:pt x="2570264" y="1524393"/>
                </a:lnTo>
                <a:lnTo>
                  <a:pt x="2564155" y="1524000"/>
                </a:lnTo>
                <a:lnTo>
                  <a:pt x="2558161" y="1526044"/>
                </a:lnTo>
                <a:lnTo>
                  <a:pt x="2438400" y="1595894"/>
                </a:lnTo>
                <a:lnTo>
                  <a:pt x="2558161" y="1665744"/>
                </a:lnTo>
                <a:lnTo>
                  <a:pt x="2564155" y="1667802"/>
                </a:lnTo>
                <a:lnTo>
                  <a:pt x="2570264" y="1667395"/>
                </a:lnTo>
                <a:lnTo>
                  <a:pt x="2575776" y="1664716"/>
                </a:lnTo>
                <a:lnTo>
                  <a:pt x="2580005" y="1659902"/>
                </a:lnTo>
                <a:lnTo>
                  <a:pt x="2582049" y="1653908"/>
                </a:lnTo>
                <a:lnTo>
                  <a:pt x="2581668" y="1647799"/>
                </a:lnTo>
                <a:lnTo>
                  <a:pt x="2579014" y="1642287"/>
                </a:lnTo>
                <a:lnTo>
                  <a:pt x="2574290" y="1638058"/>
                </a:lnTo>
                <a:lnTo>
                  <a:pt x="2529433" y="1611896"/>
                </a:lnTo>
                <a:lnTo>
                  <a:pt x="3413125" y="1611896"/>
                </a:lnTo>
                <a:lnTo>
                  <a:pt x="3413125" y="2419388"/>
                </a:lnTo>
                <a:lnTo>
                  <a:pt x="3386963" y="2374531"/>
                </a:lnTo>
                <a:lnTo>
                  <a:pt x="3382734" y="2369794"/>
                </a:lnTo>
                <a:lnTo>
                  <a:pt x="3377209" y="2367127"/>
                </a:lnTo>
                <a:lnTo>
                  <a:pt x="3371062" y="2366734"/>
                </a:lnTo>
                <a:lnTo>
                  <a:pt x="3364992" y="2368778"/>
                </a:lnTo>
                <a:lnTo>
                  <a:pt x="3360255" y="2373007"/>
                </a:lnTo>
                <a:lnTo>
                  <a:pt x="3357600" y="2378532"/>
                </a:lnTo>
                <a:lnTo>
                  <a:pt x="3357219" y="2384653"/>
                </a:lnTo>
                <a:lnTo>
                  <a:pt x="3359277" y="2390660"/>
                </a:lnTo>
                <a:lnTo>
                  <a:pt x="3419741" y="2494292"/>
                </a:lnTo>
                <a:lnTo>
                  <a:pt x="90995" y="2494292"/>
                </a:lnTo>
                <a:lnTo>
                  <a:pt x="135890" y="2468105"/>
                </a:lnTo>
                <a:lnTo>
                  <a:pt x="140614" y="2463889"/>
                </a:lnTo>
                <a:lnTo>
                  <a:pt x="143268" y="2458364"/>
                </a:lnTo>
                <a:lnTo>
                  <a:pt x="143649" y="2452243"/>
                </a:lnTo>
                <a:lnTo>
                  <a:pt x="141605" y="2446223"/>
                </a:lnTo>
                <a:lnTo>
                  <a:pt x="137375" y="2441486"/>
                </a:lnTo>
                <a:lnTo>
                  <a:pt x="131864" y="2438819"/>
                </a:lnTo>
                <a:lnTo>
                  <a:pt x="125755" y="2438412"/>
                </a:lnTo>
                <a:lnTo>
                  <a:pt x="119761" y="2440457"/>
                </a:lnTo>
                <a:lnTo>
                  <a:pt x="0" y="2510294"/>
                </a:lnTo>
                <a:lnTo>
                  <a:pt x="119761" y="2580119"/>
                </a:lnTo>
                <a:lnTo>
                  <a:pt x="125755" y="2582176"/>
                </a:lnTo>
                <a:lnTo>
                  <a:pt x="131864" y="2581783"/>
                </a:lnTo>
                <a:lnTo>
                  <a:pt x="137375" y="2579116"/>
                </a:lnTo>
                <a:lnTo>
                  <a:pt x="141605" y="2574366"/>
                </a:lnTo>
                <a:lnTo>
                  <a:pt x="143649" y="2568359"/>
                </a:lnTo>
                <a:lnTo>
                  <a:pt x="143268" y="2562237"/>
                </a:lnTo>
                <a:lnTo>
                  <a:pt x="140614" y="2556700"/>
                </a:lnTo>
                <a:lnTo>
                  <a:pt x="135890" y="2552471"/>
                </a:lnTo>
                <a:lnTo>
                  <a:pt x="91008" y="2526296"/>
                </a:lnTo>
                <a:lnTo>
                  <a:pt x="3429127" y="2526296"/>
                </a:lnTo>
                <a:lnTo>
                  <a:pt x="3429127" y="2510371"/>
                </a:lnTo>
                <a:lnTo>
                  <a:pt x="3447643" y="2478621"/>
                </a:lnTo>
                <a:lnTo>
                  <a:pt x="3498977" y="2390660"/>
                </a:lnTo>
                <a:lnTo>
                  <a:pt x="3501021" y="2384653"/>
                </a:lnTo>
                <a:lnTo>
                  <a:pt x="3500628" y="2378532"/>
                </a:lnTo>
                <a:lnTo>
                  <a:pt x="3497935" y="2373007"/>
                </a:lnTo>
                <a:lnTo>
                  <a:pt x="3493135" y="2368778"/>
                </a:lnTo>
                <a:lnTo>
                  <a:pt x="3487128" y="2366734"/>
                </a:lnTo>
                <a:lnTo>
                  <a:pt x="3481019" y="2367127"/>
                </a:lnTo>
                <a:lnTo>
                  <a:pt x="3475507" y="2369794"/>
                </a:lnTo>
                <a:lnTo>
                  <a:pt x="3471291" y="2374531"/>
                </a:lnTo>
                <a:lnTo>
                  <a:pt x="3445129" y="2419388"/>
                </a:lnTo>
                <a:lnTo>
                  <a:pt x="3445129" y="87896"/>
                </a:lnTo>
                <a:lnTo>
                  <a:pt x="3871607" y="87896"/>
                </a:lnTo>
                <a:lnTo>
                  <a:pt x="3826764" y="114058"/>
                </a:lnTo>
                <a:lnTo>
                  <a:pt x="3822027" y="118287"/>
                </a:lnTo>
                <a:lnTo>
                  <a:pt x="3819372" y="123799"/>
                </a:lnTo>
                <a:lnTo>
                  <a:pt x="3818991" y="129908"/>
                </a:lnTo>
                <a:lnTo>
                  <a:pt x="3821049" y="135902"/>
                </a:lnTo>
                <a:lnTo>
                  <a:pt x="3825265" y="140716"/>
                </a:lnTo>
                <a:lnTo>
                  <a:pt x="3830777" y="143395"/>
                </a:lnTo>
                <a:lnTo>
                  <a:pt x="3836886" y="143802"/>
                </a:lnTo>
                <a:lnTo>
                  <a:pt x="3842893" y="141744"/>
                </a:lnTo>
                <a:lnTo>
                  <a:pt x="3935209" y="87896"/>
                </a:lnTo>
                <a:lnTo>
                  <a:pt x="3962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362" y="3281667"/>
            <a:ext cx="4344035" cy="2582545"/>
          </a:xfrm>
          <a:custGeom>
            <a:avLst/>
            <a:gdLst/>
            <a:ahLst/>
            <a:cxnLst/>
            <a:rect l="l" t="t" r="r" b="b"/>
            <a:pathLst>
              <a:path w="43440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43440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43440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43440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43440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733800" y="55892"/>
                </a:lnTo>
                <a:lnTo>
                  <a:pt x="37338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7658" y="261797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09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340" y="9461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62429" y="9461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23369" y="2302891"/>
            <a:ext cx="3068320" cy="2574925"/>
            <a:chOff x="5623369" y="2302891"/>
            <a:chExt cx="3068320" cy="2574925"/>
          </a:xfrm>
        </p:grpSpPr>
        <p:sp>
          <p:nvSpPr>
            <p:cNvPr id="29" name="object 29"/>
            <p:cNvSpPr/>
            <p:nvPr/>
          </p:nvSpPr>
          <p:spPr>
            <a:xfrm>
              <a:off x="8546592" y="3272027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9562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2454" y="2302890"/>
              <a:ext cx="2799080" cy="2574925"/>
            </a:xfrm>
            <a:custGeom>
              <a:avLst/>
              <a:gdLst/>
              <a:ahLst/>
              <a:cxnLst/>
              <a:rect l="l" t="t" r="r" b="b"/>
              <a:pathLst>
                <a:path w="2799079" h="2574925">
                  <a:moveTo>
                    <a:pt x="143802" y="1481112"/>
                  </a:moveTo>
                  <a:lnTo>
                    <a:pt x="141757" y="1475105"/>
                  </a:lnTo>
                  <a:lnTo>
                    <a:pt x="90424" y="1387094"/>
                  </a:lnTo>
                  <a:lnTo>
                    <a:pt x="71907" y="1355344"/>
                  </a:lnTo>
                  <a:lnTo>
                    <a:pt x="2057" y="1475105"/>
                  </a:lnTo>
                  <a:lnTo>
                    <a:pt x="0" y="1481112"/>
                  </a:lnTo>
                  <a:lnTo>
                    <a:pt x="406" y="1487220"/>
                  </a:lnTo>
                  <a:lnTo>
                    <a:pt x="3086" y="1492732"/>
                  </a:lnTo>
                  <a:lnTo>
                    <a:pt x="7899" y="1496949"/>
                  </a:lnTo>
                  <a:lnTo>
                    <a:pt x="13893" y="1499006"/>
                  </a:lnTo>
                  <a:lnTo>
                    <a:pt x="20002" y="1498625"/>
                  </a:lnTo>
                  <a:lnTo>
                    <a:pt x="25514" y="1495971"/>
                  </a:lnTo>
                  <a:lnTo>
                    <a:pt x="29743" y="1491234"/>
                  </a:lnTo>
                  <a:lnTo>
                    <a:pt x="55905" y="1446390"/>
                  </a:lnTo>
                  <a:lnTo>
                    <a:pt x="55905" y="2574671"/>
                  </a:lnTo>
                  <a:lnTo>
                    <a:pt x="87909" y="2574671"/>
                  </a:lnTo>
                  <a:lnTo>
                    <a:pt x="87909" y="1446390"/>
                  </a:lnTo>
                  <a:lnTo>
                    <a:pt x="114071" y="1491234"/>
                  </a:lnTo>
                  <a:lnTo>
                    <a:pt x="118287" y="1495971"/>
                  </a:lnTo>
                  <a:lnTo>
                    <a:pt x="123799" y="1498625"/>
                  </a:lnTo>
                  <a:lnTo>
                    <a:pt x="129908" y="1499006"/>
                  </a:lnTo>
                  <a:lnTo>
                    <a:pt x="135915" y="1496949"/>
                  </a:lnTo>
                  <a:lnTo>
                    <a:pt x="140716" y="1492732"/>
                  </a:lnTo>
                  <a:lnTo>
                    <a:pt x="143408" y="1487220"/>
                  </a:lnTo>
                  <a:lnTo>
                    <a:pt x="143802" y="1481112"/>
                  </a:lnTo>
                  <a:close/>
                </a:path>
                <a:path w="2799079" h="2574925">
                  <a:moveTo>
                    <a:pt x="2798978" y="163068"/>
                  </a:moveTo>
                  <a:lnTo>
                    <a:pt x="2753868" y="85725"/>
                  </a:lnTo>
                  <a:lnTo>
                    <a:pt x="2738907" y="60071"/>
                  </a:lnTo>
                  <a:lnTo>
                    <a:pt x="2738907" y="47117"/>
                  </a:lnTo>
                  <a:lnTo>
                    <a:pt x="1440802" y="47117"/>
                  </a:lnTo>
                  <a:lnTo>
                    <a:pt x="1477162" y="25908"/>
                  </a:lnTo>
                  <a:lnTo>
                    <a:pt x="1483385" y="22352"/>
                  </a:lnTo>
                  <a:lnTo>
                    <a:pt x="1485417" y="14351"/>
                  </a:lnTo>
                  <a:lnTo>
                    <a:pt x="1481861" y="8255"/>
                  </a:lnTo>
                  <a:lnTo>
                    <a:pt x="1478305" y="2032"/>
                  </a:lnTo>
                  <a:lnTo>
                    <a:pt x="1470304" y="0"/>
                  </a:lnTo>
                  <a:lnTo>
                    <a:pt x="1367307" y="60071"/>
                  </a:lnTo>
                  <a:lnTo>
                    <a:pt x="1470304" y="120142"/>
                  </a:lnTo>
                  <a:lnTo>
                    <a:pt x="1478305" y="118110"/>
                  </a:lnTo>
                  <a:lnTo>
                    <a:pt x="1481861" y="111887"/>
                  </a:lnTo>
                  <a:lnTo>
                    <a:pt x="1485417" y="105791"/>
                  </a:lnTo>
                  <a:lnTo>
                    <a:pt x="1483385" y="97790"/>
                  </a:lnTo>
                  <a:lnTo>
                    <a:pt x="1477162" y="94234"/>
                  </a:lnTo>
                  <a:lnTo>
                    <a:pt x="1440802" y="73025"/>
                  </a:lnTo>
                  <a:lnTo>
                    <a:pt x="2731351" y="73025"/>
                  </a:lnTo>
                  <a:lnTo>
                    <a:pt x="2682392" y="156972"/>
                  </a:lnTo>
                  <a:lnTo>
                    <a:pt x="2678709" y="163068"/>
                  </a:lnTo>
                  <a:lnTo>
                    <a:pt x="2680868" y="171069"/>
                  </a:lnTo>
                  <a:lnTo>
                    <a:pt x="2687091" y="174625"/>
                  </a:lnTo>
                  <a:lnTo>
                    <a:pt x="2693187" y="178181"/>
                  </a:lnTo>
                  <a:lnTo>
                    <a:pt x="2701188" y="176149"/>
                  </a:lnTo>
                  <a:lnTo>
                    <a:pt x="2704744" y="169926"/>
                  </a:lnTo>
                  <a:lnTo>
                    <a:pt x="2725953" y="133578"/>
                  </a:lnTo>
                  <a:lnTo>
                    <a:pt x="2725953" y="1050671"/>
                  </a:lnTo>
                  <a:lnTo>
                    <a:pt x="2751861" y="1050671"/>
                  </a:lnTo>
                  <a:lnTo>
                    <a:pt x="2751861" y="133578"/>
                  </a:lnTo>
                  <a:lnTo>
                    <a:pt x="2773070" y="169926"/>
                  </a:lnTo>
                  <a:lnTo>
                    <a:pt x="2776626" y="176149"/>
                  </a:lnTo>
                  <a:lnTo>
                    <a:pt x="2784627" y="178181"/>
                  </a:lnTo>
                  <a:lnTo>
                    <a:pt x="2790723" y="174625"/>
                  </a:lnTo>
                  <a:lnTo>
                    <a:pt x="2796946" y="171069"/>
                  </a:lnTo>
                  <a:lnTo>
                    <a:pt x="2798978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96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74491" y="2302890"/>
            <a:ext cx="1698625" cy="746125"/>
          </a:xfrm>
          <a:custGeom>
            <a:avLst/>
            <a:gdLst/>
            <a:ahLst/>
            <a:cxnLst/>
            <a:rect l="l" t="t" r="r" b="b"/>
            <a:pathLst>
              <a:path w="1698625" h="746125">
                <a:moveTo>
                  <a:pt x="1698371" y="47117"/>
                </a:moveTo>
                <a:lnTo>
                  <a:pt x="133565" y="47117"/>
                </a:lnTo>
                <a:lnTo>
                  <a:pt x="169926" y="25908"/>
                </a:lnTo>
                <a:lnTo>
                  <a:pt x="176149" y="22352"/>
                </a:lnTo>
                <a:lnTo>
                  <a:pt x="178181" y="14351"/>
                </a:lnTo>
                <a:lnTo>
                  <a:pt x="174625" y="8255"/>
                </a:lnTo>
                <a:lnTo>
                  <a:pt x="171069" y="2032"/>
                </a:lnTo>
                <a:lnTo>
                  <a:pt x="163068" y="0"/>
                </a:lnTo>
                <a:lnTo>
                  <a:pt x="60071" y="60071"/>
                </a:lnTo>
                <a:lnTo>
                  <a:pt x="47117" y="60071"/>
                </a:lnTo>
                <a:lnTo>
                  <a:pt x="47117" y="672376"/>
                </a:lnTo>
                <a:lnTo>
                  <a:pt x="25908" y="636016"/>
                </a:lnTo>
                <a:lnTo>
                  <a:pt x="22352" y="629793"/>
                </a:lnTo>
                <a:lnTo>
                  <a:pt x="14351" y="627761"/>
                </a:lnTo>
                <a:lnTo>
                  <a:pt x="8255" y="631317"/>
                </a:lnTo>
                <a:lnTo>
                  <a:pt x="2032" y="634873"/>
                </a:lnTo>
                <a:lnTo>
                  <a:pt x="0" y="642874"/>
                </a:lnTo>
                <a:lnTo>
                  <a:pt x="60071" y="745871"/>
                </a:lnTo>
                <a:lnTo>
                  <a:pt x="75031" y="720217"/>
                </a:lnTo>
                <a:lnTo>
                  <a:pt x="120142" y="642874"/>
                </a:lnTo>
                <a:lnTo>
                  <a:pt x="118110" y="634873"/>
                </a:lnTo>
                <a:lnTo>
                  <a:pt x="111887" y="631317"/>
                </a:lnTo>
                <a:lnTo>
                  <a:pt x="105791" y="627761"/>
                </a:lnTo>
                <a:lnTo>
                  <a:pt x="97790" y="629793"/>
                </a:lnTo>
                <a:lnTo>
                  <a:pt x="94234" y="636016"/>
                </a:lnTo>
                <a:lnTo>
                  <a:pt x="73025" y="672376"/>
                </a:lnTo>
                <a:lnTo>
                  <a:pt x="73025" y="67627"/>
                </a:lnTo>
                <a:lnTo>
                  <a:pt x="163068" y="120142"/>
                </a:lnTo>
                <a:lnTo>
                  <a:pt x="171069" y="118110"/>
                </a:lnTo>
                <a:lnTo>
                  <a:pt x="174625" y="111887"/>
                </a:lnTo>
                <a:lnTo>
                  <a:pt x="178181" y="105791"/>
                </a:lnTo>
                <a:lnTo>
                  <a:pt x="176149" y="97790"/>
                </a:lnTo>
                <a:lnTo>
                  <a:pt x="169926" y="94234"/>
                </a:lnTo>
                <a:lnTo>
                  <a:pt x="133565" y="73025"/>
                </a:lnTo>
                <a:lnTo>
                  <a:pt x="1698371" y="73025"/>
                </a:lnTo>
                <a:lnTo>
                  <a:pt x="1698371" y="47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301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1/G4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20434" y="22910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4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4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4" h="144144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4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4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4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05628" y="2700527"/>
            <a:ext cx="3286125" cy="2638425"/>
            <a:chOff x="5405628" y="2700527"/>
            <a:chExt cx="3286125" cy="2638425"/>
          </a:xfrm>
        </p:grpSpPr>
        <p:sp>
          <p:nvSpPr>
            <p:cNvPr id="3" name="object 3"/>
            <p:cNvSpPr/>
            <p:nvPr/>
          </p:nvSpPr>
          <p:spPr>
            <a:xfrm>
              <a:off x="5410200" y="2705099"/>
              <a:ext cx="3276600" cy="2628900"/>
            </a:xfrm>
            <a:custGeom>
              <a:avLst/>
              <a:gdLst/>
              <a:ahLst/>
              <a:cxnLst/>
              <a:rect l="l" t="t" r="r" b="b"/>
              <a:pathLst>
                <a:path w="3276600" h="2628900">
                  <a:moveTo>
                    <a:pt x="2838450" y="0"/>
                  </a:moveTo>
                  <a:lnTo>
                    <a:pt x="438150" y="0"/>
                  </a:lnTo>
                  <a:lnTo>
                    <a:pt x="390417" y="2571"/>
                  </a:lnTo>
                  <a:lnTo>
                    <a:pt x="344171" y="10108"/>
                  </a:lnTo>
                  <a:lnTo>
                    <a:pt x="299679" y="22341"/>
                  </a:lnTo>
                  <a:lnTo>
                    <a:pt x="257209" y="39005"/>
                  </a:lnTo>
                  <a:lnTo>
                    <a:pt x="217028" y="59831"/>
                  </a:lnTo>
                  <a:lnTo>
                    <a:pt x="179405" y="84551"/>
                  </a:lnTo>
                  <a:lnTo>
                    <a:pt x="144606" y="112899"/>
                  </a:lnTo>
                  <a:lnTo>
                    <a:pt x="112899" y="144606"/>
                  </a:lnTo>
                  <a:lnTo>
                    <a:pt x="84551" y="179405"/>
                  </a:lnTo>
                  <a:lnTo>
                    <a:pt x="59831" y="217028"/>
                  </a:lnTo>
                  <a:lnTo>
                    <a:pt x="39005" y="257209"/>
                  </a:lnTo>
                  <a:lnTo>
                    <a:pt x="22341" y="299679"/>
                  </a:lnTo>
                  <a:lnTo>
                    <a:pt x="10108" y="344171"/>
                  </a:lnTo>
                  <a:lnTo>
                    <a:pt x="2571" y="390417"/>
                  </a:lnTo>
                  <a:lnTo>
                    <a:pt x="0" y="438150"/>
                  </a:lnTo>
                  <a:lnTo>
                    <a:pt x="0" y="2190750"/>
                  </a:lnTo>
                  <a:lnTo>
                    <a:pt x="2571" y="2238482"/>
                  </a:lnTo>
                  <a:lnTo>
                    <a:pt x="10108" y="2284728"/>
                  </a:lnTo>
                  <a:lnTo>
                    <a:pt x="22341" y="2329220"/>
                  </a:lnTo>
                  <a:lnTo>
                    <a:pt x="39005" y="2371690"/>
                  </a:lnTo>
                  <a:lnTo>
                    <a:pt x="59831" y="2411871"/>
                  </a:lnTo>
                  <a:lnTo>
                    <a:pt x="84551" y="2449494"/>
                  </a:lnTo>
                  <a:lnTo>
                    <a:pt x="112899" y="2484293"/>
                  </a:lnTo>
                  <a:lnTo>
                    <a:pt x="144606" y="2516000"/>
                  </a:lnTo>
                  <a:lnTo>
                    <a:pt x="179405" y="2544348"/>
                  </a:lnTo>
                  <a:lnTo>
                    <a:pt x="217028" y="2569068"/>
                  </a:lnTo>
                  <a:lnTo>
                    <a:pt x="257209" y="2589894"/>
                  </a:lnTo>
                  <a:lnTo>
                    <a:pt x="299679" y="2606558"/>
                  </a:lnTo>
                  <a:lnTo>
                    <a:pt x="344171" y="2618791"/>
                  </a:lnTo>
                  <a:lnTo>
                    <a:pt x="390417" y="2626328"/>
                  </a:lnTo>
                  <a:lnTo>
                    <a:pt x="438150" y="2628900"/>
                  </a:lnTo>
                  <a:lnTo>
                    <a:pt x="2838450" y="2628900"/>
                  </a:lnTo>
                  <a:lnTo>
                    <a:pt x="2886182" y="2626328"/>
                  </a:lnTo>
                  <a:lnTo>
                    <a:pt x="2932428" y="2618791"/>
                  </a:lnTo>
                  <a:lnTo>
                    <a:pt x="2976920" y="2606558"/>
                  </a:lnTo>
                  <a:lnTo>
                    <a:pt x="3019390" y="2589894"/>
                  </a:lnTo>
                  <a:lnTo>
                    <a:pt x="3059571" y="2569068"/>
                  </a:lnTo>
                  <a:lnTo>
                    <a:pt x="3097194" y="2544348"/>
                  </a:lnTo>
                  <a:lnTo>
                    <a:pt x="3131993" y="2516000"/>
                  </a:lnTo>
                  <a:lnTo>
                    <a:pt x="3163700" y="2484293"/>
                  </a:lnTo>
                  <a:lnTo>
                    <a:pt x="3192048" y="2449494"/>
                  </a:lnTo>
                  <a:lnTo>
                    <a:pt x="3216768" y="2411871"/>
                  </a:lnTo>
                  <a:lnTo>
                    <a:pt x="3237594" y="2371690"/>
                  </a:lnTo>
                  <a:lnTo>
                    <a:pt x="3254258" y="2329220"/>
                  </a:lnTo>
                  <a:lnTo>
                    <a:pt x="3266491" y="2284728"/>
                  </a:lnTo>
                  <a:lnTo>
                    <a:pt x="3274028" y="2238482"/>
                  </a:lnTo>
                  <a:lnTo>
                    <a:pt x="3276600" y="2190750"/>
                  </a:lnTo>
                  <a:lnTo>
                    <a:pt x="3276600" y="438150"/>
                  </a:lnTo>
                  <a:lnTo>
                    <a:pt x="3274028" y="390417"/>
                  </a:lnTo>
                  <a:lnTo>
                    <a:pt x="3266491" y="344171"/>
                  </a:lnTo>
                  <a:lnTo>
                    <a:pt x="3254258" y="299679"/>
                  </a:lnTo>
                  <a:lnTo>
                    <a:pt x="3237594" y="257209"/>
                  </a:lnTo>
                  <a:lnTo>
                    <a:pt x="3216768" y="217028"/>
                  </a:lnTo>
                  <a:lnTo>
                    <a:pt x="3192048" y="179405"/>
                  </a:lnTo>
                  <a:lnTo>
                    <a:pt x="3163700" y="144606"/>
                  </a:lnTo>
                  <a:lnTo>
                    <a:pt x="3131993" y="112899"/>
                  </a:lnTo>
                  <a:lnTo>
                    <a:pt x="3097194" y="84551"/>
                  </a:lnTo>
                  <a:lnTo>
                    <a:pt x="3059571" y="59831"/>
                  </a:lnTo>
                  <a:lnTo>
                    <a:pt x="3019390" y="39005"/>
                  </a:lnTo>
                  <a:lnTo>
                    <a:pt x="2976920" y="22341"/>
                  </a:lnTo>
                  <a:lnTo>
                    <a:pt x="2932428" y="10108"/>
                  </a:lnTo>
                  <a:lnTo>
                    <a:pt x="2886182" y="2571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200" y="2705099"/>
              <a:ext cx="3276600" cy="2628900"/>
            </a:xfrm>
            <a:custGeom>
              <a:avLst/>
              <a:gdLst/>
              <a:ahLst/>
              <a:cxnLst/>
              <a:rect l="l" t="t" r="r" b="b"/>
              <a:pathLst>
                <a:path w="3276600" h="2628900">
                  <a:moveTo>
                    <a:pt x="0" y="438150"/>
                  </a:moveTo>
                  <a:lnTo>
                    <a:pt x="2571" y="390417"/>
                  </a:lnTo>
                  <a:lnTo>
                    <a:pt x="10108" y="344171"/>
                  </a:lnTo>
                  <a:lnTo>
                    <a:pt x="22341" y="299679"/>
                  </a:lnTo>
                  <a:lnTo>
                    <a:pt x="39005" y="257209"/>
                  </a:lnTo>
                  <a:lnTo>
                    <a:pt x="59831" y="217028"/>
                  </a:lnTo>
                  <a:lnTo>
                    <a:pt x="84551" y="179405"/>
                  </a:lnTo>
                  <a:lnTo>
                    <a:pt x="112899" y="144606"/>
                  </a:lnTo>
                  <a:lnTo>
                    <a:pt x="144606" y="112899"/>
                  </a:lnTo>
                  <a:lnTo>
                    <a:pt x="179405" y="84551"/>
                  </a:lnTo>
                  <a:lnTo>
                    <a:pt x="217028" y="59831"/>
                  </a:lnTo>
                  <a:lnTo>
                    <a:pt x="257209" y="39005"/>
                  </a:lnTo>
                  <a:lnTo>
                    <a:pt x="299679" y="22341"/>
                  </a:lnTo>
                  <a:lnTo>
                    <a:pt x="344171" y="10108"/>
                  </a:lnTo>
                  <a:lnTo>
                    <a:pt x="390417" y="2571"/>
                  </a:lnTo>
                  <a:lnTo>
                    <a:pt x="438150" y="0"/>
                  </a:lnTo>
                  <a:lnTo>
                    <a:pt x="2838450" y="0"/>
                  </a:lnTo>
                  <a:lnTo>
                    <a:pt x="2886182" y="2571"/>
                  </a:lnTo>
                  <a:lnTo>
                    <a:pt x="2932428" y="10108"/>
                  </a:lnTo>
                  <a:lnTo>
                    <a:pt x="2976920" y="22341"/>
                  </a:lnTo>
                  <a:lnTo>
                    <a:pt x="3019390" y="39005"/>
                  </a:lnTo>
                  <a:lnTo>
                    <a:pt x="3059571" y="59831"/>
                  </a:lnTo>
                  <a:lnTo>
                    <a:pt x="3097194" y="84551"/>
                  </a:lnTo>
                  <a:lnTo>
                    <a:pt x="3131993" y="112899"/>
                  </a:lnTo>
                  <a:lnTo>
                    <a:pt x="3163700" y="144606"/>
                  </a:lnTo>
                  <a:lnTo>
                    <a:pt x="3192048" y="179405"/>
                  </a:lnTo>
                  <a:lnTo>
                    <a:pt x="3216768" y="217028"/>
                  </a:lnTo>
                  <a:lnTo>
                    <a:pt x="3237594" y="257209"/>
                  </a:lnTo>
                  <a:lnTo>
                    <a:pt x="3254258" y="299679"/>
                  </a:lnTo>
                  <a:lnTo>
                    <a:pt x="3266491" y="344171"/>
                  </a:lnTo>
                  <a:lnTo>
                    <a:pt x="3274028" y="390417"/>
                  </a:lnTo>
                  <a:lnTo>
                    <a:pt x="3276600" y="438150"/>
                  </a:lnTo>
                  <a:lnTo>
                    <a:pt x="3276600" y="2190750"/>
                  </a:lnTo>
                  <a:lnTo>
                    <a:pt x="3274028" y="2238482"/>
                  </a:lnTo>
                  <a:lnTo>
                    <a:pt x="3266491" y="2284728"/>
                  </a:lnTo>
                  <a:lnTo>
                    <a:pt x="3254258" y="2329220"/>
                  </a:lnTo>
                  <a:lnTo>
                    <a:pt x="3237594" y="2371690"/>
                  </a:lnTo>
                  <a:lnTo>
                    <a:pt x="3216768" y="2411871"/>
                  </a:lnTo>
                  <a:lnTo>
                    <a:pt x="3192048" y="2449494"/>
                  </a:lnTo>
                  <a:lnTo>
                    <a:pt x="3163700" y="2484293"/>
                  </a:lnTo>
                  <a:lnTo>
                    <a:pt x="3131993" y="2516000"/>
                  </a:lnTo>
                  <a:lnTo>
                    <a:pt x="3097194" y="2544348"/>
                  </a:lnTo>
                  <a:lnTo>
                    <a:pt x="3059571" y="2569068"/>
                  </a:lnTo>
                  <a:lnTo>
                    <a:pt x="3019390" y="2589894"/>
                  </a:lnTo>
                  <a:lnTo>
                    <a:pt x="2976920" y="2606558"/>
                  </a:lnTo>
                  <a:lnTo>
                    <a:pt x="2932428" y="2618791"/>
                  </a:lnTo>
                  <a:lnTo>
                    <a:pt x="2886182" y="2626328"/>
                  </a:lnTo>
                  <a:lnTo>
                    <a:pt x="2838450" y="2628900"/>
                  </a:lnTo>
                  <a:lnTo>
                    <a:pt x="438150" y="2628900"/>
                  </a:lnTo>
                  <a:lnTo>
                    <a:pt x="390417" y="2626328"/>
                  </a:lnTo>
                  <a:lnTo>
                    <a:pt x="344171" y="2618791"/>
                  </a:lnTo>
                  <a:lnTo>
                    <a:pt x="299679" y="2606558"/>
                  </a:lnTo>
                  <a:lnTo>
                    <a:pt x="257209" y="2589894"/>
                  </a:lnTo>
                  <a:lnTo>
                    <a:pt x="217028" y="2569068"/>
                  </a:lnTo>
                  <a:lnTo>
                    <a:pt x="179405" y="2544348"/>
                  </a:lnTo>
                  <a:lnTo>
                    <a:pt x="144606" y="2516000"/>
                  </a:lnTo>
                  <a:lnTo>
                    <a:pt x="112899" y="2484293"/>
                  </a:lnTo>
                  <a:lnTo>
                    <a:pt x="84551" y="2449494"/>
                  </a:lnTo>
                  <a:lnTo>
                    <a:pt x="59831" y="2411871"/>
                  </a:lnTo>
                  <a:lnTo>
                    <a:pt x="39005" y="2371690"/>
                  </a:lnTo>
                  <a:lnTo>
                    <a:pt x="22341" y="2329220"/>
                  </a:lnTo>
                  <a:lnTo>
                    <a:pt x="10108" y="2284728"/>
                  </a:lnTo>
                  <a:lnTo>
                    <a:pt x="2571" y="2238482"/>
                  </a:lnTo>
                  <a:lnTo>
                    <a:pt x="0" y="2190750"/>
                  </a:lnTo>
                  <a:lnTo>
                    <a:pt x="0" y="438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88398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  <a:path w="8839835" h="2582545">
                <a:moveTo>
                  <a:pt x="5410327" y="71894"/>
                </a:moveTo>
                <a:lnTo>
                  <a:pt x="5382882" y="55892"/>
                </a:lnTo>
                <a:lnTo>
                  <a:pt x="5290566" y="2044"/>
                </a:lnTo>
                <a:lnTo>
                  <a:pt x="5284559" y="0"/>
                </a:lnTo>
                <a:lnTo>
                  <a:pt x="5278450" y="393"/>
                </a:lnTo>
                <a:lnTo>
                  <a:pt x="5272938" y="3086"/>
                </a:lnTo>
                <a:lnTo>
                  <a:pt x="5268722" y="7886"/>
                </a:lnTo>
                <a:lnTo>
                  <a:pt x="5266664" y="13893"/>
                </a:lnTo>
                <a:lnTo>
                  <a:pt x="5267045" y="20002"/>
                </a:lnTo>
                <a:lnTo>
                  <a:pt x="5269700" y="25514"/>
                </a:lnTo>
                <a:lnTo>
                  <a:pt x="5274437" y="29730"/>
                </a:lnTo>
                <a:lnTo>
                  <a:pt x="5319280" y="55892"/>
                </a:lnTo>
                <a:lnTo>
                  <a:pt x="4953000" y="55892"/>
                </a:lnTo>
                <a:lnTo>
                  <a:pt x="4953000" y="87896"/>
                </a:lnTo>
                <a:lnTo>
                  <a:pt x="5319280" y="87896"/>
                </a:lnTo>
                <a:lnTo>
                  <a:pt x="5274437" y="114058"/>
                </a:lnTo>
                <a:lnTo>
                  <a:pt x="5269700" y="118287"/>
                </a:lnTo>
                <a:lnTo>
                  <a:pt x="5267045" y="123799"/>
                </a:lnTo>
                <a:lnTo>
                  <a:pt x="5266664" y="129908"/>
                </a:lnTo>
                <a:lnTo>
                  <a:pt x="5268722" y="135902"/>
                </a:lnTo>
                <a:lnTo>
                  <a:pt x="5272938" y="140716"/>
                </a:lnTo>
                <a:lnTo>
                  <a:pt x="5278450" y="143395"/>
                </a:lnTo>
                <a:lnTo>
                  <a:pt x="5284559" y="143802"/>
                </a:lnTo>
                <a:lnTo>
                  <a:pt x="5290566" y="141744"/>
                </a:lnTo>
                <a:lnTo>
                  <a:pt x="5382882" y="87896"/>
                </a:lnTo>
                <a:lnTo>
                  <a:pt x="5410327" y="71894"/>
                </a:lnTo>
                <a:close/>
              </a:path>
              <a:path w="8839835" h="2582545">
                <a:moveTo>
                  <a:pt x="6477127" y="71894"/>
                </a:moveTo>
                <a:lnTo>
                  <a:pt x="6449682" y="55892"/>
                </a:lnTo>
                <a:lnTo>
                  <a:pt x="6357366" y="2044"/>
                </a:lnTo>
                <a:lnTo>
                  <a:pt x="6351359" y="0"/>
                </a:lnTo>
                <a:lnTo>
                  <a:pt x="6345250" y="393"/>
                </a:lnTo>
                <a:lnTo>
                  <a:pt x="6339738" y="3086"/>
                </a:lnTo>
                <a:lnTo>
                  <a:pt x="6335509" y="7886"/>
                </a:lnTo>
                <a:lnTo>
                  <a:pt x="6333464" y="13893"/>
                </a:lnTo>
                <a:lnTo>
                  <a:pt x="6333845" y="20002"/>
                </a:lnTo>
                <a:lnTo>
                  <a:pt x="6336500" y="25514"/>
                </a:lnTo>
                <a:lnTo>
                  <a:pt x="6341237" y="29730"/>
                </a:lnTo>
                <a:lnTo>
                  <a:pt x="6386081" y="55892"/>
                </a:lnTo>
                <a:lnTo>
                  <a:pt x="6019800" y="55892"/>
                </a:lnTo>
                <a:lnTo>
                  <a:pt x="6019800" y="87896"/>
                </a:lnTo>
                <a:lnTo>
                  <a:pt x="6386081" y="87896"/>
                </a:lnTo>
                <a:lnTo>
                  <a:pt x="6341237" y="114058"/>
                </a:lnTo>
                <a:lnTo>
                  <a:pt x="6336500" y="118287"/>
                </a:lnTo>
                <a:lnTo>
                  <a:pt x="6333845" y="123799"/>
                </a:lnTo>
                <a:lnTo>
                  <a:pt x="6333464" y="129908"/>
                </a:lnTo>
                <a:lnTo>
                  <a:pt x="6335509" y="135902"/>
                </a:lnTo>
                <a:lnTo>
                  <a:pt x="6339738" y="140716"/>
                </a:lnTo>
                <a:lnTo>
                  <a:pt x="6345250" y="143395"/>
                </a:lnTo>
                <a:lnTo>
                  <a:pt x="6351359" y="143802"/>
                </a:lnTo>
                <a:lnTo>
                  <a:pt x="6357366" y="141744"/>
                </a:lnTo>
                <a:lnTo>
                  <a:pt x="6449682" y="87896"/>
                </a:lnTo>
                <a:lnTo>
                  <a:pt x="6477127" y="71894"/>
                </a:lnTo>
                <a:close/>
              </a:path>
              <a:path w="8839835" h="2582545">
                <a:moveTo>
                  <a:pt x="6781800" y="1579892"/>
                </a:moveTo>
                <a:lnTo>
                  <a:pt x="5805906" y="1579892"/>
                </a:lnTo>
                <a:lnTo>
                  <a:pt x="5850763" y="1553730"/>
                </a:lnTo>
                <a:lnTo>
                  <a:pt x="5855487" y="1549514"/>
                </a:lnTo>
                <a:lnTo>
                  <a:pt x="5858141" y="1544002"/>
                </a:lnTo>
                <a:lnTo>
                  <a:pt x="5858522" y="1537893"/>
                </a:lnTo>
                <a:lnTo>
                  <a:pt x="5856478" y="1531886"/>
                </a:lnTo>
                <a:lnTo>
                  <a:pt x="5852249" y="1527086"/>
                </a:lnTo>
                <a:lnTo>
                  <a:pt x="5846737" y="1524393"/>
                </a:lnTo>
                <a:lnTo>
                  <a:pt x="5840628" y="1524000"/>
                </a:lnTo>
                <a:lnTo>
                  <a:pt x="5834634" y="1526044"/>
                </a:lnTo>
                <a:lnTo>
                  <a:pt x="5714873" y="1595894"/>
                </a:lnTo>
                <a:lnTo>
                  <a:pt x="5834634" y="1665744"/>
                </a:lnTo>
                <a:lnTo>
                  <a:pt x="5840628" y="1667802"/>
                </a:lnTo>
                <a:lnTo>
                  <a:pt x="5846737" y="1667395"/>
                </a:lnTo>
                <a:lnTo>
                  <a:pt x="5852249" y="1664716"/>
                </a:lnTo>
                <a:lnTo>
                  <a:pt x="5856478" y="1659902"/>
                </a:lnTo>
                <a:lnTo>
                  <a:pt x="5858522" y="1653908"/>
                </a:lnTo>
                <a:lnTo>
                  <a:pt x="5858141" y="1647799"/>
                </a:lnTo>
                <a:lnTo>
                  <a:pt x="5855487" y="1642287"/>
                </a:lnTo>
                <a:lnTo>
                  <a:pt x="5850763" y="1638058"/>
                </a:lnTo>
                <a:lnTo>
                  <a:pt x="5805906" y="1611896"/>
                </a:lnTo>
                <a:lnTo>
                  <a:pt x="6781800" y="1611896"/>
                </a:lnTo>
                <a:lnTo>
                  <a:pt x="6781800" y="1579892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8001000" y="55892"/>
                </a:lnTo>
                <a:lnTo>
                  <a:pt x="8001000" y="87896"/>
                </a:lnTo>
                <a:lnTo>
                  <a:pt x="8365998" y="87896"/>
                </a:lnTo>
                <a:lnTo>
                  <a:pt x="8365998" y="1579892"/>
                </a:lnTo>
                <a:lnTo>
                  <a:pt x="7482306" y="1579892"/>
                </a:lnTo>
                <a:lnTo>
                  <a:pt x="7527163" y="1553730"/>
                </a:lnTo>
                <a:lnTo>
                  <a:pt x="7531887" y="1549514"/>
                </a:lnTo>
                <a:lnTo>
                  <a:pt x="7534542" y="1544002"/>
                </a:lnTo>
                <a:lnTo>
                  <a:pt x="7534923" y="1537893"/>
                </a:lnTo>
                <a:lnTo>
                  <a:pt x="7532878" y="1531886"/>
                </a:lnTo>
                <a:lnTo>
                  <a:pt x="7528649" y="1527086"/>
                </a:lnTo>
                <a:lnTo>
                  <a:pt x="7523137" y="1524393"/>
                </a:lnTo>
                <a:lnTo>
                  <a:pt x="7517028" y="1524000"/>
                </a:lnTo>
                <a:lnTo>
                  <a:pt x="7511034" y="1526044"/>
                </a:lnTo>
                <a:lnTo>
                  <a:pt x="7391273" y="1595894"/>
                </a:lnTo>
                <a:lnTo>
                  <a:pt x="7511034" y="1665744"/>
                </a:lnTo>
                <a:lnTo>
                  <a:pt x="7517028" y="1667802"/>
                </a:lnTo>
                <a:lnTo>
                  <a:pt x="7523137" y="1667395"/>
                </a:lnTo>
                <a:lnTo>
                  <a:pt x="7528649" y="1664716"/>
                </a:lnTo>
                <a:lnTo>
                  <a:pt x="7532878" y="1659902"/>
                </a:lnTo>
                <a:lnTo>
                  <a:pt x="7534923" y="1653908"/>
                </a:lnTo>
                <a:lnTo>
                  <a:pt x="7534542" y="1647799"/>
                </a:lnTo>
                <a:lnTo>
                  <a:pt x="7531887" y="1642287"/>
                </a:lnTo>
                <a:lnTo>
                  <a:pt x="7527163" y="1638058"/>
                </a:lnTo>
                <a:lnTo>
                  <a:pt x="7482306" y="1611896"/>
                </a:lnTo>
                <a:lnTo>
                  <a:pt x="8365998" y="1611896"/>
                </a:lnTo>
                <a:lnTo>
                  <a:pt x="8365998" y="2419388"/>
                </a:lnTo>
                <a:lnTo>
                  <a:pt x="8339836" y="2374531"/>
                </a:lnTo>
                <a:lnTo>
                  <a:pt x="8335607" y="2369794"/>
                </a:lnTo>
                <a:lnTo>
                  <a:pt x="8330082" y="2367127"/>
                </a:lnTo>
                <a:lnTo>
                  <a:pt x="8323935" y="2366734"/>
                </a:lnTo>
                <a:lnTo>
                  <a:pt x="8317865" y="2368778"/>
                </a:lnTo>
                <a:lnTo>
                  <a:pt x="8313128" y="2373007"/>
                </a:lnTo>
                <a:lnTo>
                  <a:pt x="8310473" y="2378532"/>
                </a:lnTo>
                <a:lnTo>
                  <a:pt x="8310092" y="2384653"/>
                </a:lnTo>
                <a:lnTo>
                  <a:pt x="8312150" y="2390660"/>
                </a:lnTo>
                <a:lnTo>
                  <a:pt x="8372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382000" y="2526296"/>
                </a:lnTo>
                <a:lnTo>
                  <a:pt x="8382000" y="2510371"/>
                </a:lnTo>
                <a:lnTo>
                  <a:pt x="8400516" y="2478621"/>
                </a:lnTo>
                <a:lnTo>
                  <a:pt x="8451850" y="2390660"/>
                </a:lnTo>
                <a:lnTo>
                  <a:pt x="8453895" y="2384653"/>
                </a:lnTo>
                <a:lnTo>
                  <a:pt x="8453501" y="2378532"/>
                </a:lnTo>
                <a:lnTo>
                  <a:pt x="8450809" y="2373007"/>
                </a:lnTo>
                <a:lnTo>
                  <a:pt x="8446008" y="2368778"/>
                </a:lnTo>
                <a:lnTo>
                  <a:pt x="8440001" y="2366734"/>
                </a:lnTo>
                <a:lnTo>
                  <a:pt x="8433892" y="2367127"/>
                </a:lnTo>
                <a:lnTo>
                  <a:pt x="8428380" y="2369794"/>
                </a:lnTo>
                <a:lnTo>
                  <a:pt x="8424164" y="2374531"/>
                </a:lnTo>
                <a:lnTo>
                  <a:pt x="8398002" y="2419388"/>
                </a:lnTo>
                <a:lnTo>
                  <a:pt x="8398002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7658" y="26229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6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2429" y="1098550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74490" y="1584960"/>
            <a:ext cx="5017135" cy="3293110"/>
            <a:chOff x="3674490" y="1584960"/>
            <a:chExt cx="5017135" cy="3293110"/>
          </a:xfrm>
        </p:grpSpPr>
        <p:sp>
          <p:nvSpPr>
            <p:cNvPr id="23" name="object 23"/>
            <p:cNvSpPr/>
            <p:nvPr/>
          </p:nvSpPr>
          <p:spPr>
            <a:xfrm>
              <a:off x="3674491" y="1845690"/>
              <a:ext cx="1965325" cy="1203325"/>
            </a:xfrm>
            <a:custGeom>
              <a:avLst/>
              <a:gdLst/>
              <a:ahLst/>
              <a:cxnLst/>
              <a:rect l="l" t="t" r="r" b="b"/>
              <a:pathLst>
                <a:path w="1965325" h="1203325">
                  <a:moveTo>
                    <a:pt x="1965071" y="47117"/>
                  </a:moveTo>
                  <a:lnTo>
                    <a:pt x="133565" y="47117"/>
                  </a:lnTo>
                  <a:lnTo>
                    <a:pt x="169926" y="25908"/>
                  </a:lnTo>
                  <a:lnTo>
                    <a:pt x="176149" y="22352"/>
                  </a:lnTo>
                  <a:lnTo>
                    <a:pt x="178181" y="14351"/>
                  </a:lnTo>
                  <a:lnTo>
                    <a:pt x="174625" y="8255"/>
                  </a:lnTo>
                  <a:lnTo>
                    <a:pt x="171069" y="2032"/>
                  </a:lnTo>
                  <a:lnTo>
                    <a:pt x="163068" y="0"/>
                  </a:lnTo>
                  <a:lnTo>
                    <a:pt x="60071" y="60071"/>
                  </a:lnTo>
                  <a:lnTo>
                    <a:pt x="47117" y="60071"/>
                  </a:lnTo>
                  <a:lnTo>
                    <a:pt x="47117" y="1129576"/>
                  </a:lnTo>
                  <a:lnTo>
                    <a:pt x="25908" y="1093216"/>
                  </a:lnTo>
                  <a:lnTo>
                    <a:pt x="22352" y="1086993"/>
                  </a:lnTo>
                  <a:lnTo>
                    <a:pt x="14351" y="1084961"/>
                  </a:lnTo>
                  <a:lnTo>
                    <a:pt x="8255" y="1088517"/>
                  </a:lnTo>
                  <a:lnTo>
                    <a:pt x="2032" y="1092073"/>
                  </a:lnTo>
                  <a:lnTo>
                    <a:pt x="0" y="1100074"/>
                  </a:lnTo>
                  <a:lnTo>
                    <a:pt x="60071" y="1203071"/>
                  </a:lnTo>
                  <a:lnTo>
                    <a:pt x="75031" y="1177417"/>
                  </a:lnTo>
                  <a:lnTo>
                    <a:pt x="120142" y="1100074"/>
                  </a:lnTo>
                  <a:lnTo>
                    <a:pt x="118110" y="1092073"/>
                  </a:lnTo>
                  <a:lnTo>
                    <a:pt x="111887" y="1088517"/>
                  </a:lnTo>
                  <a:lnTo>
                    <a:pt x="105791" y="1084961"/>
                  </a:lnTo>
                  <a:lnTo>
                    <a:pt x="97790" y="1086993"/>
                  </a:lnTo>
                  <a:lnTo>
                    <a:pt x="94234" y="1093216"/>
                  </a:lnTo>
                  <a:lnTo>
                    <a:pt x="73025" y="1129576"/>
                  </a:lnTo>
                  <a:lnTo>
                    <a:pt x="73025" y="67627"/>
                  </a:lnTo>
                  <a:lnTo>
                    <a:pt x="163068" y="120142"/>
                  </a:lnTo>
                  <a:lnTo>
                    <a:pt x="171069" y="118110"/>
                  </a:lnTo>
                  <a:lnTo>
                    <a:pt x="174625" y="111887"/>
                  </a:lnTo>
                  <a:lnTo>
                    <a:pt x="178181" y="105791"/>
                  </a:lnTo>
                  <a:lnTo>
                    <a:pt x="176149" y="97790"/>
                  </a:lnTo>
                  <a:lnTo>
                    <a:pt x="169926" y="94234"/>
                  </a:lnTo>
                  <a:lnTo>
                    <a:pt x="133565" y="73025"/>
                  </a:lnTo>
                  <a:lnTo>
                    <a:pt x="1965071" y="73025"/>
                  </a:lnTo>
                  <a:lnTo>
                    <a:pt x="1965071" y="47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46591" y="3272027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95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2454" y="1845690"/>
              <a:ext cx="2799080" cy="3032125"/>
            </a:xfrm>
            <a:custGeom>
              <a:avLst/>
              <a:gdLst/>
              <a:ahLst/>
              <a:cxnLst/>
              <a:rect l="l" t="t" r="r" b="b"/>
              <a:pathLst>
                <a:path w="2799079" h="3032125">
                  <a:moveTo>
                    <a:pt x="143802" y="1938312"/>
                  </a:moveTo>
                  <a:lnTo>
                    <a:pt x="141757" y="1932305"/>
                  </a:lnTo>
                  <a:lnTo>
                    <a:pt x="90424" y="1844294"/>
                  </a:lnTo>
                  <a:lnTo>
                    <a:pt x="71907" y="1812544"/>
                  </a:lnTo>
                  <a:lnTo>
                    <a:pt x="2057" y="1932305"/>
                  </a:lnTo>
                  <a:lnTo>
                    <a:pt x="0" y="1938312"/>
                  </a:lnTo>
                  <a:lnTo>
                    <a:pt x="406" y="1944420"/>
                  </a:lnTo>
                  <a:lnTo>
                    <a:pt x="3086" y="1949932"/>
                  </a:lnTo>
                  <a:lnTo>
                    <a:pt x="7899" y="1954149"/>
                  </a:lnTo>
                  <a:lnTo>
                    <a:pt x="13893" y="1956206"/>
                  </a:lnTo>
                  <a:lnTo>
                    <a:pt x="20002" y="1955825"/>
                  </a:lnTo>
                  <a:lnTo>
                    <a:pt x="25514" y="1953171"/>
                  </a:lnTo>
                  <a:lnTo>
                    <a:pt x="29743" y="1948434"/>
                  </a:lnTo>
                  <a:lnTo>
                    <a:pt x="55905" y="1903590"/>
                  </a:lnTo>
                  <a:lnTo>
                    <a:pt x="55905" y="3031871"/>
                  </a:lnTo>
                  <a:lnTo>
                    <a:pt x="87909" y="3031871"/>
                  </a:lnTo>
                  <a:lnTo>
                    <a:pt x="87909" y="1903590"/>
                  </a:lnTo>
                  <a:lnTo>
                    <a:pt x="114071" y="1948434"/>
                  </a:lnTo>
                  <a:lnTo>
                    <a:pt x="118287" y="1953171"/>
                  </a:lnTo>
                  <a:lnTo>
                    <a:pt x="123799" y="1955825"/>
                  </a:lnTo>
                  <a:lnTo>
                    <a:pt x="129908" y="1956206"/>
                  </a:lnTo>
                  <a:lnTo>
                    <a:pt x="135915" y="1954149"/>
                  </a:lnTo>
                  <a:lnTo>
                    <a:pt x="140716" y="1949932"/>
                  </a:lnTo>
                  <a:lnTo>
                    <a:pt x="143408" y="1944420"/>
                  </a:lnTo>
                  <a:lnTo>
                    <a:pt x="143802" y="1938312"/>
                  </a:lnTo>
                  <a:close/>
                </a:path>
                <a:path w="2799079" h="3032125">
                  <a:moveTo>
                    <a:pt x="2798978" y="163068"/>
                  </a:moveTo>
                  <a:lnTo>
                    <a:pt x="2753868" y="85725"/>
                  </a:lnTo>
                  <a:lnTo>
                    <a:pt x="2738907" y="60071"/>
                  </a:lnTo>
                  <a:lnTo>
                    <a:pt x="2738907" y="47117"/>
                  </a:lnTo>
                  <a:lnTo>
                    <a:pt x="450202" y="47117"/>
                  </a:lnTo>
                  <a:lnTo>
                    <a:pt x="486562" y="25908"/>
                  </a:lnTo>
                  <a:lnTo>
                    <a:pt x="492785" y="22352"/>
                  </a:lnTo>
                  <a:lnTo>
                    <a:pt x="494817" y="14351"/>
                  </a:lnTo>
                  <a:lnTo>
                    <a:pt x="491261" y="8255"/>
                  </a:lnTo>
                  <a:lnTo>
                    <a:pt x="487705" y="2032"/>
                  </a:lnTo>
                  <a:lnTo>
                    <a:pt x="479704" y="0"/>
                  </a:lnTo>
                  <a:lnTo>
                    <a:pt x="376707" y="60071"/>
                  </a:lnTo>
                  <a:lnTo>
                    <a:pt x="479704" y="120142"/>
                  </a:lnTo>
                  <a:lnTo>
                    <a:pt x="487705" y="118110"/>
                  </a:lnTo>
                  <a:lnTo>
                    <a:pt x="491261" y="111887"/>
                  </a:lnTo>
                  <a:lnTo>
                    <a:pt x="494817" y="105791"/>
                  </a:lnTo>
                  <a:lnTo>
                    <a:pt x="492785" y="97790"/>
                  </a:lnTo>
                  <a:lnTo>
                    <a:pt x="486562" y="94234"/>
                  </a:lnTo>
                  <a:lnTo>
                    <a:pt x="450202" y="73025"/>
                  </a:lnTo>
                  <a:lnTo>
                    <a:pt x="2731351" y="73025"/>
                  </a:lnTo>
                  <a:lnTo>
                    <a:pt x="2682392" y="156972"/>
                  </a:lnTo>
                  <a:lnTo>
                    <a:pt x="2678709" y="163068"/>
                  </a:lnTo>
                  <a:lnTo>
                    <a:pt x="2680868" y="171069"/>
                  </a:lnTo>
                  <a:lnTo>
                    <a:pt x="2687091" y="174625"/>
                  </a:lnTo>
                  <a:lnTo>
                    <a:pt x="2693187" y="178181"/>
                  </a:lnTo>
                  <a:lnTo>
                    <a:pt x="2701188" y="176149"/>
                  </a:lnTo>
                  <a:lnTo>
                    <a:pt x="2704744" y="169926"/>
                  </a:lnTo>
                  <a:lnTo>
                    <a:pt x="2725953" y="133578"/>
                  </a:lnTo>
                  <a:lnTo>
                    <a:pt x="2725953" y="1507871"/>
                  </a:lnTo>
                  <a:lnTo>
                    <a:pt x="2751861" y="1507871"/>
                  </a:lnTo>
                  <a:lnTo>
                    <a:pt x="2751861" y="133578"/>
                  </a:lnTo>
                  <a:lnTo>
                    <a:pt x="2773070" y="169926"/>
                  </a:lnTo>
                  <a:lnTo>
                    <a:pt x="2776626" y="176149"/>
                  </a:lnTo>
                  <a:lnTo>
                    <a:pt x="2784627" y="178181"/>
                  </a:lnTo>
                  <a:lnTo>
                    <a:pt x="2790723" y="174625"/>
                  </a:lnTo>
                  <a:lnTo>
                    <a:pt x="2796946" y="171069"/>
                  </a:lnTo>
                  <a:lnTo>
                    <a:pt x="2798978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9561" y="16009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66308" y="1616709"/>
            <a:ext cx="4114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8828" y="2700527"/>
            <a:ext cx="3743325" cy="1347470"/>
            <a:chOff x="4338828" y="2700527"/>
            <a:chExt cx="3743325" cy="1347470"/>
          </a:xfrm>
        </p:grpSpPr>
        <p:sp>
          <p:nvSpPr>
            <p:cNvPr id="3" name="object 3"/>
            <p:cNvSpPr/>
            <p:nvPr/>
          </p:nvSpPr>
          <p:spPr>
            <a:xfrm>
              <a:off x="4343400" y="2705099"/>
              <a:ext cx="3733800" cy="1338580"/>
            </a:xfrm>
            <a:custGeom>
              <a:avLst/>
              <a:gdLst/>
              <a:ahLst/>
              <a:cxnLst/>
              <a:rect l="l" t="t" r="r" b="b"/>
              <a:pathLst>
                <a:path w="3733800" h="1338579">
                  <a:moveTo>
                    <a:pt x="3510788" y="0"/>
                  </a:moveTo>
                  <a:lnTo>
                    <a:pt x="223012" y="0"/>
                  </a:lnTo>
                  <a:lnTo>
                    <a:pt x="178060" y="4529"/>
                  </a:lnTo>
                  <a:lnTo>
                    <a:pt x="136195" y="17522"/>
                  </a:lnTo>
                  <a:lnTo>
                    <a:pt x="98313" y="38080"/>
                  </a:lnTo>
                  <a:lnTo>
                    <a:pt x="65309" y="65309"/>
                  </a:lnTo>
                  <a:lnTo>
                    <a:pt x="38080" y="98313"/>
                  </a:lnTo>
                  <a:lnTo>
                    <a:pt x="17522" y="136195"/>
                  </a:lnTo>
                  <a:lnTo>
                    <a:pt x="4529" y="178060"/>
                  </a:lnTo>
                  <a:lnTo>
                    <a:pt x="0" y="223012"/>
                  </a:lnTo>
                  <a:lnTo>
                    <a:pt x="0" y="1115060"/>
                  </a:lnTo>
                  <a:lnTo>
                    <a:pt x="4529" y="1160011"/>
                  </a:lnTo>
                  <a:lnTo>
                    <a:pt x="17522" y="1201876"/>
                  </a:lnTo>
                  <a:lnTo>
                    <a:pt x="38080" y="1239758"/>
                  </a:lnTo>
                  <a:lnTo>
                    <a:pt x="65309" y="1272762"/>
                  </a:lnTo>
                  <a:lnTo>
                    <a:pt x="98313" y="1299991"/>
                  </a:lnTo>
                  <a:lnTo>
                    <a:pt x="136195" y="1320549"/>
                  </a:lnTo>
                  <a:lnTo>
                    <a:pt x="178060" y="1333542"/>
                  </a:lnTo>
                  <a:lnTo>
                    <a:pt x="223012" y="1338072"/>
                  </a:lnTo>
                  <a:lnTo>
                    <a:pt x="3510788" y="1338072"/>
                  </a:lnTo>
                  <a:lnTo>
                    <a:pt x="3555739" y="1333542"/>
                  </a:lnTo>
                  <a:lnTo>
                    <a:pt x="3597604" y="1320549"/>
                  </a:lnTo>
                  <a:lnTo>
                    <a:pt x="3635486" y="1299991"/>
                  </a:lnTo>
                  <a:lnTo>
                    <a:pt x="3668490" y="1272762"/>
                  </a:lnTo>
                  <a:lnTo>
                    <a:pt x="3695719" y="1239758"/>
                  </a:lnTo>
                  <a:lnTo>
                    <a:pt x="3716277" y="1201876"/>
                  </a:lnTo>
                  <a:lnTo>
                    <a:pt x="3729270" y="1160011"/>
                  </a:lnTo>
                  <a:lnTo>
                    <a:pt x="3733800" y="1115060"/>
                  </a:lnTo>
                  <a:lnTo>
                    <a:pt x="3733800" y="223012"/>
                  </a:lnTo>
                  <a:lnTo>
                    <a:pt x="3729270" y="178060"/>
                  </a:lnTo>
                  <a:lnTo>
                    <a:pt x="3716277" y="136195"/>
                  </a:lnTo>
                  <a:lnTo>
                    <a:pt x="3695719" y="98313"/>
                  </a:lnTo>
                  <a:lnTo>
                    <a:pt x="3668490" y="65309"/>
                  </a:lnTo>
                  <a:lnTo>
                    <a:pt x="3635486" y="38080"/>
                  </a:lnTo>
                  <a:lnTo>
                    <a:pt x="3597604" y="17522"/>
                  </a:lnTo>
                  <a:lnTo>
                    <a:pt x="3555739" y="4529"/>
                  </a:lnTo>
                  <a:lnTo>
                    <a:pt x="35107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43400" y="2705099"/>
              <a:ext cx="3733800" cy="1338580"/>
            </a:xfrm>
            <a:custGeom>
              <a:avLst/>
              <a:gdLst/>
              <a:ahLst/>
              <a:cxnLst/>
              <a:rect l="l" t="t" r="r" b="b"/>
              <a:pathLst>
                <a:path w="3733800" h="1338579">
                  <a:moveTo>
                    <a:pt x="0" y="223012"/>
                  </a:moveTo>
                  <a:lnTo>
                    <a:pt x="4529" y="178060"/>
                  </a:lnTo>
                  <a:lnTo>
                    <a:pt x="17522" y="136195"/>
                  </a:lnTo>
                  <a:lnTo>
                    <a:pt x="38080" y="98313"/>
                  </a:lnTo>
                  <a:lnTo>
                    <a:pt x="65309" y="65309"/>
                  </a:lnTo>
                  <a:lnTo>
                    <a:pt x="98313" y="38080"/>
                  </a:lnTo>
                  <a:lnTo>
                    <a:pt x="136195" y="17522"/>
                  </a:lnTo>
                  <a:lnTo>
                    <a:pt x="178060" y="4529"/>
                  </a:lnTo>
                  <a:lnTo>
                    <a:pt x="223012" y="0"/>
                  </a:lnTo>
                  <a:lnTo>
                    <a:pt x="3510788" y="0"/>
                  </a:lnTo>
                  <a:lnTo>
                    <a:pt x="3555739" y="4529"/>
                  </a:lnTo>
                  <a:lnTo>
                    <a:pt x="3597604" y="17522"/>
                  </a:lnTo>
                  <a:lnTo>
                    <a:pt x="3635486" y="38080"/>
                  </a:lnTo>
                  <a:lnTo>
                    <a:pt x="3668490" y="65309"/>
                  </a:lnTo>
                  <a:lnTo>
                    <a:pt x="3695719" y="98313"/>
                  </a:lnTo>
                  <a:lnTo>
                    <a:pt x="3716277" y="136195"/>
                  </a:lnTo>
                  <a:lnTo>
                    <a:pt x="3729270" y="178060"/>
                  </a:lnTo>
                  <a:lnTo>
                    <a:pt x="3733800" y="223012"/>
                  </a:lnTo>
                  <a:lnTo>
                    <a:pt x="3733800" y="1115060"/>
                  </a:lnTo>
                  <a:lnTo>
                    <a:pt x="3729270" y="1160011"/>
                  </a:lnTo>
                  <a:lnTo>
                    <a:pt x="3716277" y="1201876"/>
                  </a:lnTo>
                  <a:lnTo>
                    <a:pt x="3695719" y="1239758"/>
                  </a:lnTo>
                  <a:lnTo>
                    <a:pt x="3668490" y="1272762"/>
                  </a:lnTo>
                  <a:lnTo>
                    <a:pt x="3635486" y="1299991"/>
                  </a:lnTo>
                  <a:lnTo>
                    <a:pt x="3597604" y="1320549"/>
                  </a:lnTo>
                  <a:lnTo>
                    <a:pt x="3555739" y="1333542"/>
                  </a:lnTo>
                  <a:lnTo>
                    <a:pt x="3510788" y="1338072"/>
                  </a:lnTo>
                  <a:lnTo>
                    <a:pt x="223012" y="1338072"/>
                  </a:lnTo>
                  <a:lnTo>
                    <a:pt x="178060" y="1333542"/>
                  </a:lnTo>
                  <a:lnTo>
                    <a:pt x="136195" y="1320549"/>
                  </a:lnTo>
                  <a:lnTo>
                    <a:pt x="98313" y="1299991"/>
                  </a:lnTo>
                  <a:lnTo>
                    <a:pt x="65309" y="1272762"/>
                  </a:lnTo>
                  <a:lnTo>
                    <a:pt x="38080" y="1239758"/>
                  </a:lnTo>
                  <a:lnTo>
                    <a:pt x="17522" y="1201876"/>
                  </a:lnTo>
                  <a:lnTo>
                    <a:pt x="4529" y="1160011"/>
                  </a:lnTo>
                  <a:lnTo>
                    <a:pt x="0" y="1115060"/>
                  </a:lnTo>
                  <a:lnTo>
                    <a:pt x="0" y="2230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88398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  <a:path w="8839835" h="2582545">
                <a:moveTo>
                  <a:pt x="8839327" y="71894"/>
                </a:moveTo>
                <a:lnTo>
                  <a:pt x="8811628" y="56654"/>
                </a:lnTo>
                <a:lnTo>
                  <a:pt x="8717915" y="5092"/>
                </a:lnTo>
                <a:lnTo>
                  <a:pt x="8711832" y="3175"/>
                </a:lnTo>
                <a:lnTo>
                  <a:pt x="8705698" y="3746"/>
                </a:lnTo>
                <a:lnTo>
                  <a:pt x="8700211" y="6578"/>
                </a:lnTo>
                <a:lnTo>
                  <a:pt x="8696071" y="11442"/>
                </a:lnTo>
                <a:lnTo>
                  <a:pt x="8694204" y="17449"/>
                </a:lnTo>
                <a:lnTo>
                  <a:pt x="8694763" y="23545"/>
                </a:lnTo>
                <a:lnTo>
                  <a:pt x="8697570" y="29019"/>
                </a:lnTo>
                <a:lnTo>
                  <a:pt x="8702421" y="33159"/>
                </a:lnTo>
                <a:lnTo>
                  <a:pt x="8747811" y="58140"/>
                </a:lnTo>
                <a:lnTo>
                  <a:pt x="7695819" y="84467"/>
                </a:lnTo>
                <a:lnTo>
                  <a:pt x="7696581" y="116471"/>
                </a:lnTo>
                <a:lnTo>
                  <a:pt x="8365998" y="99733"/>
                </a:lnTo>
                <a:lnTo>
                  <a:pt x="8365998" y="2419388"/>
                </a:lnTo>
                <a:lnTo>
                  <a:pt x="8339836" y="2374531"/>
                </a:lnTo>
                <a:lnTo>
                  <a:pt x="8335607" y="2369794"/>
                </a:lnTo>
                <a:lnTo>
                  <a:pt x="8330082" y="2367127"/>
                </a:lnTo>
                <a:lnTo>
                  <a:pt x="8323935" y="2366734"/>
                </a:lnTo>
                <a:lnTo>
                  <a:pt x="8317865" y="2368778"/>
                </a:lnTo>
                <a:lnTo>
                  <a:pt x="8313128" y="2373007"/>
                </a:lnTo>
                <a:lnTo>
                  <a:pt x="8310473" y="2378532"/>
                </a:lnTo>
                <a:lnTo>
                  <a:pt x="8310092" y="2384653"/>
                </a:lnTo>
                <a:lnTo>
                  <a:pt x="8312150" y="2390660"/>
                </a:lnTo>
                <a:lnTo>
                  <a:pt x="8372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382000" y="2526296"/>
                </a:lnTo>
                <a:lnTo>
                  <a:pt x="8382000" y="2510371"/>
                </a:lnTo>
                <a:lnTo>
                  <a:pt x="8400516" y="2478621"/>
                </a:lnTo>
                <a:lnTo>
                  <a:pt x="8451850" y="2390660"/>
                </a:lnTo>
                <a:lnTo>
                  <a:pt x="8453895" y="2384653"/>
                </a:lnTo>
                <a:lnTo>
                  <a:pt x="8453501" y="2378532"/>
                </a:lnTo>
                <a:lnTo>
                  <a:pt x="8450809" y="2373007"/>
                </a:lnTo>
                <a:lnTo>
                  <a:pt x="8446008" y="2368778"/>
                </a:lnTo>
                <a:lnTo>
                  <a:pt x="8440001" y="2366734"/>
                </a:lnTo>
                <a:lnTo>
                  <a:pt x="8433892" y="2367127"/>
                </a:lnTo>
                <a:lnTo>
                  <a:pt x="8428380" y="2369794"/>
                </a:lnTo>
                <a:lnTo>
                  <a:pt x="8424164" y="2374531"/>
                </a:lnTo>
                <a:lnTo>
                  <a:pt x="8398002" y="2419388"/>
                </a:lnTo>
                <a:lnTo>
                  <a:pt x="8398002" y="98933"/>
                </a:lnTo>
                <a:lnTo>
                  <a:pt x="8748801" y="90144"/>
                </a:lnTo>
                <a:lnTo>
                  <a:pt x="8704580" y="117487"/>
                </a:lnTo>
                <a:lnTo>
                  <a:pt x="8699881" y="121805"/>
                </a:lnTo>
                <a:lnTo>
                  <a:pt x="8697354" y="127381"/>
                </a:lnTo>
                <a:lnTo>
                  <a:pt x="8697125" y="133515"/>
                </a:lnTo>
                <a:lnTo>
                  <a:pt x="8699373" y="139458"/>
                </a:lnTo>
                <a:lnTo>
                  <a:pt x="8703678" y="144094"/>
                </a:lnTo>
                <a:lnTo>
                  <a:pt x="8709254" y="146634"/>
                </a:lnTo>
                <a:lnTo>
                  <a:pt x="8715388" y="146888"/>
                </a:lnTo>
                <a:lnTo>
                  <a:pt x="8721344" y="144665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7658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13759" y="1661160"/>
            <a:ext cx="5257800" cy="2013585"/>
            <a:chOff x="3413759" y="1661160"/>
            <a:chExt cx="5257800" cy="2013585"/>
          </a:xfrm>
        </p:grpSpPr>
        <p:sp>
          <p:nvSpPr>
            <p:cNvPr id="17" name="object 17"/>
            <p:cNvSpPr/>
            <p:nvPr/>
          </p:nvSpPr>
          <p:spPr>
            <a:xfrm>
              <a:off x="34297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4491" y="1921890"/>
              <a:ext cx="4997450" cy="1431925"/>
            </a:xfrm>
            <a:custGeom>
              <a:avLst/>
              <a:gdLst/>
              <a:ahLst/>
              <a:cxnLst/>
              <a:rect l="l" t="t" r="r" b="b"/>
              <a:pathLst>
                <a:path w="4997450" h="1431925">
                  <a:moveTo>
                    <a:pt x="1965071" y="47117"/>
                  </a:moveTo>
                  <a:lnTo>
                    <a:pt x="133565" y="47117"/>
                  </a:lnTo>
                  <a:lnTo>
                    <a:pt x="169926" y="25908"/>
                  </a:lnTo>
                  <a:lnTo>
                    <a:pt x="176149" y="22352"/>
                  </a:lnTo>
                  <a:lnTo>
                    <a:pt x="178181" y="14351"/>
                  </a:lnTo>
                  <a:lnTo>
                    <a:pt x="174625" y="8255"/>
                  </a:lnTo>
                  <a:lnTo>
                    <a:pt x="171069" y="2032"/>
                  </a:lnTo>
                  <a:lnTo>
                    <a:pt x="163068" y="0"/>
                  </a:lnTo>
                  <a:lnTo>
                    <a:pt x="60071" y="60071"/>
                  </a:lnTo>
                  <a:lnTo>
                    <a:pt x="47117" y="60071"/>
                  </a:lnTo>
                  <a:lnTo>
                    <a:pt x="47117" y="1053376"/>
                  </a:lnTo>
                  <a:lnTo>
                    <a:pt x="25908" y="1017016"/>
                  </a:lnTo>
                  <a:lnTo>
                    <a:pt x="22352" y="1010793"/>
                  </a:lnTo>
                  <a:lnTo>
                    <a:pt x="14351" y="1008761"/>
                  </a:lnTo>
                  <a:lnTo>
                    <a:pt x="8255" y="1012317"/>
                  </a:lnTo>
                  <a:lnTo>
                    <a:pt x="2032" y="1015873"/>
                  </a:lnTo>
                  <a:lnTo>
                    <a:pt x="0" y="1023874"/>
                  </a:lnTo>
                  <a:lnTo>
                    <a:pt x="60071" y="1126871"/>
                  </a:lnTo>
                  <a:lnTo>
                    <a:pt x="75031" y="1101217"/>
                  </a:lnTo>
                  <a:lnTo>
                    <a:pt x="120142" y="1023874"/>
                  </a:lnTo>
                  <a:lnTo>
                    <a:pt x="118110" y="1015873"/>
                  </a:lnTo>
                  <a:lnTo>
                    <a:pt x="111887" y="1012317"/>
                  </a:lnTo>
                  <a:lnTo>
                    <a:pt x="105791" y="1008761"/>
                  </a:lnTo>
                  <a:lnTo>
                    <a:pt x="97790" y="1010793"/>
                  </a:lnTo>
                  <a:lnTo>
                    <a:pt x="94234" y="1017016"/>
                  </a:lnTo>
                  <a:lnTo>
                    <a:pt x="73025" y="1053376"/>
                  </a:lnTo>
                  <a:lnTo>
                    <a:pt x="73025" y="67627"/>
                  </a:lnTo>
                  <a:lnTo>
                    <a:pt x="163068" y="120142"/>
                  </a:lnTo>
                  <a:lnTo>
                    <a:pt x="171069" y="118110"/>
                  </a:lnTo>
                  <a:lnTo>
                    <a:pt x="174625" y="111887"/>
                  </a:lnTo>
                  <a:lnTo>
                    <a:pt x="178181" y="105791"/>
                  </a:lnTo>
                  <a:lnTo>
                    <a:pt x="176149" y="97790"/>
                  </a:lnTo>
                  <a:lnTo>
                    <a:pt x="169926" y="94234"/>
                  </a:lnTo>
                  <a:lnTo>
                    <a:pt x="133565" y="73025"/>
                  </a:lnTo>
                  <a:lnTo>
                    <a:pt x="1965071" y="73025"/>
                  </a:lnTo>
                  <a:lnTo>
                    <a:pt x="1965071" y="47117"/>
                  </a:lnTo>
                  <a:close/>
                </a:path>
                <a:path w="4997450" h="1431925">
                  <a:moveTo>
                    <a:pt x="4996942" y="163068"/>
                  </a:moveTo>
                  <a:lnTo>
                    <a:pt x="4951831" y="85725"/>
                  </a:lnTo>
                  <a:lnTo>
                    <a:pt x="4936871" y="60071"/>
                  </a:lnTo>
                  <a:lnTo>
                    <a:pt x="4936871" y="47117"/>
                  </a:lnTo>
                  <a:lnTo>
                    <a:pt x="2648166" y="47117"/>
                  </a:lnTo>
                  <a:lnTo>
                    <a:pt x="2684526" y="25908"/>
                  </a:lnTo>
                  <a:lnTo>
                    <a:pt x="2690749" y="22352"/>
                  </a:lnTo>
                  <a:lnTo>
                    <a:pt x="2692781" y="14351"/>
                  </a:lnTo>
                  <a:lnTo>
                    <a:pt x="2689225" y="8255"/>
                  </a:lnTo>
                  <a:lnTo>
                    <a:pt x="2685669" y="2032"/>
                  </a:lnTo>
                  <a:lnTo>
                    <a:pt x="2677668" y="0"/>
                  </a:lnTo>
                  <a:lnTo>
                    <a:pt x="2574671" y="60071"/>
                  </a:lnTo>
                  <a:lnTo>
                    <a:pt x="2677668" y="120142"/>
                  </a:lnTo>
                  <a:lnTo>
                    <a:pt x="2685669" y="118110"/>
                  </a:lnTo>
                  <a:lnTo>
                    <a:pt x="2689225" y="111887"/>
                  </a:lnTo>
                  <a:lnTo>
                    <a:pt x="2692781" y="105791"/>
                  </a:lnTo>
                  <a:lnTo>
                    <a:pt x="2690749" y="97790"/>
                  </a:lnTo>
                  <a:lnTo>
                    <a:pt x="2684526" y="94234"/>
                  </a:lnTo>
                  <a:lnTo>
                    <a:pt x="2648166" y="73025"/>
                  </a:lnTo>
                  <a:lnTo>
                    <a:pt x="4929314" y="73025"/>
                  </a:lnTo>
                  <a:lnTo>
                    <a:pt x="4880356" y="156972"/>
                  </a:lnTo>
                  <a:lnTo>
                    <a:pt x="4876673" y="163068"/>
                  </a:lnTo>
                  <a:lnTo>
                    <a:pt x="4878832" y="171069"/>
                  </a:lnTo>
                  <a:lnTo>
                    <a:pt x="4885055" y="174625"/>
                  </a:lnTo>
                  <a:lnTo>
                    <a:pt x="4891151" y="178181"/>
                  </a:lnTo>
                  <a:lnTo>
                    <a:pt x="4899152" y="176149"/>
                  </a:lnTo>
                  <a:lnTo>
                    <a:pt x="4902708" y="169926"/>
                  </a:lnTo>
                  <a:lnTo>
                    <a:pt x="4923917" y="133578"/>
                  </a:lnTo>
                  <a:lnTo>
                    <a:pt x="4923917" y="1431671"/>
                  </a:lnTo>
                  <a:lnTo>
                    <a:pt x="4949825" y="1431671"/>
                  </a:lnTo>
                  <a:lnTo>
                    <a:pt x="4949825" y="133578"/>
                  </a:lnTo>
                  <a:lnTo>
                    <a:pt x="4971034" y="169926"/>
                  </a:lnTo>
                  <a:lnTo>
                    <a:pt x="4974590" y="176149"/>
                  </a:lnTo>
                  <a:lnTo>
                    <a:pt x="4982591" y="178181"/>
                  </a:lnTo>
                  <a:lnTo>
                    <a:pt x="4988687" y="174625"/>
                  </a:lnTo>
                  <a:lnTo>
                    <a:pt x="4994910" y="171069"/>
                  </a:lnTo>
                  <a:lnTo>
                    <a:pt x="499694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39561" y="1677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28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6308" y="1692910"/>
            <a:ext cx="4114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9561" y="2858261"/>
            <a:ext cx="2286000" cy="10490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415"/>
              </a:spcBef>
              <a:tabLst>
                <a:tab pos="840740" algn="l"/>
                <a:tab pos="1847850" algn="l"/>
              </a:tabLst>
            </a:pPr>
            <a:r>
              <a:rPr sz="1850" i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	</a:t>
            </a:r>
            <a:endParaRPr sz="185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405"/>
              </a:spcBef>
            </a:pPr>
            <a:r>
              <a:rPr sz="1850" spc="114" dirty="0">
                <a:latin typeface="Times New Roman"/>
                <a:cs typeface="Times New Roman"/>
              </a:rPr>
              <a:t>1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spc="125" dirty="0">
                <a:latin typeface="Symbol"/>
                <a:cs typeface="Symbol"/>
              </a:rPr>
              <a:t>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i="1" spc="170" dirty="0">
                <a:latin typeface="Times New Roman"/>
                <a:cs typeface="Times New Roman"/>
              </a:rPr>
              <a:t>G</a:t>
            </a:r>
            <a:r>
              <a:rPr sz="1850" spc="170" dirty="0">
                <a:latin typeface="Times New Roman"/>
                <a:cs typeface="Times New Roman"/>
              </a:rPr>
              <a:t>3</a:t>
            </a:r>
            <a:r>
              <a:rPr sz="1850" i="1" spc="170" dirty="0">
                <a:latin typeface="Times New Roman"/>
                <a:cs typeface="Times New Roman"/>
              </a:rPr>
              <a:t>G</a:t>
            </a:r>
            <a:r>
              <a:rPr sz="1850" spc="170" dirty="0">
                <a:latin typeface="Times New Roman"/>
                <a:cs typeface="Times New Roman"/>
              </a:rPr>
              <a:t>4</a:t>
            </a:r>
            <a:r>
              <a:rPr sz="1850" i="1" spc="170" dirty="0">
                <a:latin typeface="Times New Roman"/>
                <a:cs typeface="Times New Roman"/>
              </a:rPr>
              <a:t>H</a:t>
            </a:r>
            <a:r>
              <a:rPr sz="1850" i="1" spc="-250" dirty="0">
                <a:latin typeface="Times New Roman"/>
                <a:cs typeface="Times New Roman"/>
              </a:rPr>
              <a:t> </a:t>
            </a:r>
            <a:r>
              <a:rPr sz="1850" spc="114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5827" y="1824227"/>
            <a:ext cx="5572125" cy="2981325"/>
            <a:chOff x="3195827" y="1824227"/>
            <a:chExt cx="5572125" cy="2981325"/>
          </a:xfrm>
        </p:grpSpPr>
        <p:sp>
          <p:nvSpPr>
            <p:cNvPr id="3" name="object 3"/>
            <p:cNvSpPr/>
            <p:nvPr/>
          </p:nvSpPr>
          <p:spPr>
            <a:xfrm>
              <a:off x="3200399" y="1828799"/>
              <a:ext cx="5562600" cy="2971800"/>
            </a:xfrm>
            <a:custGeom>
              <a:avLst/>
              <a:gdLst/>
              <a:ahLst/>
              <a:cxnLst/>
              <a:rect l="l" t="t" r="r" b="b"/>
              <a:pathLst>
                <a:path w="5562600" h="2971800">
                  <a:moveTo>
                    <a:pt x="5067300" y="0"/>
                  </a:moveTo>
                  <a:lnTo>
                    <a:pt x="495300" y="0"/>
                  </a:ln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0" y="2476500"/>
                  </a:lnTo>
                  <a:lnTo>
                    <a:pt x="2267" y="2524202"/>
                  </a:lnTo>
                  <a:lnTo>
                    <a:pt x="8930" y="2570621"/>
                  </a:lnTo>
                  <a:lnTo>
                    <a:pt x="19782" y="2615550"/>
                  </a:lnTo>
                  <a:lnTo>
                    <a:pt x="34615" y="2658780"/>
                  </a:lnTo>
                  <a:lnTo>
                    <a:pt x="53222" y="2700104"/>
                  </a:lnTo>
                  <a:lnTo>
                    <a:pt x="75394" y="2739315"/>
                  </a:lnTo>
                  <a:lnTo>
                    <a:pt x="100925" y="2776205"/>
                  </a:lnTo>
                  <a:lnTo>
                    <a:pt x="129607" y="2810566"/>
                  </a:lnTo>
                  <a:lnTo>
                    <a:pt x="161233" y="2842192"/>
                  </a:lnTo>
                  <a:lnTo>
                    <a:pt x="195594" y="2870874"/>
                  </a:lnTo>
                  <a:lnTo>
                    <a:pt x="232484" y="2896405"/>
                  </a:lnTo>
                  <a:lnTo>
                    <a:pt x="271695" y="2918577"/>
                  </a:lnTo>
                  <a:lnTo>
                    <a:pt x="313019" y="2937184"/>
                  </a:lnTo>
                  <a:lnTo>
                    <a:pt x="356249" y="2952017"/>
                  </a:lnTo>
                  <a:lnTo>
                    <a:pt x="401178" y="2962869"/>
                  </a:lnTo>
                  <a:lnTo>
                    <a:pt x="447597" y="2969532"/>
                  </a:lnTo>
                  <a:lnTo>
                    <a:pt x="495300" y="2971800"/>
                  </a:lnTo>
                  <a:lnTo>
                    <a:pt x="5067300" y="2971800"/>
                  </a:lnTo>
                  <a:lnTo>
                    <a:pt x="5115002" y="2969532"/>
                  </a:lnTo>
                  <a:lnTo>
                    <a:pt x="5161421" y="2962869"/>
                  </a:lnTo>
                  <a:lnTo>
                    <a:pt x="5206350" y="2952017"/>
                  </a:lnTo>
                  <a:lnTo>
                    <a:pt x="5249580" y="2937184"/>
                  </a:lnTo>
                  <a:lnTo>
                    <a:pt x="5290904" y="2918577"/>
                  </a:lnTo>
                  <a:lnTo>
                    <a:pt x="5330115" y="2896405"/>
                  </a:lnTo>
                  <a:lnTo>
                    <a:pt x="5367005" y="2870874"/>
                  </a:lnTo>
                  <a:lnTo>
                    <a:pt x="5401366" y="2842192"/>
                  </a:lnTo>
                  <a:lnTo>
                    <a:pt x="5432992" y="2810566"/>
                  </a:lnTo>
                  <a:lnTo>
                    <a:pt x="5461674" y="2776205"/>
                  </a:lnTo>
                  <a:lnTo>
                    <a:pt x="5487205" y="2739315"/>
                  </a:lnTo>
                  <a:lnTo>
                    <a:pt x="5509377" y="2700104"/>
                  </a:lnTo>
                  <a:lnTo>
                    <a:pt x="5527984" y="2658780"/>
                  </a:lnTo>
                  <a:lnTo>
                    <a:pt x="5542817" y="2615550"/>
                  </a:lnTo>
                  <a:lnTo>
                    <a:pt x="5553669" y="2570621"/>
                  </a:lnTo>
                  <a:lnTo>
                    <a:pt x="5560332" y="2524202"/>
                  </a:lnTo>
                  <a:lnTo>
                    <a:pt x="5562600" y="2476500"/>
                  </a:lnTo>
                  <a:lnTo>
                    <a:pt x="5562600" y="495300"/>
                  </a:lnTo>
                  <a:lnTo>
                    <a:pt x="5560332" y="447597"/>
                  </a:lnTo>
                  <a:lnTo>
                    <a:pt x="5553669" y="401178"/>
                  </a:lnTo>
                  <a:lnTo>
                    <a:pt x="5542817" y="356249"/>
                  </a:lnTo>
                  <a:lnTo>
                    <a:pt x="5527984" y="313019"/>
                  </a:lnTo>
                  <a:lnTo>
                    <a:pt x="5509377" y="271695"/>
                  </a:lnTo>
                  <a:lnTo>
                    <a:pt x="5487205" y="232484"/>
                  </a:lnTo>
                  <a:lnTo>
                    <a:pt x="5461674" y="195594"/>
                  </a:lnTo>
                  <a:lnTo>
                    <a:pt x="5432992" y="161233"/>
                  </a:lnTo>
                  <a:lnTo>
                    <a:pt x="5401366" y="129607"/>
                  </a:lnTo>
                  <a:lnTo>
                    <a:pt x="5367005" y="100925"/>
                  </a:lnTo>
                  <a:lnTo>
                    <a:pt x="5330115" y="75394"/>
                  </a:lnTo>
                  <a:lnTo>
                    <a:pt x="5290904" y="53222"/>
                  </a:lnTo>
                  <a:lnTo>
                    <a:pt x="5249580" y="34615"/>
                  </a:lnTo>
                  <a:lnTo>
                    <a:pt x="5206350" y="19782"/>
                  </a:lnTo>
                  <a:lnTo>
                    <a:pt x="5161421" y="8930"/>
                  </a:lnTo>
                  <a:lnTo>
                    <a:pt x="5115002" y="2267"/>
                  </a:lnTo>
                  <a:lnTo>
                    <a:pt x="5067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399" y="1828799"/>
              <a:ext cx="5562600" cy="2971800"/>
            </a:xfrm>
            <a:custGeom>
              <a:avLst/>
              <a:gdLst/>
              <a:ahLst/>
              <a:cxnLst/>
              <a:rect l="l" t="t" r="r" b="b"/>
              <a:pathLst>
                <a:path w="5562600" h="2971800">
                  <a:moveTo>
                    <a:pt x="0" y="495300"/>
                  </a:moveTo>
                  <a:lnTo>
                    <a:pt x="2267" y="447597"/>
                  </a:lnTo>
                  <a:lnTo>
                    <a:pt x="8930" y="401178"/>
                  </a:lnTo>
                  <a:lnTo>
                    <a:pt x="19782" y="356249"/>
                  </a:lnTo>
                  <a:lnTo>
                    <a:pt x="34615" y="313019"/>
                  </a:lnTo>
                  <a:lnTo>
                    <a:pt x="53222" y="271695"/>
                  </a:lnTo>
                  <a:lnTo>
                    <a:pt x="75394" y="232484"/>
                  </a:lnTo>
                  <a:lnTo>
                    <a:pt x="100925" y="195594"/>
                  </a:lnTo>
                  <a:lnTo>
                    <a:pt x="129607" y="161233"/>
                  </a:lnTo>
                  <a:lnTo>
                    <a:pt x="161233" y="129607"/>
                  </a:lnTo>
                  <a:lnTo>
                    <a:pt x="195594" y="100925"/>
                  </a:lnTo>
                  <a:lnTo>
                    <a:pt x="232484" y="75394"/>
                  </a:lnTo>
                  <a:lnTo>
                    <a:pt x="271695" y="53222"/>
                  </a:lnTo>
                  <a:lnTo>
                    <a:pt x="313019" y="34615"/>
                  </a:lnTo>
                  <a:lnTo>
                    <a:pt x="356249" y="19782"/>
                  </a:lnTo>
                  <a:lnTo>
                    <a:pt x="401178" y="8930"/>
                  </a:lnTo>
                  <a:lnTo>
                    <a:pt x="447597" y="2267"/>
                  </a:lnTo>
                  <a:lnTo>
                    <a:pt x="495300" y="0"/>
                  </a:lnTo>
                  <a:lnTo>
                    <a:pt x="5067300" y="0"/>
                  </a:lnTo>
                  <a:lnTo>
                    <a:pt x="5115002" y="2267"/>
                  </a:lnTo>
                  <a:lnTo>
                    <a:pt x="5161421" y="8930"/>
                  </a:lnTo>
                  <a:lnTo>
                    <a:pt x="5206350" y="19782"/>
                  </a:lnTo>
                  <a:lnTo>
                    <a:pt x="5249580" y="34615"/>
                  </a:lnTo>
                  <a:lnTo>
                    <a:pt x="5290904" y="53222"/>
                  </a:lnTo>
                  <a:lnTo>
                    <a:pt x="5330115" y="75394"/>
                  </a:lnTo>
                  <a:lnTo>
                    <a:pt x="5367005" y="100925"/>
                  </a:lnTo>
                  <a:lnTo>
                    <a:pt x="5401366" y="129607"/>
                  </a:lnTo>
                  <a:lnTo>
                    <a:pt x="5432992" y="161233"/>
                  </a:lnTo>
                  <a:lnTo>
                    <a:pt x="5461674" y="195594"/>
                  </a:lnTo>
                  <a:lnTo>
                    <a:pt x="5487205" y="232484"/>
                  </a:lnTo>
                  <a:lnTo>
                    <a:pt x="5509377" y="271695"/>
                  </a:lnTo>
                  <a:lnTo>
                    <a:pt x="5527984" y="313019"/>
                  </a:lnTo>
                  <a:lnTo>
                    <a:pt x="5542817" y="356249"/>
                  </a:lnTo>
                  <a:lnTo>
                    <a:pt x="5553669" y="401178"/>
                  </a:lnTo>
                  <a:lnTo>
                    <a:pt x="5560332" y="447597"/>
                  </a:lnTo>
                  <a:lnTo>
                    <a:pt x="5562600" y="495300"/>
                  </a:lnTo>
                  <a:lnTo>
                    <a:pt x="5562600" y="2476500"/>
                  </a:lnTo>
                  <a:lnTo>
                    <a:pt x="5560332" y="2524202"/>
                  </a:lnTo>
                  <a:lnTo>
                    <a:pt x="5553669" y="2570621"/>
                  </a:lnTo>
                  <a:lnTo>
                    <a:pt x="5542817" y="2615550"/>
                  </a:lnTo>
                  <a:lnTo>
                    <a:pt x="5527984" y="2658780"/>
                  </a:lnTo>
                  <a:lnTo>
                    <a:pt x="5509377" y="2700104"/>
                  </a:lnTo>
                  <a:lnTo>
                    <a:pt x="5487205" y="2739315"/>
                  </a:lnTo>
                  <a:lnTo>
                    <a:pt x="5461674" y="2776205"/>
                  </a:lnTo>
                  <a:lnTo>
                    <a:pt x="5432992" y="2810566"/>
                  </a:lnTo>
                  <a:lnTo>
                    <a:pt x="5401366" y="2842192"/>
                  </a:lnTo>
                  <a:lnTo>
                    <a:pt x="5367005" y="2870874"/>
                  </a:lnTo>
                  <a:lnTo>
                    <a:pt x="5330115" y="2896405"/>
                  </a:lnTo>
                  <a:lnTo>
                    <a:pt x="5290904" y="2918577"/>
                  </a:lnTo>
                  <a:lnTo>
                    <a:pt x="5249580" y="2937184"/>
                  </a:lnTo>
                  <a:lnTo>
                    <a:pt x="5206350" y="2952017"/>
                  </a:lnTo>
                  <a:lnTo>
                    <a:pt x="5161421" y="2962869"/>
                  </a:lnTo>
                  <a:lnTo>
                    <a:pt x="5115002" y="2969532"/>
                  </a:lnTo>
                  <a:lnTo>
                    <a:pt x="5067300" y="2971800"/>
                  </a:lnTo>
                  <a:lnTo>
                    <a:pt x="495300" y="2971800"/>
                  </a:lnTo>
                  <a:lnTo>
                    <a:pt x="447597" y="2969532"/>
                  </a:lnTo>
                  <a:lnTo>
                    <a:pt x="401178" y="2962869"/>
                  </a:lnTo>
                  <a:lnTo>
                    <a:pt x="356249" y="2952017"/>
                  </a:lnTo>
                  <a:lnTo>
                    <a:pt x="313019" y="2937184"/>
                  </a:lnTo>
                  <a:lnTo>
                    <a:pt x="271695" y="2918577"/>
                  </a:lnTo>
                  <a:lnTo>
                    <a:pt x="232484" y="2896405"/>
                  </a:lnTo>
                  <a:lnTo>
                    <a:pt x="195594" y="2870874"/>
                  </a:lnTo>
                  <a:lnTo>
                    <a:pt x="161233" y="2842192"/>
                  </a:lnTo>
                  <a:lnTo>
                    <a:pt x="129607" y="2810566"/>
                  </a:lnTo>
                  <a:lnTo>
                    <a:pt x="100925" y="2776205"/>
                  </a:lnTo>
                  <a:lnTo>
                    <a:pt x="75394" y="2739315"/>
                  </a:lnTo>
                  <a:lnTo>
                    <a:pt x="53222" y="2700104"/>
                  </a:lnTo>
                  <a:lnTo>
                    <a:pt x="34615" y="2658780"/>
                  </a:lnTo>
                  <a:lnTo>
                    <a:pt x="19782" y="2615550"/>
                  </a:lnTo>
                  <a:lnTo>
                    <a:pt x="8930" y="2570621"/>
                  </a:lnTo>
                  <a:lnTo>
                    <a:pt x="2267" y="2524202"/>
                  </a:lnTo>
                  <a:lnTo>
                    <a:pt x="0" y="247650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81667"/>
            <a:ext cx="8839835" cy="2582545"/>
          </a:xfrm>
          <a:custGeom>
            <a:avLst/>
            <a:gdLst/>
            <a:ahLst/>
            <a:cxnLst/>
            <a:rect l="l" t="t" r="r" b="b"/>
            <a:pathLst>
              <a:path w="8839835" h="2582545">
                <a:moveTo>
                  <a:pt x="990676" y="71894"/>
                </a:moveTo>
                <a:lnTo>
                  <a:pt x="963244" y="55892"/>
                </a:lnTo>
                <a:lnTo>
                  <a:pt x="870966" y="2044"/>
                </a:lnTo>
                <a:lnTo>
                  <a:pt x="864946" y="0"/>
                </a:lnTo>
                <a:lnTo>
                  <a:pt x="858824" y="393"/>
                </a:lnTo>
                <a:lnTo>
                  <a:pt x="853300" y="3086"/>
                </a:lnTo>
                <a:lnTo>
                  <a:pt x="849083" y="7886"/>
                </a:lnTo>
                <a:lnTo>
                  <a:pt x="847026" y="13893"/>
                </a:lnTo>
                <a:lnTo>
                  <a:pt x="847420" y="20002"/>
                </a:lnTo>
                <a:lnTo>
                  <a:pt x="850087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87" y="118287"/>
                </a:lnTo>
                <a:lnTo>
                  <a:pt x="847420" y="123799"/>
                </a:lnTo>
                <a:lnTo>
                  <a:pt x="847026" y="129908"/>
                </a:lnTo>
                <a:lnTo>
                  <a:pt x="849083" y="135902"/>
                </a:lnTo>
                <a:lnTo>
                  <a:pt x="853300" y="140716"/>
                </a:lnTo>
                <a:lnTo>
                  <a:pt x="858824" y="143395"/>
                </a:lnTo>
                <a:lnTo>
                  <a:pt x="864946" y="143802"/>
                </a:lnTo>
                <a:lnTo>
                  <a:pt x="870966" y="141744"/>
                </a:lnTo>
                <a:lnTo>
                  <a:pt x="963244" y="87896"/>
                </a:lnTo>
                <a:lnTo>
                  <a:pt x="990676" y="71894"/>
                </a:lnTo>
                <a:close/>
              </a:path>
              <a:path w="8839835" h="2582545">
                <a:moveTo>
                  <a:pt x="2133727" y="71894"/>
                </a:moveTo>
                <a:lnTo>
                  <a:pt x="2106282" y="55892"/>
                </a:lnTo>
                <a:lnTo>
                  <a:pt x="2013966" y="2044"/>
                </a:lnTo>
                <a:lnTo>
                  <a:pt x="2007958" y="0"/>
                </a:lnTo>
                <a:lnTo>
                  <a:pt x="2001850" y="393"/>
                </a:lnTo>
                <a:lnTo>
                  <a:pt x="1996338" y="3086"/>
                </a:lnTo>
                <a:lnTo>
                  <a:pt x="1992122" y="7886"/>
                </a:lnTo>
                <a:lnTo>
                  <a:pt x="1990064" y="13893"/>
                </a:lnTo>
                <a:lnTo>
                  <a:pt x="1990445" y="20002"/>
                </a:lnTo>
                <a:lnTo>
                  <a:pt x="1993099" y="25514"/>
                </a:lnTo>
                <a:lnTo>
                  <a:pt x="1997837" y="29730"/>
                </a:lnTo>
                <a:lnTo>
                  <a:pt x="2042680" y="55892"/>
                </a:lnTo>
                <a:lnTo>
                  <a:pt x="1600200" y="55892"/>
                </a:lnTo>
                <a:lnTo>
                  <a:pt x="1600200" y="87896"/>
                </a:lnTo>
                <a:lnTo>
                  <a:pt x="2042680" y="87896"/>
                </a:lnTo>
                <a:lnTo>
                  <a:pt x="1997837" y="114058"/>
                </a:lnTo>
                <a:lnTo>
                  <a:pt x="1993099" y="118287"/>
                </a:lnTo>
                <a:lnTo>
                  <a:pt x="1990445" y="123799"/>
                </a:lnTo>
                <a:lnTo>
                  <a:pt x="1990064" y="129908"/>
                </a:lnTo>
                <a:lnTo>
                  <a:pt x="1992122" y="135902"/>
                </a:lnTo>
                <a:lnTo>
                  <a:pt x="1996338" y="140716"/>
                </a:lnTo>
                <a:lnTo>
                  <a:pt x="2001850" y="143395"/>
                </a:lnTo>
                <a:lnTo>
                  <a:pt x="2007958" y="143802"/>
                </a:lnTo>
                <a:lnTo>
                  <a:pt x="2013966" y="141744"/>
                </a:lnTo>
                <a:lnTo>
                  <a:pt x="2106282" y="87896"/>
                </a:lnTo>
                <a:lnTo>
                  <a:pt x="2133727" y="71894"/>
                </a:lnTo>
                <a:close/>
              </a:path>
              <a:path w="8839835" h="2582545">
                <a:moveTo>
                  <a:pt x="3200527" y="71894"/>
                </a:moveTo>
                <a:lnTo>
                  <a:pt x="3173082" y="55892"/>
                </a:lnTo>
                <a:lnTo>
                  <a:pt x="3080766" y="2044"/>
                </a:lnTo>
                <a:lnTo>
                  <a:pt x="3074759" y="0"/>
                </a:lnTo>
                <a:lnTo>
                  <a:pt x="3068650" y="393"/>
                </a:lnTo>
                <a:lnTo>
                  <a:pt x="3063138" y="3086"/>
                </a:lnTo>
                <a:lnTo>
                  <a:pt x="3058922" y="7886"/>
                </a:lnTo>
                <a:lnTo>
                  <a:pt x="3056864" y="13893"/>
                </a:lnTo>
                <a:lnTo>
                  <a:pt x="3057245" y="20002"/>
                </a:lnTo>
                <a:lnTo>
                  <a:pt x="3059900" y="25514"/>
                </a:lnTo>
                <a:lnTo>
                  <a:pt x="3064637" y="29730"/>
                </a:lnTo>
                <a:lnTo>
                  <a:pt x="3109480" y="55892"/>
                </a:lnTo>
                <a:lnTo>
                  <a:pt x="2743200" y="55892"/>
                </a:lnTo>
                <a:lnTo>
                  <a:pt x="2743200" y="87896"/>
                </a:lnTo>
                <a:lnTo>
                  <a:pt x="3109480" y="87896"/>
                </a:lnTo>
                <a:lnTo>
                  <a:pt x="3064637" y="114058"/>
                </a:lnTo>
                <a:lnTo>
                  <a:pt x="3059900" y="118287"/>
                </a:lnTo>
                <a:lnTo>
                  <a:pt x="3057245" y="123799"/>
                </a:lnTo>
                <a:lnTo>
                  <a:pt x="3056864" y="129908"/>
                </a:lnTo>
                <a:lnTo>
                  <a:pt x="3058922" y="135902"/>
                </a:lnTo>
                <a:lnTo>
                  <a:pt x="3063138" y="140716"/>
                </a:lnTo>
                <a:lnTo>
                  <a:pt x="3068650" y="143395"/>
                </a:lnTo>
                <a:lnTo>
                  <a:pt x="3074759" y="143802"/>
                </a:lnTo>
                <a:lnTo>
                  <a:pt x="3080766" y="141744"/>
                </a:lnTo>
                <a:lnTo>
                  <a:pt x="3173082" y="87896"/>
                </a:lnTo>
                <a:lnTo>
                  <a:pt x="3200527" y="71894"/>
                </a:lnTo>
                <a:close/>
              </a:path>
              <a:path w="8839835" h="2582545">
                <a:moveTo>
                  <a:pt x="4343400" y="2494292"/>
                </a:moveTo>
                <a:lnTo>
                  <a:pt x="1386268" y="2494292"/>
                </a:lnTo>
                <a:lnTo>
                  <a:pt x="1431163" y="2468105"/>
                </a:lnTo>
                <a:lnTo>
                  <a:pt x="1435887" y="2463889"/>
                </a:lnTo>
                <a:lnTo>
                  <a:pt x="1438541" y="2458364"/>
                </a:lnTo>
                <a:lnTo>
                  <a:pt x="1438922" y="2452243"/>
                </a:lnTo>
                <a:lnTo>
                  <a:pt x="1436878" y="2446223"/>
                </a:lnTo>
                <a:lnTo>
                  <a:pt x="1432648" y="2441486"/>
                </a:lnTo>
                <a:lnTo>
                  <a:pt x="1427137" y="2438819"/>
                </a:lnTo>
                <a:lnTo>
                  <a:pt x="1421028" y="2438412"/>
                </a:lnTo>
                <a:lnTo>
                  <a:pt x="1415021" y="2440457"/>
                </a:lnTo>
                <a:lnTo>
                  <a:pt x="1311402" y="2500896"/>
                </a:lnTo>
                <a:lnTo>
                  <a:pt x="1311402" y="467614"/>
                </a:lnTo>
                <a:lnTo>
                  <a:pt x="1337564" y="512457"/>
                </a:lnTo>
                <a:lnTo>
                  <a:pt x="1341780" y="517194"/>
                </a:lnTo>
                <a:lnTo>
                  <a:pt x="1347292" y="519849"/>
                </a:lnTo>
                <a:lnTo>
                  <a:pt x="1353400" y="520230"/>
                </a:lnTo>
                <a:lnTo>
                  <a:pt x="1359408" y="518172"/>
                </a:lnTo>
                <a:lnTo>
                  <a:pt x="1364208" y="513956"/>
                </a:lnTo>
                <a:lnTo>
                  <a:pt x="1366901" y="508444"/>
                </a:lnTo>
                <a:lnTo>
                  <a:pt x="1367294" y="502335"/>
                </a:lnTo>
                <a:lnTo>
                  <a:pt x="1365250" y="496328"/>
                </a:lnTo>
                <a:lnTo>
                  <a:pt x="1313916" y="408317"/>
                </a:lnTo>
                <a:lnTo>
                  <a:pt x="1295400" y="376567"/>
                </a:lnTo>
                <a:lnTo>
                  <a:pt x="1225550" y="496328"/>
                </a:lnTo>
                <a:lnTo>
                  <a:pt x="1223492" y="502335"/>
                </a:lnTo>
                <a:lnTo>
                  <a:pt x="1223886" y="508444"/>
                </a:lnTo>
                <a:lnTo>
                  <a:pt x="1226578" y="513956"/>
                </a:lnTo>
                <a:lnTo>
                  <a:pt x="1231392" y="518172"/>
                </a:lnTo>
                <a:lnTo>
                  <a:pt x="1237386" y="520230"/>
                </a:lnTo>
                <a:lnTo>
                  <a:pt x="1243495" y="519849"/>
                </a:lnTo>
                <a:lnTo>
                  <a:pt x="1249006" y="517194"/>
                </a:lnTo>
                <a:lnTo>
                  <a:pt x="1253236" y="512457"/>
                </a:lnTo>
                <a:lnTo>
                  <a:pt x="1279398" y="467614"/>
                </a:lnTo>
                <a:lnTo>
                  <a:pt x="1279398" y="2510294"/>
                </a:lnTo>
                <a:lnTo>
                  <a:pt x="1295273" y="2510294"/>
                </a:lnTo>
                <a:lnTo>
                  <a:pt x="1415021" y="2580119"/>
                </a:lnTo>
                <a:lnTo>
                  <a:pt x="1421028" y="2582176"/>
                </a:lnTo>
                <a:lnTo>
                  <a:pt x="1427137" y="2581783"/>
                </a:lnTo>
                <a:lnTo>
                  <a:pt x="1432648" y="2579116"/>
                </a:lnTo>
                <a:lnTo>
                  <a:pt x="1436878" y="2574366"/>
                </a:lnTo>
                <a:lnTo>
                  <a:pt x="1438922" y="2568359"/>
                </a:lnTo>
                <a:lnTo>
                  <a:pt x="1438541" y="2562237"/>
                </a:lnTo>
                <a:lnTo>
                  <a:pt x="1435887" y="2556700"/>
                </a:lnTo>
                <a:lnTo>
                  <a:pt x="1431163" y="2552471"/>
                </a:lnTo>
                <a:lnTo>
                  <a:pt x="1386281" y="2526296"/>
                </a:lnTo>
                <a:lnTo>
                  <a:pt x="4343400" y="2526296"/>
                </a:lnTo>
                <a:lnTo>
                  <a:pt x="4343400" y="2494292"/>
                </a:lnTo>
                <a:close/>
              </a:path>
              <a:path w="8839835" h="2582545">
                <a:moveTo>
                  <a:pt x="4343527" y="71894"/>
                </a:moveTo>
                <a:lnTo>
                  <a:pt x="4316082" y="55892"/>
                </a:lnTo>
                <a:lnTo>
                  <a:pt x="4223766" y="2044"/>
                </a:lnTo>
                <a:lnTo>
                  <a:pt x="4217759" y="0"/>
                </a:lnTo>
                <a:lnTo>
                  <a:pt x="4211650" y="393"/>
                </a:lnTo>
                <a:lnTo>
                  <a:pt x="4206138" y="3086"/>
                </a:lnTo>
                <a:lnTo>
                  <a:pt x="4201922" y="7886"/>
                </a:lnTo>
                <a:lnTo>
                  <a:pt x="4199864" y="13893"/>
                </a:lnTo>
                <a:lnTo>
                  <a:pt x="4200245" y="20002"/>
                </a:lnTo>
                <a:lnTo>
                  <a:pt x="4202900" y="25514"/>
                </a:lnTo>
                <a:lnTo>
                  <a:pt x="4207637" y="29730"/>
                </a:lnTo>
                <a:lnTo>
                  <a:pt x="4252480" y="55892"/>
                </a:lnTo>
                <a:lnTo>
                  <a:pt x="3810000" y="55892"/>
                </a:lnTo>
                <a:lnTo>
                  <a:pt x="3810000" y="87896"/>
                </a:lnTo>
                <a:lnTo>
                  <a:pt x="4252480" y="87896"/>
                </a:lnTo>
                <a:lnTo>
                  <a:pt x="4207637" y="114058"/>
                </a:lnTo>
                <a:lnTo>
                  <a:pt x="4202900" y="118287"/>
                </a:lnTo>
                <a:lnTo>
                  <a:pt x="4200245" y="123799"/>
                </a:lnTo>
                <a:lnTo>
                  <a:pt x="4199864" y="129908"/>
                </a:lnTo>
                <a:lnTo>
                  <a:pt x="4201922" y="135902"/>
                </a:lnTo>
                <a:lnTo>
                  <a:pt x="4206138" y="140716"/>
                </a:lnTo>
                <a:lnTo>
                  <a:pt x="4211650" y="143395"/>
                </a:lnTo>
                <a:lnTo>
                  <a:pt x="4217759" y="143802"/>
                </a:lnTo>
                <a:lnTo>
                  <a:pt x="4223766" y="141744"/>
                </a:lnTo>
                <a:lnTo>
                  <a:pt x="4316082" y="87896"/>
                </a:lnTo>
                <a:lnTo>
                  <a:pt x="4343527" y="71894"/>
                </a:lnTo>
                <a:close/>
              </a:path>
              <a:path w="8839835" h="2582545">
                <a:moveTo>
                  <a:pt x="8839314" y="100863"/>
                </a:moveTo>
                <a:lnTo>
                  <a:pt x="8811882" y="84848"/>
                </a:lnTo>
                <a:lnTo>
                  <a:pt x="8719566" y="31000"/>
                </a:lnTo>
                <a:lnTo>
                  <a:pt x="8713559" y="28956"/>
                </a:lnTo>
                <a:lnTo>
                  <a:pt x="8707450" y="29349"/>
                </a:lnTo>
                <a:lnTo>
                  <a:pt x="8701938" y="32042"/>
                </a:lnTo>
                <a:lnTo>
                  <a:pt x="8697722" y="36842"/>
                </a:lnTo>
                <a:lnTo>
                  <a:pt x="8695665" y="42849"/>
                </a:lnTo>
                <a:lnTo>
                  <a:pt x="8696046" y="48958"/>
                </a:lnTo>
                <a:lnTo>
                  <a:pt x="8698700" y="54470"/>
                </a:lnTo>
                <a:lnTo>
                  <a:pt x="8703437" y="58686"/>
                </a:lnTo>
                <a:lnTo>
                  <a:pt x="8748268" y="84848"/>
                </a:lnTo>
                <a:lnTo>
                  <a:pt x="8398002" y="84848"/>
                </a:lnTo>
                <a:lnTo>
                  <a:pt x="8398002" y="71894"/>
                </a:lnTo>
                <a:lnTo>
                  <a:pt x="8365998" y="71894"/>
                </a:lnTo>
                <a:lnTo>
                  <a:pt x="8365998" y="84848"/>
                </a:lnTo>
                <a:lnTo>
                  <a:pt x="7696200" y="84848"/>
                </a:lnTo>
                <a:lnTo>
                  <a:pt x="7696200" y="116852"/>
                </a:lnTo>
                <a:lnTo>
                  <a:pt x="8365998" y="116852"/>
                </a:lnTo>
                <a:lnTo>
                  <a:pt x="8365998" y="2419388"/>
                </a:lnTo>
                <a:lnTo>
                  <a:pt x="8339836" y="2374531"/>
                </a:lnTo>
                <a:lnTo>
                  <a:pt x="8335607" y="2369794"/>
                </a:lnTo>
                <a:lnTo>
                  <a:pt x="8330082" y="2367127"/>
                </a:lnTo>
                <a:lnTo>
                  <a:pt x="8323935" y="2366734"/>
                </a:lnTo>
                <a:lnTo>
                  <a:pt x="8317865" y="2368778"/>
                </a:lnTo>
                <a:lnTo>
                  <a:pt x="8313128" y="2373007"/>
                </a:lnTo>
                <a:lnTo>
                  <a:pt x="8310473" y="2378532"/>
                </a:lnTo>
                <a:lnTo>
                  <a:pt x="8310092" y="2384653"/>
                </a:lnTo>
                <a:lnTo>
                  <a:pt x="8312150" y="2390660"/>
                </a:lnTo>
                <a:lnTo>
                  <a:pt x="8372615" y="2494292"/>
                </a:lnTo>
                <a:lnTo>
                  <a:pt x="5043868" y="2494292"/>
                </a:lnTo>
                <a:lnTo>
                  <a:pt x="5088763" y="2468105"/>
                </a:lnTo>
                <a:lnTo>
                  <a:pt x="5093487" y="2463889"/>
                </a:lnTo>
                <a:lnTo>
                  <a:pt x="5096141" y="2458364"/>
                </a:lnTo>
                <a:lnTo>
                  <a:pt x="5096522" y="2452243"/>
                </a:lnTo>
                <a:lnTo>
                  <a:pt x="5094478" y="2446223"/>
                </a:lnTo>
                <a:lnTo>
                  <a:pt x="5090249" y="2441486"/>
                </a:lnTo>
                <a:lnTo>
                  <a:pt x="5084737" y="2438819"/>
                </a:lnTo>
                <a:lnTo>
                  <a:pt x="5078628" y="2438412"/>
                </a:lnTo>
                <a:lnTo>
                  <a:pt x="5072634" y="2440457"/>
                </a:lnTo>
                <a:lnTo>
                  <a:pt x="4952873" y="2510294"/>
                </a:lnTo>
                <a:lnTo>
                  <a:pt x="5072634" y="2580119"/>
                </a:lnTo>
                <a:lnTo>
                  <a:pt x="5078628" y="2582176"/>
                </a:lnTo>
                <a:lnTo>
                  <a:pt x="5084737" y="2581783"/>
                </a:lnTo>
                <a:lnTo>
                  <a:pt x="5090249" y="2579116"/>
                </a:lnTo>
                <a:lnTo>
                  <a:pt x="5094478" y="2574366"/>
                </a:lnTo>
                <a:lnTo>
                  <a:pt x="5096522" y="2568359"/>
                </a:lnTo>
                <a:lnTo>
                  <a:pt x="5096141" y="2562237"/>
                </a:lnTo>
                <a:lnTo>
                  <a:pt x="5093487" y="2556700"/>
                </a:lnTo>
                <a:lnTo>
                  <a:pt x="5088763" y="2552471"/>
                </a:lnTo>
                <a:lnTo>
                  <a:pt x="5043881" y="2526296"/>
                </a:lnTo>
                <a:lnTo>
                  <a:pt x="8382000" y="2526296"/>
                </a:lnTo>
                <a:lnTo>
                  <a:pt x="8382000" y="2510371"/>
                </a:lnTo>
                <a:lnTo>
                  <a:pt x="8400516" y="2478621"/>
                </a:lnTo>
                <a:lnTo>
                  <a:pt x="8451850" y="2390660"/>
                </a:lnTo>
                <a:lnTo>
                  <a:pt x="8453895" y="2384653"/>
                </a:lnTo>
                <a:lnTo>
                  <a:pt x="8453501" y="2378532"/>
                </a:lnTo>
                <a:lnTo>
                  <a:pt x="8450809" y="2373007"/>
                </a:lnTo>
                <a:lnTo>
                  <a:pt x="8446008" y="2368778"/>
                </a:lnTo>
                <a:lnTo>
                  <a:pt x="8440001" y="2366734"/>
                </a:lnTo>
                <a:lnTo>
                  <a:pt x="8433892" y="2367127"/>
                </a:lnTo>
                <a:lnTo>
                  <a:pt x="8428380" y="2369794"/>
                </a:lnTo>
                <a:lnTo>
                  <a:pt x="8424164" y="2374531"/>
                </a:lnTo>
                <a:lnTo>
                  <a:pt x="8398002" y="2419388"/>
                </a:lnTo>
                <a:lnTo>
                  <a:pt x="8398002" y="116852"/>
                </a:lnTo>
                <a:lnTo>
                  <a:pt x="8748281" y="116852"/>
                </a:lnTo>
                <a:lnTo>
                  <a:pt x="8775713" y="100863"/>
                </a:lnTo>
                <a:lnTo>
                  <a:pt x="8703437" y="143014"/>
                </a:lnTo>
                <a:lnTo>
                  <a:pt x="8698700" y="147243"/>
                </a:lnTo>
                <a:lnTo>
                  <a:pt x="8696046" y="152755"/>
                </a:lnTo>
                <a:lnTo>
                  <a:pt x="8695665" y="158864"/>
                </a:lnTo>
                <a:lnTo>
                  <a:pt x="8697722" y="164858"/>
                </a:lnTo>
                <a:lnTo>
                  <a:pt x="8701938" y="169672"/>
                </a:lnTo>
                <a:lnTo>
                  <a:pt x="8707450" y="172351"/>
                </a:lnTo>
                <a:lnTo>
                  <a:pt x="8713559" y="172758"/>
                </a:lnTo>
                <a:lnTo>
                  <a:pt x="8719566" y="170700"/>
                </a:lnTo>
                <a:lnTo>
                  <a:pt x="8811882" y="116852"/>
                </a:lnTo>
                <a:lnTo>
                  <a:pt x="8839314" y="100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7658" y="27753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13759" y="2042160"/>
            <a:ext cx="5257800" cy="1632585"/>
            <a:chOff x="3413759" y="2042160"/>
            <a:chExt cx="5257800" cy="1632585"/>
          </a:xfrm>
        </p:grpSpPr>
        <p:sp>
          <p:nvSpPr>
            <p:cNvPr id="15" name="object 15"/>
            <p:cNvSpPr/>
            <p:nvPr/>
          </p:nvSpPr>
          <p:spPr>
            <a:xfrm>
              <a:off x="34297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1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1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74491" y="2302890"/>
              <a:ext cx="4997450" cy="1050925"/>
            </a:xfrm>
            <a:custGeom>
              <a:avLst/>
              <a:gdLst/>
              <a:ahLst/>
              <a:cxnLst/>
              <a:rect l="l" t="t" r="r" b="b"/>
              <a:pathLst>
                <a:path w="4997450" h="1050925">
                  <a:moveTo>
                    <a:pt x="1965071" y="47117"/>
                  </a:moveTo>
                  <a:lnTo>
                    <a:pt x="133565" y="47117"/>
                  </a:lnTo>
                  <a:lnTo>
                    <a:pt x="169926" y="25908"/>
                  </a:lnTo>
                  <a:lnTo>
                    <a:pt x="176149" y="22352"/>
                  </a:lnTo>
                  <a:lnTo>
                    <a:pt x="178181" y="14351"/>
                  </a:lnTo>
                  <a:lnTo>
                    <a:pt x="174625" y="8255"/>
                  </a:lnTo>
                  <a:lnTo>
                    <a:pt x="171069" y="2032"/>
                  </a:lnTo>
                  <a:lnTo>
                    <a:pt x="163068" y="0"/>
                  </a:lnTo>
                  <a:lnTo>
                    <a:pt x="60071" y="60071"/>
                  </a:lnTo>
                  <a:lnTo>
                    <a:pt x="47117" y="60071"/>
                  </a:lnTo>
                  <a:lnTo>
                    <a:pt x="47117" y="672376"/>
                  </a:lnTo>
                  <a:lnTo>
                    <a:pt x="25908" y="636016"/>
                  </a:lnTo>
                  <a:lnTo>
                    <a:pt x="22352" y="629793"/>
                  </a:lnTo>
                  <a:lnTo>
                    <a:pt x="14351" y="627761"/>
                  </a:lnTo>
                  <a:lnTo>
                    <a:pt x="8255" y="631317"/>
                  </a:lnTo>
                  <a:lnTo>
                    <a:pt x="2032" y="634873"/>
                  </a:lnTo>
                  <a:lnTo>
                    <a:pt x="0" y="642874"/>
                  </a:lnTo>
                  <a:lnTo>
                    <a:pt x="60071" y="745871"/>
                  </a:lnTo>
                  <a:lnTo>
                    <a:pt x="75031" y="720217"/>
                  </a:lnTo>
                  <a:lnTo>
                    <a:pt x="120142" y="642874"/>
                  </a:lnTo>
                  <a:lnTo>
                    <a:pt x="118110" y="634873"/>
                  </a:lnTo>
                  <a:lnTo>
                    <a:pt x="111887" y="631317"/>
                  </a:lnTo>
                  <a:lnTo>
                    <a:pt x="105791" y="627761"/>
                  </a:lnTo>
                  <a:lnTo>
                    <a:pt x="97790" y="629793"/>
                  </a:lnTo>
                  <a:lnTo>
                    <a:pt x="94234" y="636016"/>
                  </a:lnTo>
                  <a:lnTo>
                    <a:pt x="73025" y="672376"/>
                  </a:lnTo>
                  <a:lnTo>
                    <a:pt x="73025" y="67627"/>
                  </a:lnTo>
                  <a:lnTo>
                    <a:pt x="163068" y="120142"/>
                  </a:lnTo>
                  <a:lnTo>
                    <a:pt x="171069" y="118110"/>
                  </a:lnTo>
                  <a:lnTo>
                    <a:pt x="174625" y="111887"/>
                  </a:lnTo>
                  <a:lnTo>
                    <a:pt x="178181" y="105791"/>
                  </a:lnTo>
                  <a:lnTo>
                    <a:pt x="176149" y="97790"/>
                  </a:lnTo>
                  <a:lnTo>
                    <a:pt x="169926" y="94234"/>
                  </a:lnTo>
                  <a:lnTo>
                    <a:pt x="133565" y="73025"/>
                  </a:lnTo>
                  <a:lnTo>
                    <a:pt x="1965071" y="73025"/>
                  </a:lnTo>
                  <a:lnTo>
                    <a:pt x="1965071" y="47117"/>
                  </a:lnTo>
                  <a:close/>
                </a:path>
                <a:path w="4997450" h="1050925">
                  <a:moveTo>
                    <a:pt x="4996942" y="163068"/>
                  </a:moveTo>
                  <a:lnTo>
                    <a:pt x="4951831" y="85725"/>
                  </a:lnTo>
                  <a:lnTo>
                    <a:pt x="4936871" y="60071"/>
                  </a:lnTo>
                  <a:lnTo>
                    <a:pt x="4936871" y="47117"/>
                  </a:lnTo>
                  <a:lnTo>
                    <a:pt x="2648166" y="47117"/>
                  </a:lnTo>
                  <a:lnTo>
                    <a:pt x="2684526" y="25908"/>
                  </a:lnTo>
                  <a:lnTo>
                    <a:pt x="2690749" y="22352"/>
                  </a:lnTo>
                  <a:lnTo>
                    <a:pt x="2692781" y="14351"/>
                  </a:lnTo>
                  <a:lnTo>
                    <a:pt x="2689225" y="8255"/>
                  </a:lnTo>
                  <a:lnTo>
                    <a:pt x="2685669" y="2032"/>
                  </a:lnTo>
                  <a:lnTo>
                    <a:pt x="2677668" y="0"/>
                  </a:lnTo>
                  <a:lnTo>
                    <a:pt x="2574671" y="60071"/>
                  </a:lnTo>
                  <a:lnTo>
                    <a:pt x="2677668" y="120142"/>
                  </a:lnTo>
                  <a:lnTo>
                    <a:pt x="2685669" y="118110"/>
                  </a:lnTo>
                  <a:lnTo>
                    <a:pt x="2689225" y="111887"/>
                  </a:lnTo>
                  <a:lnTo>
                    <a:pt x="2692781" y="105791"/>
                  </a:lnTo>
                  <a:lnTo>
                    <a:pt x="2690749" y="97790"/>
                  </a:lnTo>
                  <a:lnTo>
                    <a:pt x="2684526" y="94234"/>
                  </a:lnTo>
                  <a:lnTo>
                    <a:pt x="2648166" y="73025"/>
                  </a:lnTo>
                  <a:lnTo>
                    <a:pt x="4929314" y="73025"/>
                  </a:lnTo>
                  <a:lnTo>
                    <a:pt x="4880356" y="156972"/>
                  </a:lnTo>
                  <a:lnTo>
                    <a:pt x="4876673" y="163068"/>
                  </a:lnTo>
                  <a:lnTo>
                    <a:pt x="4878832" y="171069"/>
                  </a:lnTo>
                  <a:lnTo>
                    <a:pt x="4885055" y="174625"/>
                  </a:lnTo>
                  <a:lnTo>
                    <a:pt x="4891151" y="178181"/>
                  </a:lnTo>
                  <a:lnTo>
                    <a:pt x="4899152" y="176149"/>
                  </a:lnTo>
                  <a:lnTo>
                    <a:pt x="4902708" y="169926"/>
                  </a:lnTo>
                  <a:lnTo>
                    <a:pt x="4923917" y="133578"/>
                  </a:lnTo>
                  <a:lnTo>
                    <a:pt x="4923917" y="1050671"/>
                  </a:lnTo>
                  <a:lnTo>
                    <a:pt x="4949825" y="1050671"/>
                  </a:lnTo>
                  <a:lnTo>
                    <a:pt x="4949825" y="133578"/>
                  </a:lnTo>
                  <a:lnTo>
                    <a:pt x="4971034" y="169926"/>
                  </a:lnTo>
                  <a:lnTo>
                    <a:pt x="4974590" y="176149"/>
                  </a:lnTo>
                  <a:lnTo>
                    <a:pt x="4982591" y="178181"/>
                  </a:lnTo>
                  <a:lnTo>
                    <a:pt x="4988687" y="174625"/>
                  </a:lnTo>
                  <a:lnTo>
                    <a:pt x="4994910" y="171069"/>
                  </a:lnTo>
                  <a:lnTo>
                    <a:pt x="4996942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9561" y="2058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2819" y="102235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6308" y="2074291"/>
            <a:ext cx="411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  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2761" y="2858261"/>
            <a:ext cx="3352800" cy="10490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64869" marR="749935" indent="15240">
              <a:lnSpc>
                <a:spcPct val="118100"/>
              </a:lnSpc>
              <a:spcBef>
                <a:spcPts val="1015"/>
              </a:spcBef>
              <a:tabLst>
                <a:tab pos="1115695" algn="l"/>
                <a:tab pos="2594610" algn="l"/>
              </a:tabLst>
            </a:pPr>
            <a:r>
              <a:rPr sz="1850" i="1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385" dirty="0">
                <a:latin typeface="Times New Roman"/>
                <a:cs typeface="Times New Roman"/>
              </a:rPr>
              <a:t>1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spc="425" dirty="0">
                <a:latin typeface="Symbol"/>
                <a:cs typeface="Symbol"/>
              </a:rPr>
              <a:t>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i="1" spc="525" dirty="0">
                <a:latin typeface="Times New Roman"/>
                <a:cs typeface="Times New Roman"/>
              </a:rPr>
              <a:t>G</a:t>
            </a:r>
            <a:r>
              <a:rPr sz="1850" spc="525" dirty="0">
                <a:latin typeface="Times New Roman"/>
                <a:cs typeface="Times New Roman"/>
              </a:rPr>
              <a:t>3</a:t>
            </a:r>
            <a:r>
              <a:rPr sz="1850" i="1" spc="525" dirty="0">
                <a:latin typeface="Times New Roman"/>
                <a:cs typeface="Times New Roman"/>
              </a:rPr>
              <a:t>G</a:t>
            </a:r>
            <a:r>
              <a:rPr sz="1850" spc="525" dirty="0">
                <a:latin typeface="Times New Roman"/>
                <a:cs typeface="Times New Roman"/>
              </a:rPr>
              <a:t>4</a:t>
            </a:r>
            <a:r>
              <a:rPr sz="1850" i="1" spc="525" dirty="0">
                <a:latin typeface="Times New Roman"/>
                <a:cs typeface="Times New Roman"/>
              </a:rPr>
              <a:t>H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385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7" y="2052827"/>
            <a:ext cx="6334125" cy="2676525"/>
            <a:chOff x="1976627" y="2052827"/>
            <a:chExt cx="6334125" cy="2676525"/>
          </a:xfrm>
        </p:grpSpPr>
        <p:sp>
          <p:nvSpPr>
            <p:cNvPr id="3" name="object 3"/>
            <p:cNvSpPr/>
            <p:nvPr/>
          </p:nvSpPr>
          <p:spPr>
            <a:xfrm>
              <a:off x="1981199" y="2057399"/>
              <a:ext cx="6324600" cy="2667000"/>
            </a:xfrm>
            <a:custGeom>
              <a:avLst/>
              <a:gdLst/>
              <a:ahLst/>
              <a:cxnLst/>
              <a:rect l="l" t="t" r="r" b="b"/>
              <a:pathLst>
                <a:path w="6324600" h="2667000">
                  <a:moveTo>
                    <a:pt x="5880100" y="0"/>
                  </a:moveTo>
                  <a:lnTo>
                    <a:pt x="444500" y="0"/>
                  </a:lnTo>
                  <a:lnTo>
                    <a:pt x="396066" y="2608"/>
                  </a:lnTo>
                  <a:lnTo>
                    <a:pt x="349144" y="10252"/>
                  </a:lnTo>
                  <a:lnTo>
                    <a:pt x="304003" y="22660"/>
                  </a:lnTo>
                  <a:lnTo>
                    <a:pt x="260915" y="39562"/>
                  </a:lnTo>
                  <a:lnTo>
                    <a:pt x="220152" y="60687"/>
                  </a:lnTo>
                  <a:lnTo>
                    <a:pt x="181983" y="85762"/>
                  </a:lnTo>
                  <a:lnTo>
                    <a:pt x="146682" y="114517"/>
                  </a:lnTo>
                  <a:lnTo>
                    <a:pt x="114517" y="146682"/>
                  </a:lnTo>
                  <a:lnTo>
                    <a:pt x="85762" y="181983"/>
                  </a:lnTo>
                  <a:lnTo>
                    <a:pt x="60687" y="220152"/>
                  </a:lnTo>
                  <a:lnTo>
                    <a:pt x="39562" y="260915"/>
                  </a:lnTo>
                  <a:lnTo>
                    <a:pt x="22660" y="304003"/>
                  </a:lnTo>
                  <a:lnTo>
                    <a:pt x="10252" y="349144"/>
                  </a:lnTo>
                  <a:lnTo>
                    <a:pt x="2608" y="396066"/>
                  </a:lnTo>
                  <a:lnTo>
                    <a:pt x="0" y="444500"/>
                  </a:lnTo>
                  <a:lnTo>
                    <a:pt x="0" y="2222500"/>
                  </a:lnTo>
                  <a:lnTo>
                    <a:pt x="2608" y="2270933"/>
                  </a:lnTo>
                  <a:lnTo>
                    <a:pt x="10252" y="2317855"/>
                  </a:lnTo>
                  <a:lnTo>
                    <a:pt x="22660" y="2362996"/>
                  </a:lnTo>
                  <a:lnTo>
                    <a:pt x="39562" y="2406084"/>
                  </a:lnTo>
                  <a:lnTo>
                    <a:pt x="60687" y="2446847"/>
                  </a:lnTo>
                  <a:lnTo>
                    <a:pt x="85762" y="2485016"/>
                  </a:lnTo>
                  <a:lnTo>
                    <a:pt x="114517" y="2520317"/>
                  </a:lnTo>
                  <a:lnTo>
                    <a:pt x="146682" y="2552482"/>
                  </a:lnTo>
                  <a:lnTo>
                    <a:pt x="181983" y="2581237"/>
                  </a:lnTo>
                  <a:lnTo>
                    <a:pt x="220152" y="2606312"/>
                  </a:lnTo>
                  <a:lnTo>
                    <a:pt x="260915" y="2627437"/>
                  </a:lnTo>
                  <a:lnTo>
                    <a:pt x="304003" y="2644339"/>
                  </a:lnTo>
                  <a:lnTo>
                    <a:pt x="349144" y="2656747"/>
                  </a:lnTo>
                  <a:lnTo>
                    <a:pt x="396066" y="2664391"/>
                  </a:lnTo>
                  <a:lnTo>
                    <a:pt x="444500" y="2667000"/>
                  </a:lnTo>
                  <a:lnTo>
                    <a:pt x="5880100" y="2667000"/>
                  </a:lnTo>
                  <a:lnTo>
                    <a:pt x="5928533" y="2664391"/>
                  </a:lnTo>
                  <a:lnTo>
                    <a:pt x="5975455" y="2656747"/>
                  </a:lnTo>
                  <a:lnTo>
                    <a:pt x="6020596" y="2644339"/>
                  </a:lnTo>
                  <a:lnTo>
                    <a:pt x="6063684" y="2627437"/>
                  </a:lnTo>
                  <a:lnTo>
                    <a:pt x="6104447" y="2606312"/>
                  </a:lnTo>
                  <a:lnTo>
                    <a:pt x="6142616" y="2581237"/>
                  </a:lnTo>
                  <a:lnTo>
                    <a:pt x="6177917" y="2552482"/>
                  </a:lnTo>
                  <a:lnTo>
                    <a:pt x="6210082" y="2520317"/>
                  </a:lnTo>
                  <a:lnTo>
                    <a:pt x="6238837" y="2485016"/>
                  </a:lnTo>
                  <a:lnTo>
                    <a:pt x="6263912" y="2446847"/>
                  </a:lnTo>
                  <a:lnTo>
                    <a:pt x="6285037" y="2406084"/>
                  </a:lnTo>
                  <a:lnTo>
                    <a:pt x="6301939" y="2362996"/>
                  </a:lnTo>
                  <a:lnTo>
                    <a:pt x="6314347" y="2317855"/>
                  </a:lnTo>
                  <a:lnTo>
                    <a:pt x="6321991" y="2270933"/>
                  </a:lnTo>
                  <a:lnTo>
                    <a:pt x="6324600" y="2222500"/>
                  </a:lnTo>
                  <a:lnTo>
                    <a:pt x="6324600" y="444500"/>
                  </a:lnTo>
                  <a:lnTo>
                    <a:pt x="6321991" y="396066"/>
                  </a:lnTo>
                  <a:lnTo>
                    <a:pt x="6314347" y="349144"/>
                  </a:lnTo>
                  <a:lnTo>
                    <a:pt x="6301939" y="304003"/>
                  </a:lnTo>
                  <a:lnTo>
                    <a:pt x="6285037" y="260915"/>
                  </a:lnTo>
                  <a:lnTo>
                    <a:pt x="6263912" y="220152"/>
                  </a:lnTo>
                  <a:lnTo>
                    <a:pt x="6238837" y="181983"/>
                  </a:lnTo>
                  <a:lnTo>
                    <a:pt x="6210082" y="146682"/>
                  </a:lnTo>
                  <a:lnTo>
                    <a:pt x="6177917" y="114517"/>
                  </a:lnTo>
                  <a:lnTo>
                    <a:pt x="6142616" y="85762"/>
                  </a:lnTo>
                  <a:lnTo>
                    <a:pt x="6104447" y="60687"/>
                  </a:lnTo>
                  <a:lnTo>
                    <a:pt x="6063684" y="39562"/>
                  </a:lnTo>
                  <a:lnTo>
                    <a:pt x="6020596" y="22660"/>
                  </a:lnTo>
                  <a:lnTo>
                    <a:pt x="5975455" y="10252"/>
                  </a:lnTo>
                  <a:lnTo>
                    <a:pt x="5928533" y="2608"/>
                  </a:lnTo>
                  <a:lnTo>
                    <a:pt x="5880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99" y="2057399"/>
              <a:ext cx="6324600" cy="2667000"/>
            </a:xfrm>
            <a:custGeom>
              <a:avLst/>
              <a:gdLst/>
              <a:ahLst/>
              <a:cxnLst/>
              <a:rect l="l" t="t" r="r" b="b"/>
              <a:pathLst>
                <a:path w="6324600" h="2667000">
                  <a:moveTo>
                    <a:pt x="0" y="444500"/>
                  </a:moveTo>
                  <a:lnTo>
                    <a:pt x="2608" y="396066"/>
                  </a:lnTo>
                  <a:lnTo>
                    <a:pt x="10252" y="349144"/>
                  </a:lnTo>
                  <a:lnTo>
                    <a:pt x="22660" y="304003"/>
                  </a:lnTo>
                  <a:lnTo>
                    <a:pt x="39562" y="260915"/>
                  </a:lnTo>
                  <a:lnTo>
                    <a:pt x="60687" y="220152"/>
                  </a:lnTo>
                  <a:lnTo>
                    <a:pt x="85762" y="181983"/>
                  </a:lnTo>
                  <a:lnTo>
                    <a:pt x="114517" y="146682"/>
                  </a:lnTo>
                  <a:lnTo>
                    <a:pt x="146682" y="114517"/>
                  </a:lnTo>
                  <a:lnTo>
                    <a:pt x="181983" y="85762"/>
                  </a:lnTo>
                  <a:lnTo>
                    <a:pt x="220152" y="60687"/>
                  </a:lnTo>
                  <a:lnTo>
                    <a:pt x="260915" y="39562"/>
                  </a:lnTo>
                  <a:lnTo>
                    <a:pt x="304003" y="22660"/>
                  </a:lnTo>
                  <a:lnTo>
                    <a:pt x="349144" y="10252"/>
                  </a:lnTo>
                  <a:lnTo>
                    <a:pt x="396066" y="2608"/>
                  </a:lnTo>
                  <a:lnTo>
                    <a:pt x="444500" y="0"/>
                  </a:lnTo>
                  <a:lnTo>
                    <a:pt x="5880100" y="0"/>
                  </a:lnTo>
                  <a:lnTo>
                    <a:pt x="5928533" y="2608"/>
                  </a:lnTo>
                  <a:lnTo>
                    <a:pt x="5975455" y="10252"/>
                  </a:lnTo>
                  <a:lnTo>
                    <a:pt x="6020596" y="22660"/>
                  </a:lnTo>
                  <a:lnTo>
                    <a:pt x="6063684" y="39562"/>
                  </a:lnTo>
                  <a:lnTo>
                    <a:pt x="6104447" y="60687"/>
                  </a:lnTo>
                  <a:lnTo>
                    <a:pt x="6142616" y="85762"/>
                  </a:lnTo>
                  <a:lnTo>
                    <a:pt x="6177917" y="114517"/>
                  </a:lnTo>
                  <a:lnTo>
                    <a:pt x="6210082" y="146682"/>
                  </a:lnTo>
                  <a:lnTo>
                    <a:pt x="6238837" y="181983"/>
                  </a:lnTo>
                  <a:lnTo>
                    <a:pt x="6263912" y="220152"/>
                  </a:lnTo>
                  <a:lnTo>
                    <a:pt x="6285037" y="260915"/>
                  </a:lnTo>
                  <a:lnTo>
                    <a:pt x="6301939" y="304003"/>
                  </a:lnTo>
                  <a:lnTo>
                    <a:pt x="6314347" y="349144"/>
                  </a:lnTo>
                  <a:lnTo>
                    <a:pt x="6321991" y="396066"/>
                  </a:lnTo>
                  <a:lnTo>
                    <a:pt x="6324600" y="444500"/>
                  </a:lnTo>
                  <a:lnTo>
                    <a:pt x="6324600" y="2222500"/>
                  </a:lnTo>
                  <a:lnTo>
                    <a:pt x="6321991" y="2270933"/>
                  </a:lnTo>
                  <a:lnTo>
                    <a:pt x="6314347" y="2317855"/>
                  </a:lnTo>
                  <a:lnTo>
                    <a:pt x="6301939" y="2362996"/>
                  </a:lnTo>
                  <a:lnTo>
                    <a:pt x="6285037" y="2406084"/>
                  </a:lnTo>
                  <a:lnTo>
                    <a:pt x="6263912" y="2446847"/>
                  </a:lnTo>
                  <a:lnTo>
                    <a:pt x="6238837" y="2485016"/>
                  </a:lnTo>
                  <a:lnTo>
                    <a:pt x="6210082" y="2520317"/>
                  </a:lnTo>
                  <a:lnTo>
                    <a:pt x="6177917" y="2552482"/>
                  </a:lnTo>
                  <a:lnTo>
                    <a:pt x="6142616" y="2581237"/>
                  </a:lnTo>
                  <a:lnTo>
                    <a:pt x="6104447" y="2606312"/>
                  </a:lnTo>
                  <a:lnTo>
                    <a:pt x="6063684" y="2627437"/>
                  </a:lnTo>
                  <a:lnTo>
                    <a:pt x="6020596" y="2644339"/>
                  </a:lnTo>
                  <a:lnTo>
                    <a:pt x="5975455" y="2656747"/>
                  </a:lnTo>
                  <a:lnTo>
                    <a:pt x="5928533" y="2664391"/>
                  </a:lnTo>
                  <a:lnTo>
                    <a:pt x="5880100" y="2667000"/>
                  </a:lnTo>
                  <a:lnTo>
                    <a:pt x="444500" y="2667000"/>
                  </a:lnTo>
                  <a:lnTo>
                    <a:pt x="396066" y="2664391"/>
                  </a:lnTo>
                  <a:lnTo>
                    <a:pt x="349144" y="2656747"/>
                  </a:lnTo>
                  <a:lnTo>
                    <a:pt x="304003" y="2644339"/>
                  </a:lnTo>
                  <a:lnTo>
                    <a:pt x="260915" y="2627437"/>
                  </a:lnTo>
                  <a:lnTo>
                    <a:pt x="220152" y="2606312"/>
                  </a:lnTo>
                  <a:lnTo>
                    <a:pt x="181983" y="2581237"/>
                  </a:lnTo>
                  <a:lnTo>
                    <a:pt x="146682" y="2552482"/>
                  </a:lnTo>
                  <a:lnTo>
                    <a:pt x="114517" y="2520317"/>
                  </a:lnTo>
                  <a:lnTo>
                    <a:pt x="85762" y="2485016"/>
                  </a:lnTo>
                  <a:lnTo>
                    <a:pt x="60687" y="2446847"/>
                  </a:lnTo>
                  <a:lnTo>
                    <a:pt x="39562" y="2406084"/>
                  </a:lnTo>
                  <a:lnTo>
                    <a:pt x="22660" y="2362996"/>
                  </a:lnTo>
                  <a:lnTo>
                    <a:pt x="10252" y="2317855"/>
                  </a:lnTo>
                  <a:lnTo>
                    <a:pt x="2608" y="2270933"/>
                  </a:lnTo>
                  <a:lnTo>
                    <a:pt x="0" y="2222500"/>
                  </a:lnTo>
                  <a:lnTo>
                    <a:pt x="0" y="444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" y="3243567"/>
            <a:ext cx="8763635" cy="2620645"/>
          </a:xfrm>
          <a:custGeom>
            <a:avLst/>
            <a:gdLst/>
            <a:ahLst/>
            <a:cxnLst/>
            <a:rect l="l" t="t" r="r" b="b"/>
            <a:pathLst>
              <a:path w="8763635" h="2620645">
                <a:moveTo>
                  <a:pt x="990676" y="109994"/>
                </a:moveTo>
                <a:lnTo>
                  <a:pt x="963244" y="93992"/>
                </a:lnTo>
                <a:lnTo>
                  <a:pt x="870966" y="40144"/>
                </a:lnTo>
                <a:lnTo>
                  <a:pt x="864946" y="38100"/>
                </a:lnTo>
                <a:lnTo>
                  <a:pt x="858824" y="38493"/>
                </a:lnTo>
                <a:lnTo>
                  <a:pt x="853300" y="41186"/>
                </a:lnTo>
                <a:lnTo>
                  <a:pt x="849083" y="45986"/>
                </a:lnTo>
                <a:lnTo>
                  <a:pt x="847026" y="51993"/>
                </a:lnTo>
                <a:lnTo>
                  <a:pt x="847420" y="58102"/>
                </a:lnTo>
                <a:lnTo>
                  <a:pt x="850087" y="63614"/>
                </a:lnTo>
                <a:lnTo>
                  <a:pt x="854837" y="67830"/>
                </a:lnTo>
                <a:lnTo>
                  <a:pt x="899680" y="93992"/>
                </a:lnTo>
                <a:lnTo>
                  <a:pt x="0" y="93992"/>
                </a:lnTo>
                <a:lnTo>
                  <a:pt x="0" y="125996"/>
                </a:lnTo>
                <a:lnTo>
                  <a:pt x="899680" y="125996"/>
                </a:lnTo>
                <a:lnTo>
                  <a:pt x="854837" y="152158"/>
                </a:lnTo>
                <a:lnTo>
                  <a:pt x="850087" y="156387"/>
                </a:lnTo>
                <a:lnTo>
                  <a:pt x="847420" y="161899"/>
                </a:lnTo>
                <a:lnTo>
                  <a:pt x="847026" y="168008"/>
                </a:lnTo>
                <a:lnTo>
                  <a:pt x="849083" y="174002"/>
                </a:lnTo>
                <a:lnTo>
                  <a:pt x="853300" y="178816"/>
                </a:lnTo>
                <a:lnTo>
                  <a:pt x="858824" y="181495"/>
                </a:lnTo>
                <a:lnTo>
                  <a:pt x="864946" y="181902"/>
                </a:lnTo>
                <a:lnTo>
                  <a:pt x="870966" y="179844"/>
                </a:lnTo>
                <a:lnTo>
                  <a:pt x="963244" y="125996"/>
                </a:lnTo>
                <a:lnTo>
                  <a:pt x="990676" y="109994"/>
                </a:lnTo>
                <a:close/>
              </a:path>
              <a:path w="8763635" h="2620645">
                <a:moveTo>
                  <a:pt x="2133727" y="109994"/>
                </a:moveTo>
                <a:lnTo>
                  <a:pt x="2106282" y="93992"/>
                </a:lnTo>
                <a:lnTo>
                  <a:pt x="2013966" y="40144"/>
                </a:lnTo>
                <a:lnTo>
                  <a:pt x="2007958" y="38100"/>
                </a:lnTo>
                <a:lnTo>
                  <a:pt x="2001850" y="38493"/>
                </a:lnTo>
                <a:lnTo>
                  <a:pt x="1996338" y="41186"/>
                </a:lnTo>
                <a:lnTo>
                  <a:pt x="1992122" y="45986"/>
                </a:lnTo>
                <a:lnTo>
                  <a:pt x="1990064" y="51993"/>
                </a:lnTo>
                <a:lnTo>
                  <a:pt x="1990445" y="58102"/>
                </a:lnTo>
                <a:lnTo>
                  <a:pt x="1993099" y="63614"/>
                </a:lnTo>
                <a:lnTo>
                  <a:pt x="1997837" y="67830"/>
                </a:lnTo>
                <a:lnTo>
                  <a:pt x="2042680" y="93992"/>
                </a:lnTo>
                <a:lnTo>
                  <a:pt x="1600200" y="93992"/>
                </a:lnTo>
                <a:lnTo>
                  <a:pt x="1600200" y="125996"/>
                </a:lnTo>
                <a:lnTo>
                  <a:pt x="2042680" y="125996"/>
                </a:lnTo>
                <a:lnTo>
                  <a:pt x="1997837" y="152158"/>
                </a:lnTo>
                <a:lnTo>
                  <a:pt x="1993099" y="156387"/>
                </a:lnTo>
                <a:lnTo>
                  <a:pt x="1990445" y="161899"/>
                </a:lnTo>
                <a:lnTo>
                  <a:pt x="1990064" y="168008"/>
                </a:lnTo>
                <a:lnTo>
                  <a:pt x="1992122" y="174002"/>
                </a:lnTo>
                <a:lnTo>
                  <a:pt x="1996338" y="178816"/>
                </a:lnTo>
                <a:lnTo>
                  <a:pt x="2001850" y="181495"/>
                </a:lnTo>
                <a:lnTo>
                  <a:pt x="2007958" y="181902"/>
                </a:lnTo>
                <a:lnTo>
                  <a:pt x="2013966" y="179844"/>
                </a:lnTo>
                <a:lnTo>
                  <a:pt x="2106282" y="125996"/>
                </a:lnTo>
                <a:lnTo>
                  <a:pt x="2133727" y="109994"/>
                </a:lnTo>
                <a:close/>
              </a:path>
              <a:path w="8763635" h="2620645">
                <a:moveTo>
                  <a:pt x="4343400" y="2532392"/>
                </a:moveTo>
                <a:lnTo>
                  <a:pt x="1386268" y="2532392"/>
                </a:lnTo>
                <a:lnTo>
                  <a:pt x="1431163" y="2506205"/>
                </a:lnTo>
                <a:lnTo>
                  <a:pt x="1435887" y="2501989"/>
                </a:lnTo>
                <a:lnTo>
                  <a:pt x="1438541" y="2496464"/>
                </a:lnTo>
                <a:lnTo>
                  <a:pt x="1438922" y="2490343"/>
                </a:lnTo>
                <a:lnTo>
                  <a:pt x="1436878" y="2484323"/>
                </a:lnTo>
                <a:lnTo>
                  <a:pt x="1432648" y="2479586"/>
                </a:lnTo>
                <a:lnTo>
                  <a:pt x="1427137" y="2476919"/>
                </a:lnTo>
                <a:lnTo>
                  <a:pt x="1421028" y="2476512"/>
                </a:lnTo>
                <a:lnTo>
                  <a:pt x="1415021" y="2478557"/>
                </a:lnTo>
                <a:lnTo>
                  <a:pt x="1311402" y="2538996"/>
                </a:lnTo>
                <a:lnTo>
                  <a:pt x="1311402" y="505714"/>
                </a:lnTo>
                <a:lnTo>
                  <a:pt x="1337564" y="550557"/>
                </a:lnTo>
                <a:lnTo>
                  <a:pt x="1341780" y="555294"/>
                </a:lnTo>
                <a:lnTo>
                  <a:pt x="1347292" y="557949"/>
                </a:lnTo>
                <a:lnTo>
                  <a:pt x="1353400" y="558330"/>
                </a:lnTo>
                <a:lnTo>
                  <a:pt x="1359408" y="556272"/>
                </a:lnTo>
                <a:lnTo>
                  <a:pt x="1364208" y="552056"/>
                </a:lnTo>
                <a:lnTo>
                  <a:pt x="1366901" y="546544"/>
                </a:lnTo>
                <a:lnTo>
                  <a:pt x="1367294" y="540435"/>
                </a:lnTo>
                <a:lnTo>
                  <a:pt x="1365250" y="534428"/>
                </a:lnTo>
                <a:lnTo>
                  <a:pt x="1313916" y="446417"/>
                </a:lnTo>
                <a:lnTo>
                  <a:pt x="1295400" y="414667"/>
                </a:lnTo>
                <a:lnTo>
                  <a:pt x="1225550" y="534428"/>
                </a:lnTo>
                <a:lnTo>
                  <a:pt x="1223492" y="540435"/>
                </a:lnTo>
                <a:lnTo>
                  <a:pt x="1223886" y="546544"/>
                </a:lnTo>
                <a:lnTo>
                  <a:pt x="1226578" y="552056"/>
                </a:lnTo>
                <a:lnTo>
                  <a:pt x="1231392" y="556272"/>
                </a:lnTo>
                <a:lnTo>
                  <a:pt x="1237386" y="558330"/>
                </a:lnTo>
                <a:lnTo>
                  <a:pt x="1243495" y="557949"/>
                </a:lnTo>
                <a:lnTo>
                  <a:pt x="1249006" y="555294"/>
                </a:lnTo>
                <a:lnTo>
                  <a:pt x="1253236" y="550557"/>
                </a:lnTo>
                <a:lnTo>
                  <a:pt x="1279398" y="505714"/>
                </a:lnTo>
                <a:lnTo>
                  <a:pt x="1279398" y="2548394"/>
                </a:lnTo>
                <a:lnTo>
                  <a:pt x="1295273" y="2548394"/>
                </a:lnTo>
                <a:lnTo>
                  <a:pt x="1415021" y="2618219"/>
                </a:lnTo>
                <a:lnTo>
                  <a:pt x="1421028" y="2620276"/>
                </a:lnTo>
                <a:lnTo>
                  <a:pt x="1427137" y="2619883"/>
                </a:lnTo>
                <a:lnTo>
                  <a:pt x="1432648" y="2617216"/>
                </a:lnTo>
                <a:lnTo>
                  <a:pt x="1436878" y="2612466"/>
                </a:lnTo>
                <a:lnTo>
                  <a:pt x="1438922" y="2606459"/>
                </a:lnTo>
                <a:lnTo>
                  <a:pt x="1438541" y="2600337"/>
                </a:lnTo>
                <a:lnTo>
                  <a:pt x="1435887" y="2594800"/>
                </a:lnTo>
                <a:lnTo>
                  <a:pt x="1431163" y="2590571"/>
                </a:lnTo>
                <a:lnTo>
                  <a:pt x="1386281" y="2564396"/>
                </a:lnTo>
                <a:lnTo>
                  <a:pt x="4343400" y="2564396"/>
                </a:lnTo>
                <a:lnTo>
                  <a:pt x="4343400" y="2532392"/>
                </a:lnTo>
                <a:close/>
              </a:path>
              <a:path w="8763635" h="2620645">
                <a:moveTo>
                  <a:pt x="8763127" y="71894"/>
                </a:moveTo>
                <a:lnTo>
                  <a:pt x="8735682" y="55892"/>
                </a:lnTo>
                <a:lnTo>
                  <a:pt x="8643366" y="2044"/>
                </a:lnTo>
                <a:lnTo>
                  <a:pt x="8637359" y="0"/>
                </a:lnTo>
                <a:lnTo>
                  <a:pt x="8631250" y="393"/>
                </a:lnTo>
                <a:lnTo>
                  <a:pt x="8625738" y="3086"/>
                </a:lnTo>
                <a:lnTo>
                  <a:pt x="8621522" y="7886"/>
                </a:lnTo>
                <a:lnTo>
                  <a:pt x="8619465" y="13893"/>
                </a:lnTo>
                <a:lnTo>
                  <a:pt x="8619846" y="20002"/>
                </a:lnTo>
                <a:lnTo>
                  <a:pt x="8622500" y="25514"/>
                </a:lnTo>
                <a:lnTo>
                  <a:pt x="8627237" y="29730"/>
                </a:lnTo>
                <a:lnTo>
                  <a:pt x="8672081" y="55892"/>
                </a:lnTo>
                <a:lnTo>
                  <a:pt x="7696200" y="55892"/>
                </a:lnTo>
                <a:lnTo>
                  <a:pt x="7696200" y="87896"/>
                </a:lnTo>
                <a:lnTo>
                  <a:pt x="8365998" y="87896"/>
                </a:lnTo>
                <a:lnTo>
                  <a:pt x="8365998" y="2457488"/>
                </a:lnTo>
                <a:lnTo>
                  <a:pt x="8339836" y="2412631"/>
                </a:lnTo>
                <a:lnTo>
                  <a:pt x="8335607" y="2407894"/>
                </a:lnTo>
                <a:lnTo>
                  <a:pt x="8330082" y="2405227"/>
                </a:lnTo>
                <a:lnTo>
                  <a:pt x="8323935" y="2404834"/>
                </a:lnTo>
                <a:lnTo>
                  <a:pt x="8317865" y="2406878"/>
                </a:lnTo>
                <a:lnTo>
                  <a:pt x="8313128" y="2411107"/>
                </a:lnTo>
                <a:lnTo>
                  <a:pt x="8310473" y="2416632"/>
                </a:lnTo>
                <a:lnTo>
                  <a:pt x="8310092" y="2422753"/>
                </a:lnTo>
                <a:lnTo>
                  <a:pt x="8312150" y="2428760"/>
                </a:lnTo>
                <a:lnTo>
                  <a:pt x="8372615" y="2532392"/>
                </a:lnTo>
                <a:lnTo>
                  <a:pt x="5043868" y="2532392"/>
                </a:lnTo>
                <a:lnTo>
                  <a:pt x="5088763" y="2506205"/>
                </a:lnTo>
                <a:lnTo>
                  <a:pt x="5093487" y="2501989"/>
                </a:lnTo>
                <a:lnTo>
                  <a:pt x="5096141" y="2496464"/>
                </a:lnTo>
                <a:lnTo>
                  <a:pt x="5096522" y="2490343"/>
                </a:lnTo>
                <a:lnTo>
                  <a:pt x="5094478" y="2484323"/>
                </a:lnTo>
                <a:lnTo>
                  <a:pt x="5090249" y="2479586"/>
                </a:lnTo>
                <a:lnTo>
                  <a:pt x="5084737" y="2476919"/>
                </a:lnTo>
                <a:lnTo>
                  <a:pt x="5078628" y="2476512"/>
                </a:lnTo>
                <a:lnTo>
                  <a:pt x="5072634" y="2478557"/>
                </a:lnTo>
                <a:lnTo>
                  <a:pt x="4952873" y="2548394"/>
                </a:lnTo>
                <a:lnTo>
                  <a:pt x="5072634" y="2618219"/>
                </a:lnTo>
                <a:lnTo>
                  <a:pt x="5078628" y="2620276"/>
                </a:lnTo>
                <a:lnTo>
                  <a:pt x="5084737" y="2619883"/>
                </a:lnTo>
                <a:lnTo>
                  <a:pt x="5090249" y="2617216"/>
                </a:lnTo>
                <a:lnTo>
                  <a:pt x="5094478" y="2612466"/>
                </a:lnTo>
                <a:lnTo>
                  <a:pt x="5096522" y="2606459"/>
                </a:lnTo>
                <a:lnTo>
                  <a:pt x="5096141" y="2600337"/>
                </a:lnTo>
                <a:lnTo>
                  <a:pt x="5093487" y="2594800"/>
                </a:lnTo>
                <a:lnTo>
                  <a:pt x="5088763" y="2590571"/>
                </a:lnTo>
                <a:lnTo>
                  <a:pt x="5043881" y="2564396"/>
                </a:lnTo>
                <a:lnTo>
                  <a:pt x="8382000" y="2564396"/>
                </a:lnTo>
                <a:lnTo>
                  <a:pt x="8382000" y="2548471"/>
                </a:lnTo>
                <a:lnTo>
                  <a:pt x="8400516" y="2516721"/>
                </a:lnTo>
                <a:lnTo>
                  <a:pt x="8451850" y="2428760"/>
                </a:lnTo>
                <a:lnTo>
                  <a:pt x="8453895" y="2422753"/>
                </a:lnTo>
                <a:lnTo>
                  <a:pt x="8453501" y="2416632"/>
                </a:lnTo>
                <a:lnTo>
                  <a:pt x="8450809" y="2411107"/>
                </a:lnTo>
                <a:lnTo>
                  <a:pt x="8446008" y="2406878"/>
                </a:lnTo>
                <a:lnTo>
                  <a:pt x="8440001" y="2404834"/>
                </a:lnTo>
                <a:lnTo>
                  <a:pt x="8433892" y="2405227"/>
                </a:lnTo>
                <a:lnTo>
                  <a:pt x="8428380" y="2407894"/>
                </a:lnTo>
                <a:lnTo>
                  <a:pt x="8424164" y="2412631"/>
                </a:lnTo>
                <a:lnTo>
                  <a:pt x="8398002" y="2457488"/>
                </a:lnTo>
                <a:lnTo>
                  <a:pt x="8398002" y="87896"/>
                </a:lnTo>
                <a:lnTo>
                  <a:pt x="8672081" y="87896"/>
                </a:lnTo>
                <a:lnTo>
                  <a:pt x="8627237" y="114058"/>
                </a:lnTo>
                <a:lnTo>
                  <a:pt x="8622500" y="118287"/>
                </a:lnTo>
                <a:lnTo>
                  <a:pt x="8619846" y="123799"/>
                </a:lnTo>
                <a:lnTo>
                  <a:pt x="8619465" y="129908"/>
                </a:lnTo>
                <a:lnTo>
                  <a:pt x="8621522" y="135902"/>
                </a:lnTo>
                <a:lnTo>
                  <a:pt x="8625738" y="140716"/>
                </a:lnTo>
                <a:lnTo>
                  <a:pt x="8631250" y="143395"/>
                </a:lnTo>
                <a:lnTo>
                  <a:pt x="8637359" y="143802"/>
                </a:lnTo>
                <a:lnTo>
                  <a:pt x="8643366" y="141744"/>
                </a:lnTo>
                <a:lnTo>
                  <a:pt x="8735682" y="87896"/>
                </a:lnTo>
                <a:lnTo>
                  <a:pt x="8763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00109" y="2851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28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0661" y="3366176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>
                <a:moveTo>
                  <a:pt x="0" y="0"/>
                </a:moveTo>
                <a:lnTo>
                  <a:pt x="3634602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29761" y="2362961"/>
            <a:ext cx="4495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4765" algn="ctr">
              <a:lnSpc>
                <a:spcPct val="100000"/>
              </a:lnSpc>
            </a:pP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2</a:t>
            </a: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3</a:t>
            </a: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4</a:t>
            </a:r>
            <a:r>
              <a:rPr sz="2800" i="1" spc="90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169" y="2052637"/>
            <a:ext cx="7792720" cy="4200525"/>
            <a:chOff x="975169" y="2052637"/>
            <a:chExt cx="7792720" cy="4200525"/>
          </a:xfrm>
        </p:grpSpPr>
        <p:sp>
          <p:nvSpPr>
            <p:cNvPr id="3" name="object 3"/>
            <p:cNvSpPr/>
            <p:nvPr/>
          </p:nvSpPr>
          <p:spPr>
            <a:xfrm>
              <a:off x="979932" y="2057400"/>
              <a:ext cx="7783195" cy="4191000"/>
            </a:xfrm>
            <a:custGeom>
              <a:avLst/>
              <a:gdLst/>
              <a:ahLst/>
              <a:cxnLst/>
              <a:rect l="l" t="t" r="r" b="b"/>
              <a:pathLst>
                <a:path w="7783195" h="4191000">
                  <a:moveTo>
                    <a:pt x="7084568" y="0"/>
                  </a:moveTo>
                  <a:lnTo>
                    <a:pt x="698500" y="0"/>
                  </a:lnTo>
                  <a:lnTo>
                    <a:pt x="650670" y="1611"/>
                  </a:lnTo>
                  <a:lnTo>
                    <a:pt x="603706" y="6375"/>
                  </a:lnTo>
                  <a:lnTo>
                    <a:pt x="557712" y="14188"/>
                  </a:lnTo>
                  <a:lnTo>
                    <a:pt x="512791" y="24947"/>
                  </a:lnTo>
                  <a:lnTo>
                    <a:pt x="469049" y="38546"/>
                  </a:lnTo>
                  <a:lnTo>
                    <a:pt x="426589" y="54883"/>
                  </a:lnTo>
                  <a:lnTo>
                    <a:pt x="385514" y="73854"/>
                  </a:lnTo>
                  <a:lnTo>
                    <a:pt x="345929" y="95353"/>
                  </a:lnTo>
                  <a:lnTo>
                    <a:pt x="307937" y="119278"/>
                  </a:lnTo>
                  <a:lnTo>
                    <a:pt x="271644" y="145524"/>
                  </a:lnTo>
                  <a:lnTo>
                    <a:pt x="237151" y="173988"/>
                  </a:lnTo>
                  <a:lnTo>
                    <a:pt x="204565" y="204565"/>
                  </a:lnTo>
                  <a:lnTo>
                    <a:pt x="173988" y="237151"/>
                  </a:lnTo>
                  <a:lnTo>
                    <a:pt x="145524" y="271644"/>
                  </a:lnTo>
                  <a:lnTo>
                    <a:pt x="119278" y="307937"/>
                  </a:lnTo>
                  <a:lnTo>
                    <a:pt x="95353" y="345929"/>
                  </a:lnTo>
                  <a:lnTo>
                    <a:pt x="73854" y="385514"/>
                  </a:lnTo>
                  <a:lnTo>
                    <a:pt x="54883" y="426589"/>
                  </a:lnTo>
                  <a:lnTo>
                    <a:pt x="38546" y="469049"/>
                  </a:lnTo>
                  <a:lnTo>
                    <a:pt x="24947" y="512791"/>
                  </a:lnTo>
                  <a:lnTo>
                    <a:pt x="14188" y="557712"/>
                  </a:lnTo>
                  <a:lnTo>
                    <a:pt x="6375" y="603706"/>
                  </a:lnTo>
                  <a:lnTo>
                    <a:pt x="1611" y="650670"/>
                  </a:lnTo>
                  <a:lnTo>
                    <a:pt x="0" y="698500"/>
                  </a:lnTo>
                  <a:lnTo>
                    <a:pt x="0" y="3492500"/>
                  </a:lnTo>
                  <a:lnTo>
                    <a:pt x="1611" y="3540322"/>
                  </a:lnTo>
                  <a:lnTo>
                    <a:pt x="6375" y="3587280"/>
                  </a:lnTo>
                  <a:lnTo>
                    <a:pt x="14188" y="3633269"/>
                  </a:lnTo>
                  <a:lnTo>
                    <a:pt x="24947" y="3678186"/>
                  </a:lnTo>
                  <a:lnTo>
                    <a:pt x="38546" y="3721925"/>
                  </a:lnTo>
                  <a:lnTo>
                    <a:pt x="54883" y="3764384"/>
                  </a:lnTo>
                  <a:lnTo>
                    <a:pt x="73854" y="3805457"/>
                  </a:lnTo>
                  <a:lnTo>
                    <a:pt x="95353" y="3845042"/>
                  </a:lnTo>
                  <a:lnTo>
                    <a:pt x="119278" y="3883034"/>
                  </a:lnTo>
                  <a:lnTo>
                    <a:pt x="145524" y="3919328"/>
                  </a:lnTo>
                  <a:lnTo>
                    <a:pt x="173988" y="3953822"/>
                  </a:lnTo>
                  <a:lnTo>
                    <a:pt x="204565" y="3986410"/>
                  </a:lnTo>
                  <a:lnTo>
                    <a:pt x="237151" y="4016990"/>
                  </a:lnTo>
                  <a:lnTo>
                    <a:pt x="271644" y="4045456"/>
                  </a:lnTo>
                  <a:lnTo>
                    <a:pt x="307937" y="4071704"/>
                  </a:lnTo>
                  <a:lnTo>
                    <a:pt x="345929" y="4095632"/>
                  </a:lnTo>
                  <a:lnTo>
                    <a:pt x="385514" y="4117134"/>
                  </a:lnTo>
                  <a:lnTo>
                    <a:pt x="426589" y="4136107"/>
                  </a:lnTo>
                  <a:lnTo>
                    <a:pt x="469049" y="4152446"/>
                  </a:lnTo>
                  <a:lnTo>
                    <a:pt x="512791" y="4166048"/>
                  </a:lnTo>
                  <a:lnTo>
                    <a:pt x="557712" y="4176808"/>
                  </a:lnTo>
                  <a:lnTo>
                    <a:pt x="603706" y="4184623"/>
                  </a:lnTo>
                  <a:lnTo>
                    <a:pt x="650670" y="4189388"/>
                  </a:lnTo>
                  <a:lnTo>
                    <a:pt x="698500" y="4191000"/>
                  </a:lnTo>
                  <a:lnTo>
                    <a:pt x="7084568" y="4191000"/>
                  </a:lnTo>
                  <a:lnTo>
                    <a:pt x="7132397" y="4189388"/>
                  </a:lnTo>
                  <a:lnTo>
                    <a:pt x="7179361" y="4184623"/>
                  </a:lnTo>
                  <a:lnTo>
                    <a:pt x="7225355" y="4176808"/>
                  </a:lnTo>
                  <a:lnTo>
                    <a:pt x="7270276" y="4166048"/>
                  </a:lnTo>
                  <a:lnTo>
                    <a:pt x="7314018" y="4152446"/>
                  </a:lnTo>
                  <a:lnTo>
                    <a:pt x="7356478" y="4136107"/>
                  </a:lnTo>
                  <a:lnTo>
                    <a:pt x="7397553" y="4117134"/>
                  </a:lnTo>
                  <a:lnTo>
                    <a:pt x="7437138" y="4095632"/>
                  </a:lnTo>
                  <a:lnTo>
                    <a:pt x="7475130" y="4071704"/>
                  </a:lnTo>
                  <a:lnTo>
                    <a:pt x="7511423" y="4045456"/>
                  </a:lnTo>
                  <a:lnTo>
                    <a:pt x="7545916" y="4016990"/>
                  </a:lnTo>
                  <a:lnTo>
                    <a:pt x="7578502" y="3986410"/>
                  </a:lnTo>
                  <a:lnTo>
                    <a:pt x="7609079" y="3953822"/>
                  </a:lnTo>
                  <a:lnTo>
                    <a:pt x="7637543" y="3919328"/>
                  </a:lnTo>
                  <a:lnTo>
                    <a:pt x="7663789" y="3883034"/>
                  </a:lnTo>
                  <a:lnTo>
                    <a:pt x="7687714" y="3845042"/>
                  </a:lnTo>
                  <a:lnTo>
                    <a:pt x="7709213" y="3805457"/>
                  </a:lnTo>
                  <a:lnTo>
                    <a:pt x="7728184" y="3764384"/>
                  </a:lnTo>
                  <a:lnTo>
                    <a:pt x="7744521" y="3721925"/>
                  </a:lnTo>
                  <a:lnTo>
                    <a:pt x="7758120" y="3678186"/>
                  </a:lnTo>
                  <a:lnTo>
                    <a:pt x="7768879" y="3633269"/>
                  </a:lnTo>
                  <a:lnTo>
                    <a:pt x="7776692" y="3587280"/>
                  </a:lnTo>
                  <a:lnTo>
                    <a:pt x="7781456" y="3540322"/>
                  </a:lnTo>
                  <a:lnTo>
                    <a:pt x="7783068" y="3492500"/>
                  </a:lnTo>
                  <a:lnTo>
                    <a:pt x="7783068" y="698500"/>
                  </a:lnTo>
                  <a:lnTo>
                    <a:pt x="7781456" y="650670"/>
                  </a:lnTo>
                  <a:lnTo>
                    <a:pt x="7776692" y="603706"/>
                  </a:lnTo>
                  <a:lnTo>
                    <a:pt x="7768879" y="557712"/>
                  </a:lnTo>
                  <a:lnTo>
                    <a:pt x="7758120" y="512791"/>
                  </a:lnTo>
                  <a:lnTo>
                    <a:pt x="7744521" y="469049"/>
                  </a:lnTo>
                  <a:lnTo>
                    <a:pt x="7728184" y="426589"/>
                  </a:lnTo>
                  <a:lnTo>
                    <a:pt x="7709213" y="385514"/>
                  </a:lnTo>
                  <a:lnTo>
                    <a:pt x="7687714" y="345929"/>
                  </a:lnTo>
                  <a:lnTo>
                    <a:pt x="7663789" y="307937"/>
                  </a:lnTo>
                  <a:lnTo>
                    <a:pt x="7637543" y="271644"/>
                  </a:lnTo>
                  <a:lnTo>
                    <a:pt x="7609079" y="237151"/>
                  </a:lnTo>
                  <a:lnTo>
                    <a:pt x="7578502" y="204565"/>
                  </a:lnTo>
                  <a:lnTo>
                    <a:pt x="7545916" y="173988"/>
                  </a:lnTo>
                  <a:lnTo>
                    <a:pt x="7511423" y="145524"/>
                  </a:lnTo>
                  <a:lnTo>
                    <a:pt x="7475130" y="119278"/>
                  </a:lnTo>
                  <a:lnTo>
                    <a:pt x="7437138" y="95353"/>
                  </a:lnTo>
                  <a:lnTo>
                    <a:pt x="7397553" y="73854"/>
                  </a:lnTo>
                  <a:lnTo>
                    <a:pt x="7356478" y="54883"/>
                  </a:lnTo>
                  <a:lnTo>
                    <a:pt x="7314018" y="38546"/>
                  </a:lnTo>
                  <a:lnTo>
                    <a:pt x="7270276" y="24947"/>
                  </a:lnTo>
                  <a:lnTo>
                    <a:pt x="7225355" y="14188"/>
                  </a:lnTo>
                  <a:lnTo>
                    <a:pt x="7179361" y="6375"/>
                  </a:lnTo>
                  <a:lnTo>
                    <a:pt x="7132397" y="1611"/>
                  </a:lnTo>
                  <a:lnTo>
                    <a:pt x="70845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2057400"/>
              <a:ext cx="7783195" cy="4191000"/>
            </a:xfrm>
            <a:custGeom>
              <a:avLst/>
              <a:gdLst/>
              <a:ahLst/>
              <a:cxnLst/>
              <a:rect l="l" t="t" r="r" b="b"/>
              <a:pathLst>
                <a:path w="7783195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5" y="603706"/>
                  </a:lnTo>
                  <a:lnTo>
                    <a:pt x="14188" y="557712"/>
                  </a:lnTo>
                  <a:lnTo>
                    <a:pt x="24947" y="512791"/>
                  </a:lnTo>
                  <a:lnTo>
                    <a:pt x="38546" y="469049"/>
                  </a:lnTo>
                  <a:lnTo>
                    <a:pt x="54883" y="426589"/>
                  </a:lnTo>
                  <a:lnTo>
                    <a:pt x="73854" y="385514"/>
                  </a:lnTo>
                  <a:lnTo>
                    <a:pt x="95353" y="345929"/>
                  </a:lnTo>
                  <a:lnTo>
                    <a:pt x="119278" y="307937"/>
                  </a:lnTo>
                  <a:lnTo>
                    <a:pt x="145524" y="271644"/>
                  </a:lnTo>
                  <a:lnTo>
                    <a:pt x="173988" y="237151"/>
                  </a:lnTo>
                  <a:lnTo>
                    <a:pt x="204565" y="204565"/>
                  </a:lnTo>
                  <a:lnTo>
                    <a:pt x="237151" y="173988"/>
                  </a:lnTo>
                  <a:lnTo>
                    <a:pt x="271644" y="145524"/>
                  </a:lnTo>
                  <a:lnTo>
                    <a:pt x="307937" y="119278"/>
                  </a:lnTo>
                  <a:lnTo>
                    <a:pt x="345929" y="95353"/>
                  </a:lnTo>
                  <a:lnTo>
                    <a:pt x="385514" y="73854"/>
                  </a:lnTo>
                  <a:lnTo>
                    <a:pt x="426589" y="54883"/>
                  </a:lnTo>
                  <a:lnTo>
                    <a:pt x="469049" y="38546"/>
                  </a:lnTo>
                  <a:lnTo>
                    <a:pt x="512791" y="24947"/>
                  </a:lnTo>
                  <a:lnTo>
                    <a:pt x="557712" y="14188"/>
                  </a:lnTo>
                  <a:lnTo>
                    <a:pt x="603706" y="6375"/>
                  </a:lnTo>
                  <a:lnTo>
                    <a:pt x="650670" y="1611"/>
                  </a:lnTo>
                  <a:lnTo>
                    <a:pt x="698500" y="0"/>
                  </a:lnTo>
                  <a:lnTo>
                    <a:pt x="7084568" y="0"/>
                  </a:lnTo>
                  <a:lnTo>
                    <a:pt x="7132397" y="1611"/>
                  </a:lnTo>
                  <a:lnTo>
                    <a:pt x="7179361" y="6375"/>
                  </a:lnTo>
                  <a:lnTo>
                    <a:pt x="7225355" y="14188"/>
                  </a:lnTo>
                  <a:lnTo>
                    <a:pt x="7270276" y="24947"/>
                  </a:lnTo>
                  <a:lnTo>
                    <a:pt x="7314018" y="38546"/>
                  </a:lnTo>
                  <a:lnTo>
                    <a:pt x="7356478" y="54883"/>
                  </a:lnTo>
                  <a:lnTo>
                    <a:pt x="7397553" y="73854"/>
                  </a:lnTo>
                  <a:lnTo>
                    <a:pt x="7437138" y="95353"/>
                  </a:lnTo>
                  <a:lnTo>
                    <a:pt x="7475130" y="119278"/>
                  </a:lnTo>
                  <a:lnTo>
                    <a:pt x="7511423" y="145524"/>
                  </a:lnTo>
                  <a:lnTo>
                    <a:pt x="7545916" y="173988"/>
                  </a:lnTo>
                  <a:lnTo>
                    <a:pt x="7578502" y="204565"/>
                  </a:lnTo>
                  <a:lnTo>
                    <a:pt x="7609079" y="237151"/>
                  </a:lnTo>
                  <a:lnTo>
                    <a:pt x="7637543" y="271644"/>
                  </a:lnTo>
                  <a:lnTo>
                    <a:pt x="7663789" y="307937"/>
                  </a:lnTo>
                  <a:lnTo>
                    <a:pt x="7687714" y="345929"/>
                  </a:lnTo>
                  <a:lnTo>
                    <a:pt x="7709213" y="385514"/>
                  </a:lnTo>
                  <a:lnTo>
                    <a:pt x="7728184" y="426589"/>
                  </a:lnTo>
                  <a:lnTo>
                    <a:pt x="7744521" y="469049"/>
                  </a:lnTo>
                  <a:lnTo>
                    <a:pt x="7758120" y="512791"/>
                  </a:lnTo>
                  <a:lnTo>
                    <a:pt x="7768879" y="557712"/>
                  </a:lnTo>
                  <a:lnTo>
                    <a:pt x="7776692" y="603706"/>
                  </a:lnTo>
                  <a:lnTo>
                    <a:pt x="7781456" y="650670"/>
                  </a:lnTo>
                  <a:lnTo>
                    <a:pt x="7783068" y="698500"/>
                  </a:lnTo>
                  <a:lnTo>
                    <a:pt x="7783068" y="3492500"/>
                  </a:lnTo>
                  <a:lnTo>
                    <a:pt x="7781456" y="3540322"/>
                  </a:lnTo>
                  <a:lnTo>
                    <a:pt x="7776692" y="3587280"/>
                  </a:lnTo>
                  <a:lnTo>
                    <a:pt x="7768879" y="3633269"/>
                  </a:lnTo>
                  <a:lnTo>
                    <a:pt x="7758120" y="3678186"/>
                  </a:lnTo>
                  <a:lnTo>
                    <a:pt x="7744521" y="3721925"/>
                  </a:lnTo>
                  <a:lnTo>
                    <a:pt x="7728184" y="3764384"/>
                  </a:lnTo>
                  <a:lnTo>
                    <a:pt x="7709213" y="3805457"/>
                  </a:lnTo>
                  <a:lnTo>
                    <a:pt x="7687714" y="3845042"/>
                  </a:lnTo>
                  <a:lnTo>
                    <a:pt x="7663789" y="3883034"/>
                  </a:lnTo>
                  <a:lnTo>
                    <a:pt x="7637543" y="3919328"/>
                  </a:lnTo>
                  <a:lnTo>
                    <a:pt x="7609079" y="3953822"/>
                  </a:lnTo>
                  <a:lnTo>
                    <a:pt x="7578502" y="3986410"/>
                  </a:lnTo>
                  <a:lnTo>
                    <a:pt x="7545916" y="4016990"/>
                  </a:lnTo>
                  <a:lnTo>
                    <a:pt x="7511423" y="4045456"/>
                  </a:lnTo>
                  <a:lnTo>
                    <a:pt x="7475130" y="4071704"/>
                  </a:lnTo>
                  <a:lnTo>
                    <a:pt x="7437138" y="4095632"/>
                  </a:lnTo>
                  <a:lnTo>
                    <a:pt x="7397553" y="4117134"/>
                  </a:lnTo>
                  <a:lnTo>
                    <a:pt x="7356478" y="4136107"/>
                  </a:lnTo>
                  <a:lnTo>
                    <a:pt x="7314018" y="4152446"/>
                  </a:lnTo>
                  <a:lnTo>
                    <a:pt x="7270276" y="4166048"/>
                  </a:lnTo>
                  <a:lnTo>
                    <a:pt x="7225355" y="4176808"/>
                  </a:lnTo>
                  <a:lnTo>
                    <a:pt x="7179361" y="4184623"/>
                  </a:lnTo>
                  <a:lnTo>
                    <a:pt x="7132397" y="4189388"/>
                  </a:lnTo>
                  <a:lnTo>
                    <a:pt x="7084568" y="4191000"/>
                  </a:lnTo>
                  <a:lnTo>
                    <a:pt x="698500" y="4191000"/>
                  </a:lnTo>
                  <a:lnTo>
                    <a:pt x="650670" y="4189388"/>
                  </a:lnTo>
                  <a:lnTo>
                    <a:pt x="603706" y="4184623"/>
                  </a:lnTo>
                  <a:lnTo>
                    <a:pt x="557712" y="4176808"/>
                  </a:lnTo>
                  <a:lnTo>
                    <a:pt x="512791" y="4166048"/>
                  </a:lnTo>
                  <a:lnTo>
                    <a:pt x="469049" y="4152446"/>
                  </a:lnTo>
                  <a:lnTo>
                    <a:pt x="426589" y="4136107"/>
                  </a:lnTo>
                  <a:lnTo>
                    <a:pt x="385514" y="4117134"/>
                  </a:lnTo>
                  <a:lnTo>
                    <a:pt x="345929" y="4095632"/>
                  </a:lnTo>
                  <a:lnTo>
                    <a:pt x="307937" y="4071704"/>
                  </a:lnTo>
                  <a:lnTo>
                    <a:pt x="271644" y="4045456"/>
                  </a:lnTo>
                  <a:lnTo>
                    <a:pt x="237151" y="4016990"/>
                  </a:lnTo>
                  <a:lnTo>
                    <a:pt x="204565" y="3986410"/>
                  </a:lnTo>
                  <a:lnTo>
                    <a:pt x="173988" y="3953822"/>
                  </a:lnTo>
                  <a:lnTo>
                    <a:pt x="145524" y="3919328"/>
                  </a:lnTo>
                  <a:lnTo>
                    <a:pt x="119278" y="3883034"/>
                  </a:lnTo>
                  <a:lnTo>
                    <a:pt x="95353" y="3845042"/>
                  </a:lnTo>
                  <a:lnTo>
                    <a:pt x="73854" y="3805457"/>
                  </a:lnTo>
                  <a:lnTo>
                    <a:pt x="54883" y="3764384"/>
                  </a:lnTo>
                  <a:lnTo>
                    <a:pt x="38546" y="3721925"/>
                  </a:lnTo>
                  <a:lnTo>
                    <a:pt x="24947" y="3678186"/>
                  </a:lnTo>
                  <a:lnTo>
                    <a:pt x="14188" y="3633269"/>
                  </a:lnTo>
                  <a:lnTo>
                    <a:pt x="6375" y="3587280"/>
                  </a:lnTo>
                  <a:lnTo>
                    <a:pt x="1611" y="3540322"/>
                  </a:lnTo>
                  <a:lnTo>
                    <a:pt x="0" y="3492500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2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2" y="3243567"/>
            <a:ext cx="8839835" cy="2620645"/>
          </a:xfrm>
          <a:custGeom>
            <a:avLst/>
            <a:gdLst/>
            <a:ahLst/>
            <a:cxnLst/>
            <a:rect l="l" t="t" r="r" b="b"/>
            <a:pathLst>
              <a:path w="8839835" h="2620645">
                <a:moveTo>
                  <a:pt x="990676" y="109994"/>
                </a:moveTo>
                <a:lnTo>
                  <a:pt x="963244" y="93992"/>
                </a:lnTo>
                <a:lnTo>
                  <a:pt x="870966" y="40144"/>
                </a:lnTo>
                <a:lnTo>
                  <a:pt x="864946" y="38100"/>
                </a:lnTo>
                <a:lnTo>
                  <a:pt x="858824" y="38493"/>
                </a:lnTo>
                <a:lnTo>
                  <a:pt x="853300" y="41186"/>
                </a:lnTo>
                <a:lnTo>
                  <a:pt x="849083" y="45986"/>
                </a:lnTo>
                <a:lnTo>
                  <a:pt x="847026" y="51993"/>
                </a:lnTo>
                <a:lnTo>
                  <a:pt x="847420" y="58102"/>
                </a:lnTo>
                <a:lnTo>
                  <a:pt x="850087" y="63614"/>
                </a:lnTo>
                <a:lnTo>
                  <a:pt x="854837" y="67830"/>
                </a:lnTo>
                <a:lnTo>
                  <a:pt x="899680" y="93992"/>
                </a:lnTo>
                <a:lnTo>
                  <a:pt x="0" y="93992"/>
                </a:lnTo>
                <a:lnTo>
                  <a:pt x="0" y="125996"/>
                </a:lnTo>
                <a:lnTo>
                  <a:pt x="899680" y="125996"/>
                </a:lnTo>
                <a:lnTo>
                  <a:pt x="854837" y="152158"/>
                </a:lnTo>
                <a:lnTo>
                  <a:pt x="850087" y="156387"/>
                </a:lnTo>
                <a:lnTo>
                  <a:pt x="847420" y="161899"/>
                </a:lnTo>
                <a:lnTo>
                  <a:pt x="847026" y="168008"/>
                </a:lnTo>
                <a:lnTo>
                  <a:pt x="849083" y="174002"/>
                </a:lnTo>
                <a:lnTo>
                  <a:pt x="853300" y="178816"/>
                </a:lnTo>
                <a:lnTo>
                  <a:pt x="858824" y="181495"/>
                </a:lnTo>
                <a:lnTo>
                  <a:pt x="864946" y="181902"/>
                </a:lnTo>
                <a:lnTo>
                  <a:pt x="870966" y="179844"/>
                </a:lnTo>
                <a:lnTo>
                  <a:pt x="963244" y="125996"/>
                </a:lnTo>
                <a:lnTo>
                  <a:pt x="990676" y="109994"/>
                </a:lnTo>
                <a:close/>
              </a:path>
              <a:path w="8839835" h="2620645">
                <a:moveTo>
                  <a:pt x="2590927" y="71894"/>
                </a:moveTo>
                <a:lnTo>
                  <a:pt x="2563266" y="57162"/>
                </a:lnTo>
                <a:lnTo>
                  <a:pt x="2468626" y="6743"/>
                </a:lnTo>
                <a:lnTo>
                  <a:pt x="2462492" y="4902"/>
                </a:lnTo>
                <a:lnTo>
                  <a:pt x="2456383" y="5524"/>
                </a:lnTo>
                <a:lnTo>
                  <a:pt x="2450960" y="8407"/>
                </a:lnTo>
                <a:lnTo>
                  <a:pt x="2446909" y="13347"/>
                </a:lnTo>
                <a:lnTo>
                  <a:pt x="2445080" y="19405"/>
                </a:lnTo>
                <a:lnTo>
                  <a:pt x="2445728" y="25476"/>
                </a:lnTo>
                <a:lnTo>
                  <a:pt x="2448623" y="30886"/>
                </a:lnTo>
                <a:lnTo>
                  <a:pt x="2453513" y="34937"/>
                </a:lnTo>
                <a:lnTo>
                  <a:pt x="2499410" y="59436"/>
                </a:lnTo>
                <a:lnTo>
                  <a:pt x="1599565" y="93992"/>
                </a:lnTo>
                <a:lnTo>
                  <a:pt x="1600835" y="125996"/>
                </a:lnTo>
                <a:lnTo>
                  <a:pt x="2500693" y="91325"/>
                </a:lnTo>
                <a:lnTo>
                  <a:pt x="2456815" y="119265"/>
                </a:lnTo>
                <a:lnTo>
                  <a:pt x="2452217" y="123647"/>
                </a:lnTo>
                <a:lnTo>
                  <a:pt x="2449753" y="129273"/>
                </a:lnTo>
                <a:lnTo>
                  <a:pt x="2449588" y="135420"/>
                </a:lnTo>
                <a:lnTo>
                  <a:pt x="2451862" y="141363"/>
                </a:lnTo>
                <a:lnTo>
                  <a:pt x="2456243" y="145961"/>
                </a:lnTo>
                <a:lnTo>
                  <a:pt x="2461857" y="148412"/>
                </a:lnTo>
                <a:lnTo>
                  <a:pt x="2468003" y="148590"/>
                </a:lnTo>
                <a:lnTo>
                  <a:pt x="2473960" y="146316"/>
                </a:lnTo>
                <a:lnTo>
                  <a:pt x="2590927" y="71894"/>
                </a:lnTo>
                <a:close/>
              </a:path>
              <a:path w="8839835" h="2620645">
                <a:moveTo>
                  <a:pt x="4343400" y="2532392"/>
                </a:moveTo>
                <a:lnTo>
                  <a:pt x="1386268" y="2532392"/>
                </a:lnTo>
                <a:lnTo>
                  <a:pt x="1431163" y="2506205"/>
                </a:lnTo>
                <a:lnTo>
                  <a:pt x="1435887" y="2501989"/>
                </a:lnTo>
                <a:lnTo>
                  <a:pt x="1438541" y="2496464"/>
                </a:lnTo>
                <a:lnTo>
                  <a:pt x="1438922" y="2490343"/>
                </a:lnTo>
                <a:lnTo>
                  <a:pt x="1436878" y="2484323"/>
                </a:lnTo>
                <a:lnTo>
                  <a:pt x="1432648" y="2479586"/>
                </a:lnTo>
                <a:lnTo>
                  <a:pt x="1427137" y="2476919"/>
                </a:lnTo>
                <a:lnTo>
                  <a:pt x="1421028" y="2476512"/>
                </a:lnTo>
                <a:lnTo>
                  <a:pt x="1415021" y="2478557"/>
                </a:lnTo>
                <a:lnTo>
                  <a:pt x="1311402" y="2538996"/>
                </a:lnTo>
                <a:lnTo>
                  <a:pt x="1311402" y="505714"/>
                </a:lnTo>
                <a:lnTo>
                  <a:pt x="1337564" y="550557"/>
                </a:lnTo>
                <a:lnTo>
                  <a:pt x="1341780" y="555294"/>
                </a:lnTo>
                <a:lnTo>
                  <a:pt x="1347292" y="557949"/>
                </a:lnTo>
                <a:lnTo>
                  <a:pt x="1353400" y="558330"/>
                </a:lnTo>
                <a:lnTo>
                  <a:pt x="1359408" y="556272"/>
                </a:lnTo>
                <a:lnTo>
                  <a:pt x="1364208" y="552056"/>
                </a:lnTo>
                <a:lnTo>
                  <a:pt x="1366901" y="546544"/>
                </a:lnTo>
                <a:lnTo>
                  <a:pt x="1367294" y="540435"/>
                </a:lnTo>
                <a:lnTo>
                  <a:pt x="1365250" y="534428"/>
                </a:lnTo>
                <a:lnTo>
                  <a:pt x="1313916" y="446417"/>
                </a:lnTo>
                <a:lnTo>
                  <a:pt x="1295400" y="414667"/>
                </a:lnTo>
                <a:lnTo>
                  <a:pt x="1225550" y="534428"/>
                </a:lnTo>
                <a:lnTo>
                  <a:pt x="1223492" y="540435"/>
                </a:lnTo>
                <a:lnTo>
                  <a:pt x="1223886" y="546544"/>
                </a:lnTo>
                <a:lnTo>
                  <a:pt x="1226578" y="552056"/>
                </a:lnTo>
                <a:lnTo>
                  <a:pt x="1231392" y="556272"/>
                </a:lnTo>
                <a:lnTo>
                  <a:pt x="1237386" y="558330"/>
                </a:lnTo>
                <a:lnTo>
                  <a:pt x="1243495" y="557949"/>
                </a:lnTo>
                <a:lnTo>
                  <a:pt x="1249006" y="555294"/>
                </a:lnTo>
                <a:lnTo>
                  <a:pt x="1253236" y="550557"/>
                </a:lnTo>
                <a:lnTo>
                  <a:pt x="1279398" y="505714"/>
                </a:lnTo>
                <a:lnTo>
                  <a:pt x="1279398" y="2548394"/>
                </a:lnTo>
                <a:lnTo>
                  <a:pt x="1295273" y="2548394"/>
                </a:lnTo>
                <a:lnTo>
                  <a:pt x="1415021" y="2618219"/>
                </a:lnTo>
                <a:lnTo>
                  <a:pt x="1421028" y="2620276"/>
                </a:lnTo>
                <a:lnTo>
                  <a:pt x="1427137" y="2619883"/>
                </a:lnTo>
                <a:lnTo>
                  <a:pt x="1432648" y="2617216"/>
                </a:lnTo>
                <a:lnTo>
                  <a:pt x="1436878" y="2612466"/>
                </a:lnTo>
                <a:lnTo>
                  <a:pt x="1438922" y="2606459"/>
                </a:lnTo>
                <a:lnTo>
                  <a:pt x="1438541" y="2600337"/>
                </a:lnTo>
                <a:lnTo>
                  <a:pt x="1435887" y="2594800"/>
                </a:lnTo>
                <a:lnTo>
                  <a:pt x="1431163" y="2590571"/>
                </a:lnTo>
                <a:lnTo>
                  <a:pt x="1386281" y="2564396"/>
                </a:lnTo>
                <a:lnTo>
                  <a:pt x="4343400" y="2564396"/>
                </a:lnTo>
                <a:lnTo>
                  <a:pt x="4343400" y="2532392"/>
                </a:lnTo>
                <a:close/>
              </a:path>
              <a:path w="8839835" h="2620645">
                <a:moveTo>
                  <a:pt x="8072895" y="2422753"/>
                </a:moveTo>
                <a:lnTo>
                  <a:pt x="8072501" y="2416632"/>
                </a:lnTo>
                <a:lnTo>
                  <a:pt x="8069808" y="2411107"/>
                </a:lnTo>
                <a:lnTo>
                  <a:pt x="8065008" y="2406878"/>
                </a:lnTo>
                <a:lnTo>
                  <a:pt x="8059001" y="2404834"/>
                </a:lnTo>
                <a:lnTo>
                  <a:pt x="8052892" y="2405227"/>
                </a:lnTo>
                <a:lnTo>
                  <a:pt x="8047380" y="2407894"/>
                </a:lnTo>
                <a:lnTo>
                  <a:pt x="8043164" y="2412631"/>
                </a:lnTo>
                <a:lnTo>
                  <a:pt x="8017002" y="2457488"/>
                </a:lnTo>
                <a:lnTo>
                  <a:pt x="8017002" y="109994"/>
                </a:lnTo>
                <a:lnTo>
                  <a:pt x="7984998" y="109994"/>
                </a:lnTo>
                <a:lnTo>
                  <a:pt x="7984998" y="2457488"/>
                </a:lnTo>
                <a:lnTo>
                  <a:pt x="7958836" y="2412631"/>
                </a:lnTo>
                <a:lnTo>
                  <a:pt x="7954607" y="2407894"/>
                </a:lnTo>
                <a:lnTo>
                  <a:pt x="7949095" y="2405227"/>
                </a:lnTo>
                <a:lnTo>
                  <a:pt x="7942986" y="2404834"/>
                </a:lnTo>
                <a:lnTo>
                  <a:pt x="7936992" y="2406878"/>
                </a:lnTo>
                <a:lnTo>
                  <a:pt x="7932179" y="2411107"/>
                </a:lnTo>
                <a:lnTo>
                  <a:pt x="7929499" y="2416632"/>
                </a:lnTo>
                <a:lnTo>
                  <a:pt x="7929092" y="2422753"/>
                </a:lnTo>
                <a:lnTo>
                  <a:pt x="7931150" y="2428760"/>
                </a:lnTo>
                <a:lnTo>
                  <a:pt x="7991615" y="2532392"/>
                </a:lnTo>
                <a:lnTo>
                  <a:pt x="5043868" y="2532392"/>
                </a:lnTo>
                <a:lnTo>
                  <a:pt x="5088763" y="2506205"/>
                </a:lnTo>
                <a:lnTo>
                  <a:pt x="5093487" y="2501989"/>
                </a:lnTo>
                <a:lnTo>
                  <a:pt x="5096141" y="2496464"/>
                </a:lnTo>
                <a:lnTo>
                  <a:pt x="5096522" y="2490343"/>
                </a:lnTo>
                <a:lnTo>
                  <a:pt x="5094478" y="2484323"/>
                </a:lnTo>
                <a:lnTo>
                  <a:pt x="5090249" y="2479586"/>
                </a:lnTo>
                <a:lnTo>
                  <a:pt x="5084737" y="2476919"/>
                </a:lnTo>
                <a:lnTo>
                  <a:pt x="5078628" y="2476512"/>
                </a:lnTo>
                <a:lnTo>
                  <a:pt x="5072634" y="2478557"/>
                </a:lnTo>
                <a:lnTo>
                  <a:pt x="4952873" y="2548394"/>
                </a:lnTo>
                <a:lnTo>
                  <a:pt x="5072634" y="2618219"/>
                </a:lnTo>
                <a:lnTo>
                  <a:pt x="5078628" y="2620276"/>
                </a:lnTo>
                <a:lnTo>
                  <a:pt x="5084737" y="2619883"/>
                </a:lnTo>
                <a:lnTo>
                  <a:pt x="5090249" y="2617216"/>
                </a:lnTo>
                <a:lnTo>
                  <a:pt x="5094478" y="2612466"/>
                </a:lnTo>
                <a:lnTo>
                  <a:pt x="5096522" y="2606459"/>
                </a:lnTo>
                <a:lnTo>
                  <a:pt x="5096141" y="2600337"/>
                </a:lnTo>
                <a:lnTo>
                  <a:pt x="5093487" y="2594800"/>
                </a:lnTo>
                <a:lnTo>
                  <a:pt x="5088763" y="2590571"/>
                </a:lnTo>
                <a:lnTo>
                  <a:pt x="5043881" y="2564396"/>
                </a:lnTo>
                <a:lnTo>
                  <a:pt x="8001000" y="2564396"/>
                </a:lnTo>
                <a:lnTo>
                  <a:pt x="8001000" y="2548471"/>
                </a:lnTo>
                <a:lnTo>
                  <a:pt x="8019516" y="2516721"/>
                </a:lnTo>
                <a:lnTo>
                  <a:pt x="8070850" y="2428760"/>
                </a:lnTo>
                <a:lnTo>
                  <a:pt x="8072895" y="2422753"/>
                </a:lnTo>
                <a:close/>
              </a:path>
              <a:path w="8839835" h="2620645">
                <a:moveTo>
                  <a:pt x="8839327" y="71894"/>
                </a:moveTo>
                <a:lnTo>
                  <a:pt x="8811882" y="55892"/>
                </a:lnTo>
                <a:lnTo>
                  <a:pt x="8719566" y="2044"/>
                </a:lnTo>
                <a:lnTo>
                  <a:pt x="8713559" y="0"/>
                </a:lnTo>
                <a:lnTo>
                  <a:pt x="8707450" y="393"/>
                </a:lnTo>
                <a:lnTo>
                  <a:pt x="8701938" y="3086"/>
                </a:lnTo>
                <a:lnTo>
                  <a:pt x="8697722" y="7886"/>
                </a:lnTo>
                <a:lnTo>
                  <a:pt x="8695665" y="13893"/>
                </a:lnTo>
                <a:lnTo>
                  <a:pt x="8696046" y="20002"/>
                </a:lnTo>
                <a:lnTo>
                  <a:pt x="8698700" y="25514"/>
                </a:lnTo>
                <a:lnTo>
                  <a:pt x="8703437" y="29730"/>
                </a:lnTo>
                <a:lnTo>
                  <a:pt x="8748281" y="55892"/>
                </a:lnTo>
                <a:lnTo>
                  <a:pt x="7086600" y="55892"/>
                </a:lnTo>
                <a:lnTo>
                  <a:pt x="7086600" y="87896"/>
                </a:lnTo>
                <a:lnTo>
                  <a:pt x="8748281" y="87896"/>
                </a:lnTo>
                <a:lnTo>
                  <a:pt x="8703437" y="114058"/>
                </a:lnTo>
                <a:lnTo>
                  <a:pt x="8698700" y="118287"/>
                </a:lnTo>
                <a:lnTo>
                  <a:pt x="8696046" y="123799"/>
                </a:lnTo>
                <a:lnTo>
                  <a:pt x="8695665" y="129908"/>
                </a:lnTo>
                <a:lnTo>
                  <a:pt x="8697722" y="135902"/>
                </a:lnTo>
                <a:lnTo>
                  <a:pt x="8701938" y="140716"/>
                </a:lnTo>
                <a:lnTo>
                  <a:pt x="8707450" y="143395"/>
                </a:lnTo>
                <a:lnTo>
                  <a:pt x="8713559" y="143802"/>
                </a:lnTo>
                <a:lnTo>
                  <a:pt x="8719566" y="141744"/>
                </a:lnTo>
                <a:lnTo>
                  <a:pt x="8811882" y="87896"/>
                </a:lnTo>
                <a:lnTo>
                  <a:pt x="883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2509" y="29088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2819" y="102235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7261" y="3294548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>
                <a:moveTo>
                  <a:pt x="0" y="0"/>
                </a:moveTo>
                <a:lnTo>
                  <a:pt x="3634602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0161" y="2362961"/>
            <a:ext cx="4495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75895" algn="ctr">
              <a:lnSpc>
                <a:spcPct val="100000"/>
              </a:lnSpc>
            </a:pP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1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2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3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4</a:t>
            </a:r>
            <a:r>
              <a:rPr sz="2800" i="1" spc="90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435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5" h="144145">
                <a:moveTo>
                  <a:pt x="1079518" y="71901"/>
                </a:moveTo>
                <a:lnTo>
                  <a:pt x="1007237" y="114065"/>
                </a:lnTo>
                <a:lnTo>
                  <a:pt x="1002491" y="118282"/>
                </a:lnTo>
                <a:lnTo>
                  <a:pt x="999826" y="123797"/>
                </a:lnTo>
                <a:lnTo>
                  <a:pt x="999428" y="129907"/>
                </a:lnTo>
                <a:lnTo>
                  <a:pt x="1001483" y="135909"/>
                </a:lnTo>
                <a:lnTo>
                  <a:pt x="1005704" y="140715"/>
                </a:lnTo>
                <a:lnTo>
                  <a:pt x="1011229" y="143402"/>
                </a:lnTo>
                <a:lnTo>
                  <a:pt x="1017351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5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5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5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5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5" h="144145">
                <a:moveTo>
                  <a:pt x="1017351" y="0"/>
                </a:moveTo>
                <a:lnTo>
                  <a:pt x="1011229" y="400"/>
                </a:lnTo>
                <a:lnTo>
                  <a:pt x="1005704" y="3087"/>
                </a:lnTo>
                <a:lnTo>
                  <a:pt x="1001483" y="7893"/>
                </a:lnTo>
                <a:lnTo>
                  <a:pt x="999428" y="13896"/>
                </a:lnTo>
                <a:lnTo>
                  <a:pt x="999826" y="20006"/>
                </a:lnTo>
                <a:lnTo>
                  <a:pt x="1002491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9361" y="32435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850" y="87903"/>
                </a:lnTo>
                <a:lnTo>
                  <a:pt x="958850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850" y="55899"/>
                </a:lnTo>
                <a:lnTo>
                  <a:pt x="958850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850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850" y="85744"/>
                </a:lnTo>
                <a:lnTo>
                  <a:pt x="958850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850" y="58058"/>
                </a:lnTo>
                <a:lnTo>
                  <a:pt x="958850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8515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609" y="28515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2962" y="3294548"/>
            <a:ext cx="6176010" cy="0"/>
          </a:xfrm>
          <a:custGeom>
            <a:avLst/>
            <a:gdLst/>
            <a:ahLst/>
            <a:cxnLst/>
            <a:rect l="l" t="t" r="r" b="b"/>
            <a:pathLst>
              <a:path w="6176009">
                <a:moveTo>
                  <a:pt x="0" y="0"/>
                </a:moveTo>
                <a:lnTo>
                  <a:pt x="6175778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2361" y="2362961"/>
            <a:ext cx="64770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1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2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3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4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1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2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3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4</a:t>
            </a:r>
            <a:r>
              <a:rPr sz="2800" i="1" spc="45" dirty="0">
                <a:latin typeface="Times New Roman"/>
                <a:cs typeface="Times New Roman"/>
              </a:rPr>
              <a:t>H</a:t>
            </a:r>
            <a:r>
              <a:rPr sz="2800" spc="4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440" y="3262493"/>
            <a:ext cx="739140" cy="0"/>
          </a:xfrm>
          <a:custGeom>
            <a:avLst/>
            <a:gdLst/>
            <a:ahLst/>
            <a:cxnLst/>
            <a:rect l="l" t="t" r="r" b="b"/>
            <a:pathLst>
              <a:path w="739139">
                <a:moveTo>
                  <a:pt x="0" y="0"/>
                </a:moveTo>
                <a:lnTo>
                  <a:pt x="738572" y="0"/>
                </a:lnTo>
              </a:path>
            </a:pathLst>
          </a:custGeom>
          <a:ln w="1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6315" y="3262493"/>
            <a:ext cx="6177915" cy="0"/>
          </a:xfrm>
          <a:custGeom>
            <a:avLst/>
            <a:gdLst/>
            <a:ahLst/>
            <a:cxnLst/>
            <a:rect l="l" t="t" r="r" b="b"/>
            <a:pathLst>
              <a:path w="6177915">
                <a:moveTo>
                  <a:pt x="0" y="0"/>
                </a:moveTo>
                <a:lnTo>
                  <a:pt x="6177559" y="0"/>
                </a:lnTo>
              </a:path>
            </a:pathLst>
          </a:custGeom>
          <a:ln w="1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1463" y="2761240"/>
            <a:ext cx="111315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i="1" spc="100" dirty="0">
                <a:latin typeface="Times New Roman"/>
                <a:cs typeface="Times New Roman"/>
              </a:rPr>
              <a:t>C</a:t>
            </a:r>
            <a:r>
              <a:rPr sz="2750" spc="100" dirty="0">
                <a:latin typeface="Times New Roman"/>
                <a:cs typeface="Times New Roman"/>
              </a:rPr>
              <a:t>(S)</a:t>
            </a:r>
            <a:r>
              <a:rPr sz="2750" spc="210" dirty="0">
                <a:latin typeface="Times New Roman"/>
                <a:cs typeface="Times New Roman"/>
              </a:rPr>
              <a:t> </a:t>
            </a:r>
            <a:r>
              <a:rPr sz="4125" spc="104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005" y="2761241"/>
            <a:ext cx="178117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65" dirty="0">
                <a:latin typeface="Times New Roman"/>
                <a:cs typeface="Times New Roman"/>
              </a:rPr>
              <a:t>G</a:t>
            </a:r>
            <a:r>
              <a:rPr sz="2750" spc="-220" dirty="0">
                <a:latin typeface="Times New Roman"/>
                <a:cs typeface="Times New Roman"/>
              </a:rPr>
              <a:t>1</a:t>
            </a:r>
            <a:r>
              <a:rPr sz="2750" i="1" spc="245" dirty="0">
                <a:latin typeface="Times New Roman"/>
                <a:cs typeface="Times New Roman"/>
              </a:rPr>
              <a:t>G</a:t>
            </a:r>
            <a:r>
              <a:rPr sz="2750" spc="10" dirty="0">
                <a:latin typeface="Times New Roman"/>
                <a:cs typeface="Times New Roman"/>
              </a:rPr>
              <a:t>2</a:t>
            </a:r>
            <a:r>
              <a:rPr sz="2750" i="1" spc="150" dirty="0">
                <a:latin typeface="Times New Roman"/>
                <a:cs typeface="Times New Roman"/>
              </a:rPr>
              <a:t>G</a:t>
            </a:r>
            <a:r>
              <a:rPr sz="2750" spc="-80" dirty="0">
                <a:latin typeface="Times New Roman"/>
                <a:cs typeface="Times New Roman"/>
              </a:rPr>
              <a:t>3</a:t>
            </a:r>
            <a:r>
              <a:rPr sz="2750" i="1" spc="240" dirty="0">
                <a:latin typeface="Times New Roman"/>
                <a:cs typeface="Times New Roman"/>
              </a:rPr>
              <a:t>G</a:t>
            </a:r>
            <a:r>
              <a:rPr sz="2750" spc="65" dirty="0">
                <a:latin typeface="Times New Roman"/>
                <a:cs typeface="Times New Roman"/>
              </a:rPr>
              <a:t>4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043" y="3260526"/>
            <a:ext cx="70421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155" dirty="0">
                <a:latin typeface="Times New Roman"/>
                <a:cs typeface="Times New Roman"/>
              </a:rPr>
              <a:t>R</a:t>
            </a:r>
            <a:r>
              <a:rPr sz="2750" spc="15" dirty="0">
                <a:latin typeface="Times New Roman"/>
                <a:cs typeface="Times New Roman"/>
              </a:rPr>
              <a:t>(</a:t>
            </a:r>
            <a:r>
              <a:rPr sz="2750" spc="55" dirty="0">
                <a:latin typeface="Times New Roman"/>
                <a:cs typeface="Times New Roman"/>
              </a:rPr>
              <a:t>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202" y="3260526"/>
            <a:ext cx="62337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65" dirty="0">
                <a:latin typeface="Times New Roman"/>
                <a:cs typeface="Times New Roman"/>
              </a:rPr>
              <a:t>1</a:t>
            </a:r>
            <a:r>
              <a:rPr sz="2750" spc="-390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75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3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4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i="1" spc="-360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Times New Roman"/>
                <a:cs typeface="Times New Roman"/>
              </a:rPr>
              <a:t>3</a:t>
            </a:r>
            <a:r>
              <a:rPr sz="2750" spc="-240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2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3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Times New Roman"/>
                <a:cs typeface="Times New Roman"/>
              </a:rPr>
              <a:t>2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1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2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3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4</a:t>
            </a:r>
            <a:r>
              <a:rPr sz="2750" i="1" spc="70" dirty="0">
                <a:latin typeface="Times New Roman"/>
                <a:cs typeface="Times New Roman"/>
              </a:rPr>
              <a:t>H</a:t>
            </a:r>
            <a:r>
              <a:rPr sz="2750" spc="7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86628" y="2662427"/>
            <a:ext cx="1000125" cy="1457325"/>
            <a:chOff x="5786628" y="2662427"/>
            <a:chExt cx="1000125" cy="1457325"/>
          </a:xfrm>
        </p:grpSpPr>
        <p:sp>
          <p:nvSpPr>
            <p:cNvPr id="3" name="object 3"/>
            <p:cNvSpPr/>
            <p:nvPr/>
          </p:nvSpPr>
          <p:spPr>
            <a:xfrm>
              <a:off x="5791200" y="2666999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825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1282700"/>
                  </a:lnTo>
                  <a:lnTo>
                    <a:pt x="5897" y="1326591"/>
                  </a:lnTo>
                  <a:lnTo>
                    <a:pt x="22540" y="1366030"/>
                  </a:lnTo>
                  <a:lnTo>
                    <a:pt x="48355" y="1399444"/>
                  </a:lnTo>
                  <a:lnTo>
                    <a:pt x="81769" y="1425259"/>
                  </a:lnTo>
                  <a:lnTo>
                    <a:pt x="121208" y="1441902"/>
                  </a:lnTo>
                  <a:lnTo>
                    <a:pt x="165100" y="1447800"/>
                  </a:lnTo>
                  <a:lnTo>
                    <a:pt x="825500" y="1447800"/>
                  </a:lnTo>
                  <a:lnTo>
                    <a:pt x="869391" y="1441902"/>
                  </a:lnTo>
                  <a:lnTo>
                    <a:pt x="908830" y="1425259"/>
                  </a:lnTo>
                  <a:lnTo>
                    <a:pt x="942244" y="1399444"/>
                  </a:lnTo>
                  <a:lnTo>
                    <a:pt x="968059" y="1366030"/>
                  </a:lnTo>
                  <a:lnTo>
                    <a:pt x="984702" y="1326591"/>
                  </a:lnTo>
                  <a:lnTo>
                    <a:pt x="990600" y="1282700"/>
                  </a:lnTo>
                  <a:lnTo>
                    <a:pt x="990600" y="165100"/>
                  </a:lnTo>
                  <a:lnTo>
                    <a:pt x="984702" y="121208"/>
                  </a:lnTo>
                  <a:lnTo>
                    <a:pt x="968059" y="81769"/>
                  </a:lnTo>
                  <a:lnTo>
                    <a:pt x="942244" y="48355"/>
                  </a:lnTo>
                  <a:lnTo>
                    <a:pt x="908830" y="22540"/>
                  </a:lnTo>
                  <a:lnTo>
                    <a:pt x="869391" y="5897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0" y="2666999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1282700"/>
                  </a:lnTo>
                  <a:lnTo>
                    <a:pt x="984702" y="1326591"/>
                  </a:lnTo>
                  <a:lnTo>
                    <a:pt x="968059" y="1366030"/>
                  </a:lnTo>
                  <a:lnTo>
                    <a:pt x="942244" y="1399444"/>
                  </a:lnTo>
                  <a:lnTo>
                    <a:pt x="908830" y="1425259"/>
                  </a:lnTo>
                  <a:lnTo>
                    <a:pt x="869391" y="1441902"/>
                  </a:lnTo>
                  <a:lnTo>
                    <a:pt x="825500" y="1447800"/>
                  </a:lnTo>
                  <a:lnTo>
                    <a:pt x="165100" y="1447800"/>
                  </a:lnTo>
                  <a:lnTo>
                    <a:pt x="121208" y="1441902"/>
                  </a:lnTo>
                  <a:lnTo>
                    <a:pt x="81769" y="1425259"/>
                  </a:lnTo>
                  <a:lnTo>
                    <a:pt x="48355" y="1399444"/>
                  </a:lnTo>
                  <a:lnTo>
                    <a:pt x="22540" y="1366030"/>
                  </a:lnTo>
                  <a:lnTo>
                    <a:pt x="5897" y="1326591"/>
                  </a:lnTo>
                  <a:lnTo>
                    <a:pt x="0" y="1282700"/>
                  </a:lnTo>
                  <a:lnTo>
                    <a:pt x="0" y="165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162" y="1757667"/>
            <a:ext cx="991235" cy="1668145"/>
          </a:xfrm>
          <a:custGeom>
            <a:avLst/>
            <a:gdLst/>
            <a:ahLst/>
            <a:cxnLst/>
            <a:rect l="l" t="t" r="r" b="b"/>
            <a:pathLst>
              <a:path w="991235" h="1668145">
                <a:moveTo>
                  <a:pt x="990727" y="71894"/>
                </a:moveTo>
                <a:lnTo>
                  <a:pt x="963282" y="55892"/>
                </a:lnTo>
                <a:lnTo>
                  <a:pt x="870966" y="2044"/>
                </a:lnTo>
                <a:lnTo>
                  <a:pt x="864958" y="0"/>
                </a:lnTo>
                <a:lnTo>
                  <a:pt x="858850" y="393"/>
                </a:lnTo>
                <a:lnTo>
                  <a:pt x="853338" y="3086"/>
                </a:lnTo>
                <a:lnTo>
                  <a:pt x="849122" y="7886"/>
                </a:lnTo>
                <a:lnTo>
                  <a:pt x="847064" y="13893"/>
                </a:lnTo>
                <a:lnTo>
                  <a:pt x="847445" y="20002"/>
                </a:lnTo>
                <a:lnTo>
                  <a:pt x="850099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228600" y="55892"/>
                </a:lnTo>
                <a:lnTo>
                  <a:pt x="228600" y="71767"/>
                </a:lnTo>
                <a:lnTo>
                  <a:pt x="158750" y="191528"/>
                </a:lnTo>
                <a:lnTo>
                  <a:pt x="156692" y="197535"/>
                </a:lnTo>
                <a:lnTo>
                  <a:pt x="157099" y="203644"/>
                </a:lnTo>
                <a:lnTo>
                  <a:pt x="159778" y="209156"/>
                </a:lnTo>
                <a:lnTo>
                  <a:pt x="164592" y="213372"/>
                </a:lnTo>
                <a:lnTo>
                  <a:pt x="170586" y="215430"/>
                </a:lnTo>
                <a:lnTo>
                  <a:pt x="176695" y="215049"/>
                </a:lnTo>
                <a:lnTo>
                  <a:pt x="182206" y="212394"/>
                </a:lnTo>
                <a:lnTo>
                  <a:pt x="186436" y="207657"/>
                </a:lnTo>
                <a:lnTo>
                  <a:pt x="212598" y="162814"/>
                </a:lnTo>
                <a:lnTo>
                  <a:pt x="212598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518680" y="1611896"/>
                </a:lnTo>
                <a:lnTo>
                  <a:pt x="473837" y="1638058"/>
                </a:lnTo>
                <a:lnTo>
                  <a:pt x="469099" y="1642287"/>
                </a:lnTo>
                <a:lnTo>
                  <a:pt x="466445" y="1647799"/>
                </a:lnTo>
                <a:lnTo>
                  <a:pt x="466064" y="1653908"/>
                </a:lnTo>
                <a:lnTo>
                  <a:pt x="468122" y="1659902"/>
                </a:lnTo>
                <a:lnTo>
                  <a:pt x="472338" y="1664716"/>
                </a:lnTo>
                <a:lnTo>
                  <a:pt x="477850" y="1667395"/>
                </a:lnTo>
                <a:lnTo>
                  <a:pt x="483958" y="1667802"/>
                </a:lnTo>
                <a:lnTo>
                  <a:pt x="489966" y="1665744"/>
                </a:lnTo>
                <a:lnTo>
                  <a:pt x="582282" y="1611896"/>
                </a:lnTo>
                <a:lnTo>
                  <a:pt x="609727" y="1595894"/>
                </a:lnTo>
                <a:lnTo>
                  <a:pt x="582282" y="1579892"/>
                </a:lnTo>
                <a:lnTo>
                  <a:pt x="489966" y="1526044"/>
                </a:lnTo>
                <a:lnTo>
                  <a:pt x="483958" y="1524000"/>
                </a:lnTo>
                <a:lnTo>
                  <a:pt x="477850" y="1524393"/>
                </a:lnTo>
                <a:lnTo>
                  <a:pt x="472338" y="1527086"/>
                </a:lnTo>
                <a:lnTo>
                  <a:pt x="468122" y="1531886"/>
                </a:lnTo>
                <a:lnTo>
                  <a:pt x="466064" y="1537893"/>
                </a:lnTo>
                <a:lnTo>
                  <a:pt x="466445" y="1544002"/>
                </a:lnTo>
                <a:lnTo>
                  <a:pt x="469099" y="1549514"/>
                </a:lnTo>
                <a:lnTo>
                  <a:pt x="473837" y="1553730"/>
                </a:lnTo>
                <a:lnTo>
                  <a:pt x="518680" y="1579892"/>
                </a:lnTo>
                <a:lnTo>
                  <a:pt x="244602" y="1579892"/>
                </a:lnTo>
                <a:lnTo>
                  <a:pt x="244602" y="162814"/>
                </a:lnTo>
                <a:lnTo>
                  <a:pt x="270764" y="207657"/>
                </a:lnTo>
                <a:lnTo>
                  <a:pt x="274980" y="212394"/>
                </a:lnTo>
                <a:lnTo>
                  <a:pt x="280492" y="215049"/>
                </a:lnTo>
                <a:lnTo>
                  <a:pt x="286600" y="215430"/>
                </a:lnTo>
                <a:lnTo>
                  <a:pt x="292608" y="213372"/>
                </a:lnTo>
                <a:lnTo>
                  <a:pt x="297408" y="209156"/>
                </a:lnTo>
                <a:lnTo>
                  <a:pt x="300101" y="203644"/>
                </a:lnTo>
                <a:lnTo>
                  <a:pt x="300494" y="197535"/>
                </a:lnTo>
                <a:lnTo>
                  <a:pt x="298450" y="191528"/>
                </a:lnTo>
                <a:lnTo>
                  <a:pt x="247116" y="103517"/>
                </a:lnTo>
                <a:lnTo>
                  <a:pt x="237998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99" y="118287"/>
                </a:lnTo>
                <a:lnTo>
                  <a:pt x="847445" y="123799"/>
                </a:lnTo>
                <a:lnTo>
                  <a:pt x="847064" y="129908"/>
                </a:lnTo>
                <a:lnTo>
                  <a:pt x="849122" y="135902"/>
                </a:lnTo>
                <a:lnTo>
                  <a:pt x="853338" y="140716"/>
                </a:lnTo>
                <a:lnTo>
                  <a:pt x="858850" y="143395"/>
                </a:lnTo>
                <a:lnTo>
                  <a:pt x="864958" y="143802"/>
                </a:lnTo>
                <a:lnTo>
                  <a:pt x="870966" y="141744"/>
                </a:lnTo>
                <a:lnTo>
                  <a:pt x="963282" y="87896"/>
                </a:lnTo>
                <a:lnTo>
                  <a:pt x="990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54" y="1757667"/>
            <a:ext cx="7311390" cy="4106545"/>
          </a:xfrm>
          <a:custGeom>
            <a:avLst/>
            <a:gdLst/>
            <a:ahLst/>
            <a:cxnLst/>
            <a:rect l="l" t="t" r="r" b="b"/>
            <a:pathLst>
              <a:path w="7311390" h="4106545">
                <a:moveTo>
                  <a:pt x="4567834" y="1600593"/>
                </a:moveTo>
                <a:lnTo>
                  <a:pt x="4448454" y="1530108"/>
                </a:lnTo>
                <a:lnTo>
                  <a:pt x="4442447" y="1528064"/>
                </a:lnTo>
                <a:lnTo>
                  <a:pt x="4436338" y="1528445"/>
                </a:lnTo>
                <a:lnTo>
                  <a:pt x="4430827" y="1531099"/>
                </a:lnTo>
                <a:lnTo>
                  <a:pt x="4426610" y="1535823"/>
                </a:lnTo>
                <a:lnTo>
                  <a:pt x="4424477" y="1541830"/>
                </a:lnTo>
                <a:lnTo>
                  <a:pt x="4424832" y="1547939"/>
                </a:lnTo>
                <a:lnTo>
                  <a:pt x="4427461" y="1553451"/>
                </a:lnTo>
                <a:lnTo>
                  <a:pt x="4432198" y="1557667"/>
                </a:lnTo>
                <a:lnTo>
                  <a:pt x="4476864" y="1584134"/>
                </a:lnTo>
                <a:lnTo>
                  <a:pt x="3729634" y="1579892"/>
                </a:lnTo>
                <a:lnTo>
                  <a:pt x="3729380" y="1611896"/>
                </a:lnTo>
                <a:lnTo>
                  <a:pt x="4018305" y="1613547"/>
                </a:lnTo>
                <a:lnTo>
                  <a:pt x="4018305" y="3028988"/>
                </a:lnTo>
                <a:lnTo>
                  <a:pt x="3992143" y="2984131"/>
                </a:lnTo>
                <a:lnTo>
                  <a:pt x="3987914" y="2979407"/>
                </a:lnTo>
                <a:lnTo>
                  <a:pt x="3982402" y="2976753"/>
                </a:lnTo>
                <a:lnTo>
                  <a:pt x="3976293" y="2976372"/>
                </a:lnTo>
                <a:lnTo>
                  <a:pt x="3970299" y="2978416"/>
                </a:lnTo>
                <a:lnTo>
                  <a:pt x="3965486" y="2982645"/>
                </a:lnTo>
                <a:lnTo>
                  <a:pt x="3962806" y="2988157"/>
                </a:lnTo>
                <a:lnTo>
                  <a:pt x="3962400" y="2994266"/>
                </a:lnTo>
                <a:lnTo>
                  <a:pt x="3964457" y="3000260"/>
                </a:lnTo>
                <a:lnTo>
                  <a:pt x="4024896" y="3103892"/>
                </a:lnTo>
                <a:lnTo>
                  <a:pt x="2601214" y="3103892"/>
                </a:lnTo>
                <a:lnTo>
                  <a:pt x="2646070" y="3077730"/>
                </a:lnTo>
                <a:lnTo>
                  <a:pt x="2650794" y="3073514"/>
                </a:lnTo>
                <a:lnTo>
                  <a:pt x="2653449" y="3068002"/>
                </a:lnTo>
                <a:lnTo>
                  <a:pt x="2653830" y="3061893"/>
                </a:lnTo>
                <a:lnTo>
                  <a:pt x="2651785" y="3055886"/>
                </a:lnTo>
                <a:lnTo>
                  <a:pt x="2647556" y="3051086"/>
                </a:lnTo>
                <a:lnTo>
                  <a:pt x="2642044" y="3048393"/>
                </a:lnTo>
                <a:lnTo>
                  <a:pt x="2635935" y="3048000"/>
                </a:lnTo>
                <a:lnTo>
                  <a:pt x="2629941" y="3050044"/>
                </a:lnTo>
                <a:lnTo>
                  <a:pt x="2510180" y="3119894"/>
                </a:lnTo>
                <a:lnTo>
                  <a:pt x="2629941" y="3189744"/>
                </a:lnTo>
                <a:lnTo>
                  <a:pt x="2635935" y="3191802"/>
                </a:lnTo>
                <a:lnTo>
                  <a:pt x="2642044" y="3191395"/>
                </a:lnTo>
                <a:lnTo>
                  <a:pt x="2647556" y="3188716"/>
                </a:lnTo>
                <a:lnTo>
                  <a:pt x="2651785" y="3183902"/>
                </a:lnTo>
                <a:lnTo>
                  <a:pt x="2653830" y="3177908"/>
                </a:lnTo>
                <a:lnTo>
                  <a:pt x="2653449" y="3171799"/>
                </a:lnTo>
                <a:lnTo>
                  <a:pt x="2650794" y="3166287"/>
                </a:lnTo>
                <a:lnTo>
                  <a:pt x="2646070" y="3162058"/>
                </a:lnTo>
                <a:lnTo>
                  <a:pt x="2601214" y="3135896"/>
                </a:lnTo>
                <a:lnTo>
                  <a:pt x="4034307" y="3135896"/>
                </a:lnTo>
                <a:lnTo>
                  <a:pt x="4034307" y="3120021"/>
                </a:lnTo>
                <a:lnTo>
                  <a:pt x="4052887" y="3088144"/>
                </a:lnTo>
                <a:lnTo>
                  <a:pt x="4104157" y="3000260"/>
                </a:lnTo>
                <a:lnTo>
                  <a:pt x="4106202" y="2994266"/>
                </a:lnTo>
                <a:lnTo>
                  <a:pt x="4105808" y="2988157"/>
                </a:lnTo>
                <a:lnTo>
                  <a:pt x="4103116" y="2982645"/>
                </a:lnTo>
                <a:lnTo>
                  <a:pt x="4098315" y="2978416"/>
                </a:lnTo>
                <a:lnTo>
                  <a:pt x="4092308" y="2976372"/>
                </a:lnTo>
                <a:lnTo>
                  <a:pt x="4086199" y="2976753"/>
                </a:lnTo>
                <a:lnTo>
                  <a:pt x="4080687" y="2979407"/>
                </a:lnTo>
                <a:lnTo>
                  <a:pt x="4076471" y="2984131"/>
                </a:lnTo>
                <a:lnTo>
                  <a:pt x="4050309" y="3028988"/>
                </a:lnTo>
                <a:lnTo>
                  <a:pt x="4050309" y="1613725"/>
                </a:lnTo>
                <a:lnTo>
                  <a:pt x="4476826" y="1616138"/>
                </a:lnTo>
                <a:lnTo>
                  <a:pt x="4431690" y="1642122"/>
                </a:lnTo>
                <a:lnTo>
                  <a:pt x="4426928" y="1646275"/>
                </a:lnTo>
                <a:lnTo>
                  <a:pt x="4424235" y="1651762"/>
                </a:lnTo>
                <a:lnTo>
                  <a:pt x="4423803" y="1657896"/>
                </a:lnTo>
                <a:lnTo>
                  <a:pt x="4425848" y="1663966"/>
                </a:lnTo>
                <a:lnTo>
                  <a:pt x="4430065" y="1668729"/>
                </a:lnTo>
                <a:lnTo>
                  <a:pt x="4435576" y="1671421"/>
                </a:lnTo>
                <a:lnTo>
                  <a:pt x="4441685" y="1671853"/>
                </a:lnTo>
                <a:lnTo>
                  <a:pt x="4447692" y="1669808"/>
                </a:lnTo>
                <a:lnTo>
                  <a:pt x="4540275" y="1616468"/>
                </a:lnTo>
                <a:lnTo>
                  <a:pt x="4567834" y="1600593"/>
                </a:lnTo>
                <a:close/>
              </a:path>
              <a:path w="7311390" h="4106545">
                <a:moveTo>
                  <a:pt x="4944402" y="1165466"/>
                </a:moveTo>
                <a:lnTo>
                  <a:pt x="4944008" y="1159357"/>
                </a:lnTo>
                <a:lnTo>
                  <a:pt x="4941316" y="1153845"/>
                </a:lnTo>
                <a:lnTo>
                  <a:pt x="4936515" y="1149616"/>
                </a:lnTo>
                <a:lnTo>
                  <a:pt x="4930508" y="1147572"/>
                </a:lnTo>
                <a:lnTo>
                  <a:pt x="4924399" y="1147953"/>
                </a:lnTo>
                <a:lnTo>
                  <a:pt x="4918888" y="1150607"/>
                </a:lnTo>
                <a:lnTo>
                  <a:pt x="4914671" y="1155331"/>
                </a:lnTo>
                <a:lnTo>
                  <a:pt x="4888509" y="1200188"/>
                </a:lnTo>
                <a:lnTo>
                  <a:pt x="4888509" y="71894"/>
                </a:lnTo>
                <a:lnTo>
                  <a:pt x="4878984" y="71894"/>
                </a:lnTo>
                <a:lnTo>
                  <a:pt x="4851539" y="55892"/>
                </a:lnTo>
                <a:lnTo>
                  <a:pt x="4759223" y="2044"/>
                </a:lnTo>
                <a:lnTo>
                  <a:pt x="4753216" y="0"/>
                </a:lnTo>
                <a:lnTo>
                  <a:pt x="4747107" y="393"/>
                </a:lnTo>
                <a:lnTo>
                  <a:pt x="4741596" y="3086"/>
                </a:lnTo>
                <a:lnTo>
                  <a:pt x="4737379" y="7886"/>
                </a:lnTo>
                <a:lnTo>
                  <a:pt x="4735322" y="13893"/>
                </a:lnTo>
                <a:lnTo>
                  <a:pt x="4735703" y="20002"/>
                </a:lnTo>
                <a:lnTo>
                  <a:pt x="4738357" y="25514"/>
                </a:lnTo>
                <a:lnTo>
                  <a:pt x="4743094" y="29730"/>
                </a:lnTo>
                <a:lnTo>
                  <a:pt x="4787938" y="55892"/>
                </a:lnTo>
                <a:lnTo>
                  <a:pt x="4110507" y="55892"/>
                </a:lnTo>
                <a:lnTo>
                  <a:pt x="4110507" y="87896"/>
                </a:lnTo>
                <a:lnTo>
                  <a:pt x="4787938" y="87896"/>
                </a:lnTo>
                <a:lnTo>
                  <a:pt x="4743094" y="114058"/>
                </a:lnTo>
                <a:lnTo>
                  <a:pt x="4738357" y="118287"/>
                </a:lnTo>
                <a:lnTo>
                  <a:pt x="4735703" y="123799"/>
                </a:lnTo>
                <a:lnTo>
                  <a:pt x="4735322" y="129908"/>
                </a:lnTo>
                <a:lnTo>
                  <a:pt x="4737379" y="135902"/>
                </a:lnTo>
                <a:lnTo>
                  <a:pt x="4741596" y="140716"/>
                </a:lnTo>
                <a:lnTo>
                  <a:pt x="4747107" y="143395"/>
                </a:lnTo>
                <a:lnTo>
                  <a:pt x="4753216" y="143802"/>
                </a:lnTo>
                <a:lnTo>
                  <a:pt x="4759223" y="141744"/>
                </a:lnTo>
                <a:lnTo>
                  <a:pt x="4851539" y="87896"/>
                </a:lnTo>
                <a:lnTo>
                  <a:pt x="4856505" y="85013"/>
                </a:lnTo>
                <a:lnTo>
                  <a:pt x="4856505" y="1200188"/>
                </a:lnTo>
                <a:lnTo>
                  <a:pt x="4830343" y="1155331"/>
                </a:lnTo>
                <a:lnTo>
                  <a:pt x="4826114" y="1150607"/>
                </a:lnTo>
                <a:lnTo>
                  <a:pt x="4820602" y="1147953"/>
                </a:lnTo>
                <a:lnTo>
                  <a:pt x="4814494" y="1147572"/>
                </a:lnTo>
                <a:lnTo>
                  <a:pt x="4808499" y="1149616"/>
                </a:lnTo>
                <a:lnTo>
                  <a:pt x="4803686" y="1153845"/>
                </a:lnTo>
                <a:lnTo>
                  <a:pt x="4801006" y="1159357"/>
                </a:lnTo>
                <a:lnTo>
                  <a:pt x="4800600" y="1165466"/>
                </a:lnTo>
                <a:lnTo>
                  <a:pt x="4802657" y="1171460"/>
                </a:lnTo>
                <a:lnTo>
                  <a:pt x="4872507" y="1291221"/>
                </a:lnTo>
                <a:lnTo>
                  <a:pt x="4891024" y="1259471"/>
                </a:lnTo>
                <a:lnTo>
                  <a:pt x="4942357" y="1171460"/>
                </a:lnTo>
                <a:lnTo>
                  <a:pt x="4944402" y="1165466"/>
                </a:lnTo>
                <a:close/>
              </a:path>
              <a:path w="7311390" h="4106545">
                <a:moveTo>
                  <a:pt x="5787034" y="1605419"/>
                </a:moveTo>
                <a:lnTo>
                  <a:pt x="5668416" y="1533791"/>
                </a:lnTo>
                <a:lnTo>
                  <a:pt x="5662409" y="1531645"/>
                </a:lnTo>
                <a:lnTo>
                  <a:pt x="5656288" y="1531937"/>
                </a:lnTo>
                <a:lnTo>
                  <a:pt x="5650725" y="1534490"/>
                </a:lnTo>
                <a:lnTo>
                  <a:pt x="5646445" y="1539125"/>
                </a:lnTo>
                <a:lnTo>
                  <a:pt x="5644286" y="1545132"/>
                </a:lnTo>
                <a:lnTo>
                  <a:pt x="5644578" y="1551254"/>
                </a:lnTo>
                <a:lnTo>
                  <a:pt x="5647131" y="1556816"/>
                </a:lnTo>
                <a:lnTo>
                  <a:pt x="5651779" y="1561096"/>
                </a:lnTo>
                <a:lnTo>
                  <a:pt x="5696229" y="1587995"/>
                </a:lnTo>
                <a:lnTo>
                  <a:pt x="5177561" y="1579892"/>
                </a:lnTo>
                <a:lnTo>
                  <a:pt x="5177040" y="1611896"/>
                </a:lnTo>
                <a:lnTo>
                  <a:pt x="5695747" y="1619999"/>
                </a:lnTo>
                <a:lnTo>
                  <a:pt x="5650509" y="1645424"/>
                </a:lnTo>
                <a:lnTo>
                  <a:pt x="5645670" y="1649628"/>
                </a:lnTo>
                <a:lnTo>
                  <a:pt x="5642927" y="1655114"/>
                </a:lnTo>
                <a:lnTo>
                  <a:pt x="5642445" y="1661223"/>
                </a:lnTo>
                <a:lnTo>
                  <a:pt x="5644413" y="1667268"/>
                </a:lnTo>
                <a:lnTo>
                  <a:pt x="5648553" y="1672107"/>
                </a:lnTo>
                <a:lnTo>
                  <a:pt x="5654040" y="1674850"/>
                </a:lnTo>
                <a:lnTo>
                  <a:pt x="5660174" y="1675333"/>
                </a:lnTo>
                <a:lnTo>
                  <a:pt x="5666257" y="1673364"/>
                </a:lnTo>
                <a:lnTo>
                  <a:pt x="5759488" y="1620913"/>
                </a:lnTo>
                <a:lnTo>
                  <a:pt x="5787034" y="1605419"/>
                </a:lnTo>
                <a:close/>
              </a:path>
              <a:path w="7311390" h="4106545">
                <a:moveTo>
                  <a:pt x="7311034" y="1595894"/>
                </a:moveTo>
                <a:lnTo>
                  <a:pt x="7283590" y="1579892"/>
                </a:lnTo>
                <a:lnTo>
                  <a:pt x="7191273" y="1526044"/>
                </a:lnTo>
                <a:lnTo>
                  <a:pt x="7185266" y="1524000"/>
                </a:lnTo>
                <a:lnTo>
                  <a:pt x="7179157" y="1524393"/>
                </a:lnTo>
                <a:lnTo>
                  <a:pt x="7173646" y="1527086"/>
                </a:lnTo>
                <a:lnTo>
                  <a:pt x="7169429" y="1531886"/>
                </a:lnTo>
                <a:lnTo>
                  <a:pt x="7167372" y="1537893"/>
                </a:lnTo>
                <a:lnTo>
                  <a:pt x="7167753" y="1544002"/>
                </a:lnTo>
                <a:lnTo>
                  <a:pt x="7170407" y="1549514"/>
                </a:lnTo>
                <a:lnTo>
                  <a:pt x="7175144" y="1553730"/>
                </a:lnTo>
                <a:lnTo>
                  <a:pt x="7219988" y="1579892"/>
                </a:lnTo>
                <a:lnTo>
                  <a:pt x="6396507" y="1579892"/>
                </a:lnTo>
                <a:lnTo>
                  <a:pt x="6396507" y="1611896"/>
                </a:lnTo>
                <a:lnTo>
                  <a:pt x="6761505" y="1611896"/>
                </a:lnTo>
                <a:lnTo>
                  <a:pt x="6761505" y="3943388"/>
                </a:lnTo>
                <a:lnTo>
                  <a:pt x="6735343" y="3898531"/>
                </a:lnTo>
                <a:lnTo>
                  <a:pt x="6731114" y="3893794"/>
                </a:lnTo>
                <a:lnTo>
                  <a:pt x="6725602" y="3891127"/>
                </a:lnTo>
                <a:lnTo>
                  <a:pt x="6719494" y="3890734"/>
                </a:lnTo>
                <a:lnTo>
                  <a:pt x="6713499" y="3892778"/>
                </a:lnTo>
                <a:lnTo>
                  <a:pt x="6708686" y="3897007"/>
                </a:lnTo>
                <a:lnTo>
                  <a:pt x="6706006" y="3902532"/>
                </a:lnTo>
                <a:lnTo>
                  <a:pt x="6705600" y="3908653"/>
                </a:lnTo>
                <a:lnTo>
                  <a:pt x="6707657" y="3914660"/>
                </a:lnTo>
                <a:lnTo>
                  <a:pt x="6768122" y="4018292"/>
                </a:ln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6777507" y="4050296"/>
                </a:lnTo>
                <a:lnTo>
                  <a:pt x="6777507" y="4034371"/>
                </a:lnTo>
                <a:lnTo>
                  <a:pt x="6796024" y="4002621"/>
                </a:lnTo>
                <a:lnTo>
                  <a:pt x="6847357" y="3914660"/>
                </a:lnTo>
                <a:lnTo>
                  <a:pt x="6849402" y="3908653"/>
                </a:lnTo>
                <a:lnTo>
                  <a:pt x="6849008" y="3902532"/>
                </a:lnTo>
                <a:lnTo>
                  <a:pt x="6846316" y="3897007"/>
                </a:lnTo>
                <a:lnTo>
                  <a:pt x="6841515" y="3892778"/>
                </a:lnTo>
                <a:lnTo>
                  <a:pt x="6835508" y="3890734"/>
                </a:lnTo>
                <a:lnTo>
                  <a:pt x="6829399" y="3891127"/>
                </a:lnTo>
                <a:lnTo>
                  <a:pt x="6823888" y="3893794"/>
                </a:lnTo>
                <a:lnTo>
                  <a:pt x="6819671" y="3898531"/>
                </a:lnTo>
                <a:lnTo>
                  <a:pt x="6793509" y="3943388"/>
                </a:lnTo>
                <a:lnTo>
                  <a:pt x="6793509" y="1611896"/>
                </a:lnTo>
                <a:lnTo>
                  <a:pt x="7219988" y="1611896"/>
                </a:lnTo>
                <a:lnTo>
                  <a:pt x="7175144" y="1638058"/>
                </a:lnTo>
                <a:lnTo>
                  <a:pt x="7170407" y="1642287"/>
                </a:lnTo>
                <a:lnTo>
                  <a:pt x="7167753" y="1647799"/>
                </a:lnTo>
                <a:lnTo>
                  <a:pt x="7167372" y="1653908"/>
                </a:lnTo>
                <a:lnTo>
                  <a:pt x="7169429" y="1659902"/>
                </a:lnTo>
                <a:lnTo>
                  <a:pt x="7173646" y="1664716"/>
                </a:lnTo>
                <a:lnTo>
                  <a:pt x="7179157" y="1667395"/>
                </a:lnTo>
                <a:lnTo>
                  <a:pt x="7185266" y="1667802"/>
                </a:lnTo>
                <a:lnTo>
                  <a:pt x="7191273" y="1665744"/>
                </a:lnTo>
                <a:lnTo>
                  <a:pt x="7283590" y="1611896"/>
                </a:lnTo>
                <a:lnTo>
                  <a:pt x="7311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303" y="3613784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661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9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05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620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82639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534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25235" y="4805667"/>
            <a:ext cx="1905635" cy="144145"/>
          </a:xfrm>
          <a:custGeom>
            <a:avLst/>
            <a:gdLst/>
            <a:ahLst/>
            <a:cxnLst/>
            <a:rect l="l" t="t" r="r" b="b"/>
            <a:pathLst>
              <a:path w="1905634" h="144145">
                <a:moveTo>
                  <a:pt x="685927" y="55892"/>
                </a:moveTo>
                <a:lnTo>
                  <a:pt x="91033" y="55892"/>
                </a:lnTo>
                <a:lnTo>
                  <a:pt x="135890" y="29730"/>
                </a:lnTo>
                <a:lnTo>
                  <a:pt x="140614" y="25514"/>
                </a:lnTo>
                <a:lnTo>
                  <a:pt x="143268" y="20002"/>
                </a:lnTo>
                <a:lnTo>
                  <a:pt x="143649" y="13893"/>
                </a:lnTo>
                <a:lnTo>
                  <a:pt x="141605" y="7886"/>
                </a:lnTo>
                <a:lnTo>
                  <a:pt x="137375" y="3086"/>
                </a:lnTo>
                <a:lnTo>
                  <a:pt x="131864" y="393"/>
                </a:lnTo>
                <a:lnTo>
                  <a:pt x="125755" y="0"/>
                </a:lnTo>
                <a:lnTo>
                  <a:pt x="119761" y="2044"/>
                </a:lnTo>
                <a:lnTo>
                  <a:pt x="0" y="71894"/>
                </a:lnTo>
                <a:lnTo>
                  <a:pt x="119761" y="141744"/>
                </a:lnTo>
                <a:lnTo>
                  <a:pt x="125755" y="143802"/>
                </a:lnTo>
                <a:lnTo>
                  <a:pt x="131864" y="143395"/>
                </a:lnTo>
                <a:lnTo>
                  <a:pt x="137375" y="140716"/>
                </a:lnTo>
                <a:lnTo>
                  <a:pt x="141605" y="135902"/>
                </a:lnTo>
                <a:lnTo>
                  <a:pt x="143649" y="129908"/>
                </a:lnTo>
                <a:lnTo>
                  <a:pt x="143268" y="123799"/>
                </a:lnTo>
                <a:lnTo>
                  <a:pt x="140614" y="118287"/>
                </a:lnTo>
                <a:lnTo>
                  <a:pt x="135890" y="114058"/>
                </a:lnTo>
                <a:lnTo>
                  <a:pt x="91033" y="87896"/>
                </a:lnTo>
                <a:lnTo>
                  <a:pt x="685927" y="87896"/>
                </a:lnTo>
                <a:lnTo>
                  <a:pt x="685927" y="55892"/>
                </a:lnTo>
                <a:close/>
              </a:path>
              <a:path w="1905634" h="144145">
                <a:moveTo>
                  <a:pt x="1905127" y="55892"/>
                </a:moveTo>
                <a:lnTo>
                  <a:pt x="1386433" y="55892"/>
                </a:lnTo>
                <a:lnTo>
                  <a:pt x="1431290" y="29730"/>
                </a:lnTo>
                <a:lnTo>
                  <a:pt x="1436014" y="25514"/>
                </a:lnTo>
                <a:lnTo>
                  <a:pt x="1438668" y="20002"/>
                </a:lnTo>
                <a:lnTo>
                  <a:pt x="1439049" y="13893"/>
                </a:lnTo>
                <a:lnTo>
                  <a:pt x="1437005" y="7886"/>
                </a:lnTo>
                <a:lnTo>
                  <a:pt x="1432775" y="3086"/>
                </a:lnTo>
                <a:lnTo>
                  <a:pt x="1427264" y="393"/>
                </a:lnTo>
                <a:lnTo>
                  <a:pt x="1421155" y="0"/>
                </a:lnTo>
                <a:lnTo>
                  <a:pt x="1415161" y="2044"/>
                </a:lnTo>
                <a:lnTo>
                  <a:pt x="1295400" y="71894"/>
                </a:lnTo>
                <a:lnTo>
                  <a:pt x="1415161" y="141744"/>
                </a:lnTo>
                <a:lnTo>
                  <a:pt x="1421155" y="143802"/>
                </a:lnTo>
                <a:lnTo>
                  <a:pt x="1427264" y="143395"/>
                </a:lnTo>
                <a:lnTo>
                  <a:pt x="1432775" y="140716"/>
                </a:lnTo>
                <a:lnTo>
                  <a:pt x="1437005" y="135902"/>
                </a:lnTo>
                <a:lnTo>
                  <a:pt x="1439049" y="129908"/>
                </a:lnTo>
                <a:lnTo>
                  <a:pt x="1438668" y="123799"/>
                </a:lnTo>
                <a:lnTo>
                  <a:pt x="1436014" y="118287"/>
                </a:lnTo>
                <a:lnTo>
                  <a:pt x="1431290" y="114058"/>
                </a:lnTo>
                <a:lnTo>
                  <a:pt x="1386433" y="87896"/>
                </a:lnTo>
                <a:lnTo>
                  <a:pt x="1905127" y="87896"/>
                </a:lnTo>
                <a:lnTo>
                  <a:pt x="1905127" y="5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826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040" y="2622930"/>
            <a:ext cx="1310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7504" y="2622930"/>
            <a:ext cx="582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640"/>
              </a:lnSpc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940" y="865123"/>
            <a:ext cx="7820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ahoma"/>
                <a:cs typeface="Tahoma"/>
              </a:rPr>
              <a:t>Simplify,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splitting 3</a:t>
            </a:r>
            <a:r>
              <a:rPr sz="2400" spc="-7" baseline="24305" dirty="0">
                <a:latin typeface="Tahoma"/>
                <a:cs typeface="Tahoma"/>
              </a:rPr>
              <a:t>rd </a:t>
            </a:r>
            <a:r>
              <a:rPr sz="2400" spc="-5" dirty="0">
                <a:latin typeface="Tahoma"/>
                <a:cs typeface="Tahoma"/>
              </a:rPr>
              <a:t>summing </a:t>
            </a:r>
            <a:r>
              <a:rPr sz="2400" dirty="0">
                <a:latin typeface="Tahoma"/>
                <a:cs typeface="Tahoma"/>
              </a:rPr>
              <a:t>point as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Note</a:t>
            </a:r>
            <a:r>
              <a:rPr sz="2400" spc="-3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9029" y="22419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0" name="object 3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323" y="859772"/>
            <a:ext cx="6852284" cy="16706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blocks in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cascade</a:t>
            </a:r>
            <a:endParaRPr sz="2400">
              <a:latin typeface="Calibri"/>
              <a:cs typeface="Calibri"/>
            </a:endParaRPr>
          </a:p>
          <a:p>
            <a:pPr marL="128270" marR="5080">
              <a:lnSpc>
                <a:spcPct val="1201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Gain of </a:t>
            </a:r>
            <a:r>
              <a:rPr sz="3200" spc="-10" dirty="0">
                <a:latin typeface="Calibri"/>
                <a:cs typeface="Calibri"/>
              </a:rPr>
              <a:t>blocks connected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cascade gets  </a:t>
            </a:r>
            <a:r>
              <a:rPr sz="3200" spc="-5" dirty="0">
                <a:latin typeface="Calibri"/>
                <a:cs typeface="Calibri"/>
              </a:rPr>
              <a:t>multiplied </a:t>
            </a:r>
            <a:r>
              <a:rPr sz="3200" dirty="0">
                <a:latin typeface="Calibri"/>
                <a:cs typeface="Calibri"/>
              </a:rPr>
              <a:t>with each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other.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5161" y="3830573"/>
            <a:ext cx="609600" cy="609600"/>
          </a:xfrm>
          <a:prstGeom prst="rect">
            <a:avLst/>
          </a:prstGeom>
          <a:ln w="3200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62" y="4063472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698518" y="71901"/>
                </a:moveTo>
                <a:lnTo>
                  <a:pt x="626236" y="114065"/>
                </a:lnTo>
                <a:lnTo>
                  <a:pt x="621491" y="118282"/>
                </a:lnTo>
                <a:lnTo>
                  <a:pt x="618826" y="123797"/>
                </a:lnTo>
                <a:lnTo>
                  <a:pt x="618428" y="129907"/>
                </a:lnTo>
                <a:lnTo>
                  <a:pt x="620483" y="135909"/>
                </a:lnTo>
                <a:lnTo>
                  <a:pt x="624704" y="140716"/>
                </a:lnTo>
                <a:lnTo>
                  <a:pt x="630229" y="143402"/>
                </a:lnTo>
                <a:lnTo>
                  <a:pt x="636351" y="143803"/>
                </a:lnTo>
                <a:lnTo>
                  <a:pt x="642366" y="141751"/>
                </a:lnTo>
                <a:lnTo>
                  <a:pt x="734651" y="87903"/>
                </a:lnTo>
                <a:lnTo>
                  <a:pt x="730313" y="87903"/>
                </a:lnTo>
                <a:lnTo>
                  <a:pt x="730313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5">
                <a:moveTo>
                  <a:pt x="734651" y="55899"/>
                </a:moveTo>
                <a:lnTo>
                  <a:pt x="730313" y="55899"/>
                </a:lnTo>
                <a:lnTo>
                  <a:pt x="730313" y="87903"/>
                </a:lnTo>
                <a:lnTo>
                  <a:pt x="734651" y="87903"/>
                </a:lnTo>
                <a:lnTo>
                  <a:pt x="762076" y="71901"/>
                </a:lnTo>
                <a:lnTo>
                  <a:pt x="734651" y="55899"/>
                </a:lnTo>
                <a:close/>
              </a:path>
              <a:path w="762635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5">
                <a:moveTo>
                  <a:pt x="730313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13" y="85744"/>
                </a:lnTo>
                <a:lnTo>
                  <a:pt x="730313" y="58058"/>
                </a:lnTo>
                <a:close/>
              </a:path>
              <a:path w="762635" h="144145">
                <a:moveTo>
                  <a:pt x="636351" y="0"/>
                </a:moveTo>
                <a:lnTo>
                  <a:pt x="630229" y="400"/>
                </a:lnTo>
                <a:lnTo>
                  <a:pt x="624704" y="3087"/>
                </a:lnTo>
                <a:lnTo>
                  <a:pt x="620483" y="7893"/>
                </a:lnTo>
                <a:lnTo>
                  <a:pt x="618428" y="13896"/>
                </a:lnTo>
                <a:lnTo>
                  <a:pt x="618826" y="20006"/>
                </a:lnTo>
                <a:lnTo>
                  <a:pt x="621491" y="25521"/>
                </a:lnTo>
                <a:lnTo>
                  <a:pt x="626236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13" y="58058"/>
                </a:lnTo>
                <a:lnTo>
                  <a:pt x="730313" y="55899"/>
                </a:lnTo>
                <a:lnTo>
                  <a:pt x="734651" y="55899"/>
                </a:lnTo>
                <a:lnTo>
                  <a:pt x="642366" y="2051"/>
                </a:lnTo>
                <a:lnTo>
                  <a:pt x="636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761" y="3814571"/>
            <a:ext cx="1905635" cy="641985"/>
            <a:chOff x="1524761" y="3814571"/>
            <a:chExt cx="1905635" cy="641985"/>
          </a:xfrm>
        </p:grpSpPr>
        <p:sp>
          <p:nvSpPr>
            <p:cNvPr id="7" name="object 7"/>
            <p:cNvSpPr/>
            <p:nvPr/>
          </p:nvSpPr>
          <p:spPr>
            <a:xfrm>
              <a:off x="2210561" y="38305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762" y="4063478"/>
              <a:ext cx="1905635" cy="144145"/>
            </a:xfrm>
            <a:custGeom>
              <a:avLst/>
              <a:gdLst/>
              <a:ahLst/>
              <a:cxnLst/>
              <a:rect l="l" t="t" r="r" b="b"/>
              <a:pathLst>
                <a:path w="1905635" h="144145">
                  <a:moveTo>
                    <a:pt x="685927" y="71894"/>
                  </a:moveTo>
                  <a:lnTo>
                    <a:pt x="658482" y="55892"/>
                  </a:lnTo>
                  <a:lnTo>
                    <a:pt x="566166" y="2044"/>
                  </a:lnTo>
                  <a:lnTo>
                    <a:pt x="560158" y="0"/>
                  </a:lnTo>
                  <a:lnTo>
                    <a:pt x="554050" y="393"/>
                  </a:lnTo>
                  <a:lnTo>
                    <a:pt x="548538" y="3086"/>
                  </a:lnTo>
                  <a:lnTo>
                    <a:pt x="544322" y="7886"/>
                  </a:lnTo>
                  <a:lnTo>
                    <a:pt x="542264" y="13893"/>
                  </a:lnTo>
                  <a:lnTo>
                    <a:pt x="542645" y="20002"/>
                  </a:lnTo>
                  <a:lnTo>
                    <a:pt x="545299" y="25514"/>
                  </a:lnTo>
                  <a:lnTo>
                    <a:pt x="550037" y="29730"/>
                  </a:lnTo>
                  <a:lnTo>
                    <a:pt x="594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594880" y="87896"/>
                  </a:lnTo>
                  <a:lnTo>
                    <a:pt x="550037" y="114058"/>
                  </a:lnTo>
                  <a:lnTo>
                    <a:pt x="545299" y="118287"/>
                  </a:lnTo>
                  <a:lnTo>
                    <a:pt x="542645" y="123799"/>
                  </a:lnTo>
                  <a:lnTo>
                    <a:pt x="542264" y="129908"/>
                  </a:lnTo>
                  <a:lnTo>
                    <a:pt x="544322" y="135902"/>
                  </a:lnTo>
                  <a:lnTo>
                    <a:pt x="548538" y="140716"/>
                  </a:lnTo>
                  <a:lnTo>
                    <a:pt x="554050" y="143395"/>
                  </a:lnTo>
                  <a:lnTo>
                    <a:pt x="560158" y="143802"/>
                  </a:lnTo>
                  <a:lnTo>
                    <a:pt x="566166" y="141744"/>
                  </a:lnTo>
                  <a:lnTo>
                    <a:pt x="658482" y="87896"/>
                  </a:lnTo>
                  <a:lnTo>
                    <a:pt x="685927" y="71894"/>
                  </a:lnTo>
                  <a:close/>
                </a:path>
                <a:path w="1905635" h="144145">
                  <a:moveTo>
                    <a:pt x="1905127" y="71894"/>
                  </a:moveTo>
                  <a:lnTo>
                    <a:pt x="1877682" y="55892"/>
                  </a:lnTo>
                  <a:lnTo>
                    <a:pt x="1785366" y="2044"/>
                  </a:lnTo>
                  <a:lnTo>
                    <a:pt x="1779358" y="0"/>
                  </a:lnTo>
                  <a:lnTo>
                    <a:pt x="1773250" y="393"/>
                  </a:lnTo>
                  <a:lnTo>
                    <a:pt x="1767738" y="3086"/>
                  </a:lnTo>
                  <a:lnTo>
                    <a:pt x="1763522" y="7886"/>
                  </a:lnTo>
                  <a:lnTo>
                    <a:pt x="1761464" y="13893"/>
                  </a:lnTo>
                  <a:lnTo>
                    <a:pt x="1761845" y="20002"/>
                  </a:lnTo>
                  <a:lnTo>
                    <a:pt x="1764499" y="25514"/>
                  </a:lnTo>
                  <a:lnTo>
                    <a:pt x="1769237" y="29730"/>
                  </a:lnTo>
                  <a:lnTo>
                    <a:pt x="1814080" y="55892"/>
                  </a:lnTo>
                  <a:lnTo>
                    <a:pt x="1295400" y="55892"/>
                  </a:lnTo>
                  <a:lnTo>
                    <a:pt x="1295400" y="87896"/>
                  </a:lnTo>
                  <a:lnTo>
                    <a:pt x="1814080" y="87896"/>
                  </a:lnTo>
                  <a:lnTo>
                    <a:pt x="1769237" y="114058"/>
                  </a:lnTo>
                  <a:lnTo>
                    <a:pt x="1764499" y="118287"/>
                  </a:lnTo>
                  <a:lnTo>
                    <a:pt x="1761845" y="123799"/>
                  </a:lnTo>
                  <a:lnTo>
                    <a:pt x="1761464" y="129908"/>
                  </a:lnTo>
                  <a:lnTo>
                    <a:pt x="1763522" y="135902"/>
                  </a:lnTo>
                  <a:lnTo>
                    <a:pt x="1767738" y="140716"/>
                  </a:lnTo>
                  <a:lnTo>
                    <a:pt x="1773250" y="143395"/>
                  </a:lnTo>
                  <a:lnTo>
                    <a:pt x="1779358" y="143802"/>
                  </a:lnTo>
                  <a:lnTo>
                    <a:pt x="1785366" y="141744"/>
                  </a:lnTo>
                  <a:lnTo>
                    <a:pt x="1877682" y="87896"/>
                  </a:lnTo>
                  <a:lnTo>
                    <a:pt x="19051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3785108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594" y="3715892"/>
            <a:ext cx="114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R1(s)</a:t>
            </a:r>
            <a:r>
              <a:rPr sz="2000" spc="250" dirty="0">
                <a:latin typeface="Tahoma"/>
                <a:cs typeface="Tahoma"/>
              </a:rPr>
              <a:t> </a:t>
            </a:r>
            <a:r>
              <a:rPr sz="3600" spc="-7" baseline="-23148" dirty="0">
                <a:latin typeface="Calibri"/>
                <a:cs typeface="Calibri"/>
              </a:rPr>
              <a:t>G2</a:t>
            </a:r>
            <a:endParaRPr sz="3600" baseline="-2314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1922" y="37851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3161" y="3734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4540" y="4908880"/>
            <a:ext cx="1588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R1(s)=G1R(s)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5519115"/>
            <a:ext cx="1849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=G2R1(s)</a:t>
            </a:r>
            <a:endParaRPr sz="2000">
              <a:latin typeface="Tahoma"/>
              <a:cs typeface="Tahoma"/>
            </a:endParaRPr>
          </a:p>
          <a:p>
            <a:pPr marL="5689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=G1G2R(s)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28" y="5195061"/>
            <a:ext cx="1831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C(s)=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7761" y="3754373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3361" y="3987272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6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961" y="3996416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6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977" y="87903"/>
                </a:lnTo>
                <a:lnTo>
                  <a:pt x="958977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977" y="55899"/>
                </a:lnTo>
                <a:lnTo>
                  <a:pt x="958977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977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77" y="85744"/>
                </a:lnTo>
                <a:lnTo>
                  <a:pt x="958977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77" y="58058"/>
                </a:lnTo>
                <a:lnTo>
                  <a:pt x="958977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51703" y="3689984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1756" y="37089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428" y="2433827"/>
            <a:ext cx="1952625" cy="3057525"/>
            <a:chOff x="6472428" y="2433827"/>
            <a:chExt cx="1952625" cy="3057525"/>
          </a:xfrm>
        </p:grpSpPr>
        <p:sp>
          <p:nvSpPr>
            <p:cNvPr id="3" name="object 3"/>
            <p:cNvSpPr/>
            <p:nvPr/>
          </p:nvSpPr>
          <p:spPr>
            <a:xfrm>
              <a:off x="6477000" y="2438399"/>
              <a:ext cx="1943100" cy="3048000"/>
            </a:xfrm>
            <a:custGeom>
              <a:avLst/>
              <a:gdLst/>
              <a:ahLst/>
              <a:cxnLst/>
              <a:rect l="l" t="t" r="r" b="b"/>
              <a:pathLst>
                <a:path w="1943100" h="3048000">
                  <a:moveTo>
                    <a:pt x="1619250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2724150"/>
                  </a:lnTo>
                  <a:lnTo>
                    <a:pt x="3512" y="2771996"/>
                  </a:lnTo>
                  <a:lnTo>
                    <a:pt x="13714" y="2817667"/>
                  </a:lnTo>
                  <a:lnTo>
                    <a:pt x="30106" y="2860659"/>
                  </a:lnTo>
                  <a:lnTo>
                    <a:pt x="52184" y="2900471"/>
                  </a:lnTo>
                  <a:lnTo>
                    <a:pt x="79448" y="2936602"/>
                  </a:lnTo>
                  <a:lnTo>
                    <a:pt x="111397" y="2968551"/>
                  </a:lnTo>
                  <a:lnTo>
                    <a:pt x="147528" y="2995815"/>
                  </a:lnTo>
                  <a:lnTo>
                    <a:pt x="187340" y="3017893"/>
                  </a:lnTo>
                  <a:lnTo>
                    <a:pt x="230332" y="3034285"/>
                  </a:lnTo>
                  <a:lnTo>
                    <a:pt x="276003" y="3044487"/>
                  </a:lnTo>
                  <a:lnTo>
                    <a:pt x="323850" y="3048000"/>
                  </a:lnTo>
                  <a:lnTo>
                    <a:pt x="1619250" y="3048000"/>
                  </a:lnTo>
                  <a:lnTo>
                    <a:pt x="1667096" y="3044487"/>
                  </a:lnTo>
                  <a:lnTo>
                    <a:pt x="1712767" y="3034285"/>
                  </a:lnTo>
                  <a:lnTo>
                    <a:pt x="1755759" y="3017893"/>
                  </a:lnTo>
                  <a:lnTo>
                    <a:pt x="1795571" y="2995815"/>
                  </a:lnTo>
                  <a:lnTo>
                    <a:pt x="1831702" y="2968551"/>
                  </a:lnTo>
                  <a:lnTo>
                    <a:pt x="1863651" y="2936602"/>
                  </a:lnTo>
                  <a:lnTo>
                    <a:pt x="1890915" y="2900471"/>
                  </a:lnTo>
                  <a:lnTo>
                    <a:pt x="1912993" y="2860659"/>
                  </a:lnTo>
                  <a:lnTo>
                    <a:pt x="1929385" y="2817667"/>
                  </a:lnTo>
                  <a:lnTo>
                    <a:pt x="1939587" y="2771996"/>
                  </a:lnTo>
                  <a:lnTo>
                    <a:pt x="1943100" y="2724150"/>
                  </a:lnTo>
                  <a:lnTo>
                    <a:pt x="1943100" y="323850"/>
                  </a:lnTo>
                  <a:lnTo>
                    <a:pt x="1939587" y="276003"/>
                  </a:lnTo>
                  <a:lnTo>
                    <a:pt x="1929385" y="230332"/>
                  </a:lnTo>
                  <a:lnTo>
                    <a:pt x="1912993" y="187340"/>
                  </a:lnTo>
                  <a:lnTo>
                    <a:pt x="1890915" y="147528"/>
                  </a:lnTo>
                  <a:lnTo>
                    <a:pt x="1863651" y="111397"/>
                  </a:lnTo>
                  <a:lnTo>
                    <a:pt x="1831702" y="79448"/>
                  </a:lnTo>
                  <a:lnTo>
                    <a:pt x="1795571" y="52184"/>
                  </a:lnTo>
                  <a:lnTo>
                    <a:pt x="1755759" y="30106"/>
                  </a:lnTo>
                  <a:lnTo>
                    <a:pt x="1712767" y="13714"/>
                  </a:lnTo>
                  <a:lnTo>
                    <a:pt x="1667096" y="3512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0" y="2438399"/>
              <a:ext cx="1943100" cy="3048000"/>
            </a:xfrm>
            <a:custGeom>
              <a:avLst/>
              <a:gdLst/>
              <a:ahLst/>
              <a:cxnLst/>
              <a:rect l="l" t="t" r="r" b="b"/>
              <a:pathLst>
                <a:path w="1943100" h="30480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1619250" y="0"/>
                  </a:lnTo>
                  <a:lnTo>
                    <a:pt x="1667096" y="3512"/>
                  </a:lnTo>
                  <a:lnTo>
                    <a:pt x="1712767" y="13714"/>
                  </a:lnTo>
                  <a:lnTo>
                    <a:pt x="1755759" y="30106"/>
                  </a:lnTo>
                  <a:lnTo>
                    <a:pt x="1795571" y="52184"/>
                  </a:lnTo>
                  <a:lnTo>
                    <a:pt x="1831702" y="79448"/>
                  </a:lnTo>
                  <a:lnTo>
                    <a:pt x="1863651" y="111397"/>
                  </a:lnTo>
                  <a:lnTo>
                    <a:pt x="1890915" y="147528"/>
                  </a:lnTo>
                  <a:lnTo>
                    <a:pt x="1912993" y="187340"/>
                  </a:lnTo>
                  <a:lnTo>
                    <a:pt x="1929385" y="230332"/>
                  </a:lnTo>
                  <a:lnTo>
                    <a:pt x="1939587" y="276003"/>
                  </a:lnTo>
                  <a:lnTo>
                    <a:pt x="1943100" y="323850"/>
                  </a:lnTo>
                  <a:lnTo>
                    <a:pt x="1943100" y="2724150"/>
                  </a:lnTo>
                  <a:lnTo>
                    <a:pt x="1939587" y="2771996"/>
                  </a:lnTo>
                  <a:lnTo>
                    <a:pt x="1929385" y="2817667"/>
                  </a:lnTo>
                  <a:lnTo>
                    <a:pt x="1912993" y="2860659"/>
                  </a:lnTo>
                  <a:lnTo>
                    <a:pt x="1890915" y="2900471"/>
                  </a:lnTo>
                  <a:lnTo>
                    <a:pt x="1863651" y="2936602"/>
                  </a:lnTo>
                  <a:lnTo>
                    <a:pt x="1831702" y="2968551"/>
                  </a:lnTo>
                  <a:lnTo>
                    <a:pt x="1795571" y="2995815"/>
                  </a:lnTo>
                  <a:lnTo>
                    <a:pt x="1755759" y="3017893"/>
                  </a:lnTo>
                  <a:lnTo>
                    <a:pt x="1712767" y="3034285"/>
                  </a:lnTo>
                  <a:lnTo>
                    <a:pt x="1667096" y="3044487"/>
                  </a:lnTo>
                  <a:lnTo>
                    <a:pt x="1619250" y="3048000"/>
                  </a:lnTo>
                  <a:lnTo>
                    <a:pt x="323850" y="3048000"/>
                  </a:lnTo>
                  <a:lnTo>
                    <a:pt x="276003" y="3044487"/>
                  </a:lnTo>
                  <a:lnTo>
                    <a:pt x="230332" y="3034285"/>
                  </a:lnTo>
                  <a:lnTo>
                    <a:pt x="187340" y="3017893"/>
                  </a:lnTo>
                  <a:lnTo>
                    <a:pt x="147528" y="2995815"/>
                  </a:lnTo>
                  <a:lnTo>
                    <a:pt x="111397" y="2968551"/>
                  </a:lnTo>
                  <a:lnTo>
                    <a:pt x="79448" y="2936602"/>
                  </a:lnTo>
                  <a:lnTo>
                    <a:pt x="52184" y="2900471"/>
                  </a:lnTo>
                  <a:lnTo>
                    <a:pt x="30106" y="2860659"/>
                  </a:lnTo>
                  <a:lnTo>
                    <a:pt x="13714" y="2817667"/>
                  </a:lnTo>
                  <a:lnTo>
                    <a:pt x="3512" y="2771996"/>
                  </a:lnTo>
                  <a:lnTo>
                    <a:pt x="0" y="2724150"/>
                  </a:lnTo>
                  <a:lnTo>
                    <a:pt x="0" y="3238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162" y="1757667"/>
            <a:ext cx="991235" cy="1668145"/>
          </a:xfrm>
          <a:custGeom>
            <a:avLst/>
            <a:gdLst/>
            <a:ahLst/>
            <a:cxnLst/>
            <a:rect l="l" t="t" r="r" b="b"/>
            <a:pathLst>
              <a:path w="991235" h="1668145">
                <a:moveTo>
                  <a:pt x="990727" y="71894"/>
                </a:moveTo>
                <a:lnTo>
                  <a:pt x="963282" y="55892"/>
                </a:lnTo>
                <a:lnTo>
                  <a:pt x="870966" y="2044"/>
                </a:lnTo>
                <a:lnTo>
                  <a:pt x="864958" y="0"/>
                </a:lnTo>
                <a:lnTo>
                  <a:pt x="858850" y="393"/>
                </a:lnTo>
                <a:lnTo>
                  <a:pt x="853338" y="3086"/>
                </a:lnTo>
                <a:lnTo>
                  <a:pt x="849122" y="7886"/>
                </a:lnTo>
                <a:lnTo>
                  <a:pt x="847064" y="13893"/>
                </a:lnTo>
                <a:lnTo>
                  <a:pt x="847445" y="20002"/>
                </a:lnTo>
                <a:lnTo>
                  <a:pt x="850099" y="25514"/>
                </a:lnTo>
                <a:lnTo>
                  <a:pt x="854837" y="29730"/>
                </a:lnTo>
                <a:lnTo>
                  <a:pt x="899680" y="55892"/>
                </a:lnTo>
                <a:lnTo>
                  <a:pt x="228600" y="55892"/>
                </a:lnTo>
                <a:lnTo>
                  <a:pt x="228600" y="71767"/>
                </a:lnTo>
                <a:lnTo>
                  <a:pt x="158750" y="191528"/>
                </a:lnTo>
                <a:lnTo>
                  <a:pt x="156692" y="197535"/>
                </a:lnTo>
                <a:lnTo>
                  <a:pt x="157099" y="203644"/>
                </a:lnTo>
                <a:lnTo>
                  <a:pt x="159778" y="209156"/>
                </a:lnTo>
                <a:lnTo>
                  <a:pt x="164592" y="213372"/>
                </a:lnTo>
                <a:lnTo>
                  <a:pt x="170586" y="215430"/>
                </a:lnTo>
                <a:lnTo>
                  <a:pt x="176695" y="215049"/>
                </a:lnTo>
                <a:lnTo>
                  <a:pt x="182206" y="212394"/>
                </a:lnTo>
                <a:lnTo>
                  <a:pt x="186436" y="207657"/>
                </a:lnTo>
                <a:lnTo>
                  <a:pt x="212598" y="162814"/>
                </a:lnTo>
                <a:lnTo>
                  <a:pt x="212598" y="1579892"/>
                </a:lnTo>
                <a:lnTo>
                  <a:pt x="0" y="1579892"/>
                </a:lnTo>
                <a:lnTo>
                  <a:pt x="0" y="1611896"/>
                </a:lnTo>
                <a:lnTo>
                  <a:pt x="518680" y="1611896"/>
                </a:lnTo>
                <a:lnTo>
                  <a:pt x="473837" y="1638058"/>
                </a:lnTo>
                <a:lnTo>
                  <a:pt x="469099" y="1642287"/>
                </a:lnTo>
                <a:lnTo>
                  <a:pt x="466445" y="1647799"/>
                </a:lnTo>
                <a:lnTo>
                  <a:pt x="466064" y="1653908"/>
                </a:lnTo>
                <a:lnTo>
                  <a:pt x="468122" y="1659902"/>
                </a:lnTo>
                <a:lnTo>
                  <a:pt x="472338" y="1664716"/>
                </a:lnTo>
                <a:lnTo>
                  <a:pt x="477850" y="1667395"/>
                </a:lnTo>
                <a:lnTo>
                  <a:pt x="483958" y="1667802"/>
                </a:lnTo>
                <a:lnTo>
                  <a:pt x="489966" y="1665744"/>
                </a:lnTo>
                <a:lnTo>
                  <a:pt x="582282" y="1611896"/>
                </a:lnTo>
                <a:lnTo>
                  <a:pt x="609727" y="1595894"/>
                </a:lnTo>
                <a:lnTo>
                  <a:pt x="582282" y="1579892"/>
                </a:lnTo>
                <a:lnTo>
                  <a:pt x="489966" y="1526044"/>
                </a:lnTo>
                <a:lnTo>
                  <a:pt x="483958" y="1524000"/>
                </a:lnTo>
                <a:lnTo>
                  <a:pt x="477850" y="1524393"/>
                </a:lnTo>
                <a:lnTo>
                  <a:pt x="472338" y="1527086"/>
                </a:lnTo>
                <a:lnTo>
                  <a:pt x="468122" y="1531886"/>
                </a:lnTo>
                <a:lnTo>
                  <a:pt x="466064" y="1537893"/>
                </a:lnTo>
                <a:lnTo>
                  <a:pt x="466445" y="1544002"/>
                </a:lnTo>
                <a:lnTo>
                  <a:pt x="469099" y="1549514"/>
                </a:lnTo>
                <a:lnTo>
                  <a:pt x="473837" y="1553730"/>
                </a:lnTo>
                <a:lnTo>
                  <a:pt x="518680" y="1579892"/>
                </a:lnTo>
                <a:lnTo>
                  <a:pt x="244602" y="1579892"/>
                </a:lnTo>
                <a:lnTo>
                  <a:pt x="244602" y="162814"/>
                </a:lnTo>
                <a:lnTo>
                  <a:pt x="270764" y="207657"/>
                </a:lnTo>
                <a:lnTo>
                  <a:pt x="274980" y="212394"/>
                </a:lnTo>
                <a:lnTo>
                  <a:pt x="280492" y="215049"/>
                </a:lnTo>
                <a:lnTo>
                  <a:pt x="286600" y="215430"/>
                </a:lnTo>
                <a:lnTo>
                  <a:pt x="292608" y="213372"/>
                </a:lnTo>
                <a:lnTo>
                  <a:pt x="297408" y="209156"/>
                </a:lnTo>
                <a:lnTo>
                  <a:pt x="300101" y="203644"/>
                </a:lnTo>
                <a:lnTo>
                  <a:pt x="300494" y="197535"/>
                </a:lnTo>
                <a:lnTo>
                  <a:pt x="298450" y="191528"/>
                </a:lnTo>
                <a:lnTo>
                  <a:pt x="247116" y="103517"/>
                </a:lnTo>
                <a:lnTo>
                  <a:pt x="237998" y="87896"/>
                </a:lnTo>
                <a:lnTo>
                  <a:pt x="899680" y="87896"/>
                </a:lnTo>
                <a:lnTo>
                  <a:pt x="854837" y="114058"/>
                </a:lnTo>
                <a:lnTo>
                  <a:pt x="850099" y="118287"/>
                </a:lnTo>
                <a:lnTo>
                  <a:pt x="847445" y="123799"/>
                </a:lnTo>
                <a:lnTo>
                  <a:pt x="847064" y="129908"/>
                </a:lnTo>
                <a:lnTo>
                  <a:pt x="849122" y="135902"/>
                </a:lnTo>
                <a:lnTo>
                  <a:pt x="853338" y="140716"/>
                </a:lnTo>
                <a:lnTo>
                  <a:pt x="858850" y="143395"/>
                </a:lnTo>
                <a:lnTo>
                  <a:pt x="864958" y="143802"/>
                </a:lnTo>
                <a:lnTo>
                  <a:pt x="870966" y="141744"/>
                </a:lnTo>
                <a:lnTo>
                  <a:pt x="963282" y="87896"/>
                </a:lnTo>
                <a:lnTo>
                  <a:pt x="9907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54" y="1757667"/>
            <a:ext cx="7311390" cy="4106545"/>
          </a:xfrm>
          <a:custGeom>
            <a:avLst/>
            <a:gdLst/>
            <a:ahLst/>
            <a:cxnLst/>
            <a:rect l="l" t="t" r="r" b="b"/>
            <a:pathLst>
              <a:path w="7311390" h="4106545">
                <a:moveTo>
                  <a:pt x="143802" y="1950135"/>
                </a:moveTo>
                <a:lnTo>
                  <a:pt x="141757" y="1944128"/>
                </a:lnTo>
                <a:lnTo>
                  <a:pt x="90424" y="1856117"/>
                </a:lnTo>
                <a:lnTo>
                  <a:pt x="71907" y="1824367"/>
                </a:lnTo>
                <a:lnTo>
                  <a:pt x="2057" y="1944128"/>
                </a:lnTo>
                <a:lnTo>
                  <a:pt x="0" y="1950135"/>
                </a:lnTo>
                <a:lnTo>
                  <a:pt x="393" y="1956244"/>
                </a:lnTo>
                <a:lnTo>
                  <a:pt x="3086" y="1961756"/>
                </a:lnTo>
                <a:lnTo>
                  <a:pt x="7899" y="1965972"/>
                </a:lnTo>
                <a:lnTo>
                  <a:pt x="13893" y="1968030"/>
                </a:lnTo>
                <a:lnTo>
                  <a:pt x="20002" y="1967649"/>
                </a:lnTo>
                <a:lnTo>
                  <a:pt x="25514" y="1964994"/>
                </a:lnTo>
                <a:lnTo>
                  <a:pt x="29743" y="1960257"/>
                </a:lnTo>
                <a:lnTo>
                  <a:pt x="55905" y="1915414"/>
                </a:lnTo>
                <a:lnTo>
                  <a:pt x="55905" y="3958094"/>
                </a:lnTo>
                <a:lnTo>
                  <a:pt x="87909" y="3958094"/>
                </a:lnTo>
                <a:lnTo>
                  <a:pt x="87909" y="1915414"/>
                </a:lnTo>
                <a:lnTo>
                  <a:pt x="114071" y="1960257"/>
                </a:lnTo>
                <a:lnTo>
                  <a:pt x="118287" y="1964994"/>
                </a:lnTo>
                <a:lnTo>
                  <a:pt x="123799" y="1967649"/>
                </a:lnTo>
                <a:lnTo>
                  <a:pt x="129908" y="1968030"/>
                </a:lnTo>
                <a:lnTo>
                  <a:pt x="135915" y="1965972"/>
                </a:lnTo>
                <a:lnTo>
                  <a:pt x="140716" y="1961756"/>
                </a:lnTo>
                <a:lnTo>
                  <a:pt x="143408" y="1956244"/>
                </a:lnTo>
                <a:lnTo>
                  <a:pt x="143802" y="1950135"/>
                </a:lnTo>
                <a:close/>
              </a:path>
              <a:path w="7311390" h="4106545">
                <a:moveTo>
                  <a:pt x="4339234" y="1605419"/>
                </a:moveTo>
                <a:lnTo>
                  <a:pt x="4220616" y="1533791"/>
                </a:lnTo>
                <a:lnTo>
                  <a:pt x="4214609" y="1531645"/>
                </a:lnTo>
                <a:lnTo>
                  <a:pt x="4208488" y="1531937"/>
                </a:lnTo>
                <a:lnTo>
                  <a:pt x="4202925" y="1534490"/>
                </a:lnTo>
                <a:lnTo>
                  <a:pt x="4198645" y="1539125"/>
                </a:lnTo>
                <a:lnTo>
                  <a:pt x="4196486" y="1545132"/>
                </a:lnTo>
                <a:lnTo>
                  <a:pt x="4196778" y="1551254"/>
                </a:lnTo>
                <a:lnTo>
                  <a:pt x="4199331" y="1556816"/>
                </a:lnTo>
                <a:lnTo>
                  <a:pt x="4203979" y="1561096"/>
                </a:lnTo>
                <a:lnTo>
                  <a:pt x="4248429" y="1587995"/>
                </a:lnTo>
                <a:lnTo>
                  <a:pt x="3729761" y="1579892"/>
                </a:lnTo>
                <a:lnTo>
                  <a:pt x="3729253" y="1611896"/>
                </a:lnTo>
                <a:lnTo>
                  <a:pt x="3865905" y="1614043"/>
                </a:lnTo>
                <a:lnTo>
                  <a:pt x="3865905" y="3028988"/>
                </a:lnTo>
                <a:lnTo>
                  <a:pt x="3839743" y="2984131"/>
                </a:lnTo>
                <a:lnTo>
                  <a:pt x="3835514" y="2979407"/>
                </a:lnTo>
                <a:lnTo>
                  <a:pt x="3830002" y="2976753"/>
                </a:lnTo>
                <a:lnTo>
                  <a:pt x="3823893" y="2976372"/>
                </a:lnTo>
                <a:lnTo>
                  <a:pt x="3817899" y="2978416"/>
                </a:lnTo>
                <a:lnTo>
                  <a:pt x="3813086" y="2982645"/>
                </a:lnTo>
                <a:lnTo>
                  <a:pt x="3810406" y="2988157"/>
                </a:lnTo>
                <a:lnTo>
                  <a:pt x="3810000" y="2994266"/>
                </a:lnTo>
                <a:lnTo>
                  <a:pt x="3812057" y="3000260"/>
                </a:lnTo>
                <a:lnTo>
                  <a:pt x="3872496" y="3103892"/>
                </a:lnTo>
                <a:lnTo>
                  <a:pt x="2601214" y="3103892"/>
                </a:lnTo>
                <a:lnTo>
                  <a:pt x="2646070" y="3077730"/>
                </a:lnTo>
                <a:lnTo>
                  <a:pt x="2650794" y="3073514"/>
                </a:lnTo>
                <a:lnTo>
                  <a:pt x="2653449" y="3068002"/>
                </a:lnTo>
                <a:lnTo>
                  <a:pt x="2653830" y="3061893"/>
                </a:lnTo>
                <a:lnTo>
                  <a:pt x="2651785" y="3055886"/>
                </a:lnTo>
                <a:lnTo>
                  <a:pt x="2647556" y="3051086"/>
                </a:lnTo>
                <a:lnTo>
                  <a:pt x="2642044" y="3048393"/>
                </a:lnTo>
                <a:lnTo>
                  <a:pt x="2635935" y="3048000"/>
                </a:lnTo>
                <a:lnTo>
                  <a:pt x="2629941" y="3050044"/>
                </a:lnTo>
                <a:lnTo>
                  <a:pt x="2510180" y="3119894"/>
                </a:lnTo>
                <a:lnTo>
                  <a:pt x="2629941" y="3189744"/>
                </a:lnTo>
                <a:lnTo>
                  <a:pt x="2635935" y="3191802"/>
                </a:lnTo>
                <a:lnTo>
                  <a:pt x="2642044" y="3191395"/>
                </a:lnTo>
                <a:lnTo>
                  <a:pt x="2647556" y="3188716"/>
                </a:lnTo>
                <a:lnTo>
                  <a:pt x="2651785" y="3183902"/>
                </a:lnTo>
                <a:lnTo>
                  <a:pt x="2653830" y="3177908"/>
                </a:lnTo>
                <a:lnTo>
                  <a:pt x="2653449" y="3171799"/>
                </a:lnTo>
                <a:lnTo>
                  <a:pt x="2650794" y="3166287"/>
                </a:lnTo>
                <a:lnTo>
                  <a:pt x="2646070" y="3162058"/>
                </a:lnTo>
                <a:lnTo>
                  <a:pt x="2601214" y="3135896"/>
                </a:lnTo>
                <a:lnTo>
                  <a:pt x="3881907" y="3135896"/>
                </a:lnTo>
                <a:lnTo>
                  <a:pt x="3881907" y="3120021"/>
                </a:lnTo>
                <a:lnTo>
                  <a:pt x="3900487" y="3088144"/>
                </a:lnTo>
                <a:lnTo>
                  <a:pt x="3951757" y="3000260"/>
                </a:lnTo>
                <a:lnTo>
                  <a:pt x="3953802" y="2994266"/>
                </a:lnTo>
                <a:lnTo>
                  <a:pt x="3953408" y="2988157"/>
                </a:lnTo>
                <a:lnTo>
                  <a:pt x="3950716" y="2982645"/>
                </a:lnTo>
                <a:lnTo>
                  <a:pt x="3945915" y="2978416"/>
                </a:lnTo>
                <a:lnTo>
                  <a:pt x="3939908" y="2976372"/>
                </a:lnTo>
                <a:lnTo>
                  <a:pt x="3933799" y="2976753"/>
                </a:lnTo>
                <a:lnTo>
                  <a:pt x="3928287" y="2979407"/>
                </a:lnTo>
                <a:lnTo>
                  <a:pt x="3924071" y="2984131"/>
                </a:lnTo>
                <a:lnTo>
                  <a:pt x="3897909" y="3028988"/>
                </a:lnTo>
                <a:lnTo>
                  <a:pt x="3897909" y="1614538"/>
                </a:lnTo>
                <a:lnTo>
                  <a:pt x="4247947" y="1619999"/>
                </a:lnTo>
                <a:lnTo>
                  <a:pt x="4202709" y="1645424"/>
                </a:lnTo>
                <a:lnTo>
                  <a:pt x="4197870" y="1649628"/>
                </a:lnTo>
                <a:lnTo>
                  <a:pt x="4195127" y="1655114"/>
                </a:lnTo>
                <a:lnTo>
                  <a:pt x="4194645" y="1661223"/>
                </a:lnTo>
                <a:lnTo>
                  <a:pt x="4196613" y="1667268"/>
                </a:lnTo>
                <a:lnTo>
                  <a:pt x="4200753" y="1672107"/>
                </a:lnTo>
                <a:lnTo>
                  <a:pt x="4206240" y="1674850"/>
                </a:lnTo>
                <a:lnTo>
                  <a:pt x="4212374" y="1675333"/>
                </a:lnTo>
                <a:lnTo>
                  <a:pt x="4218457" y="1673364"/>
                </a:lnTo>
                <a:lnTo>
                  <a:pt x="4311688" y="1620913"/>
                </a:lnTo>
                <a:lnTo>
                  <a:pt x="4339234" y="1605419"/>
                </a:lnTo>
                <a:close/>
              </a:path>
              <a:path w="7311390" h="4106545">
                <a:moveTo>
                  <a:pt x="4715802" y="1165466"/>
                </a:moveTo>
                <a:lnTo>
                  <a:pt x="4715408" y="1159357"/>
                </a:lnTo>
                <a:lnTo>
                  <a:pt x="4712716" y="1153845"/>
                </a:lnTo>
                <a:lnTo>
                  <a:pt x="4707915" y="1149616"/>
                </a:lnTo>
                <a:lnTo>
                  <a:pt x="4701908" y="1147572"/>
                </a:lnTo>
                <a:lnTo>
                  <a:pt x="4695799" y="1147953"/>
                </a:lnTo>
                <a:lnTo>
                  <a:pt x="4690288" y="1150607"/>
                </a:lnTo>
                <a:lnTo>
                  <a:pt x="4686071" y="1155331"/>
                </a:lnTo>
                <a:lnTo>
                  <a:pt x="4659909" y="1200188"/>
                </a:lnTo>
                <a:lnTo>
                  <a:pt x="4659909" y="71894"/>
                </a:lnTo>
                <a:lnTo>
                  <a:pt x="4650384" y="71894"/>
                </a:lnTo>
                <a:lnTo>
                  <a:pt x="4622939" y="55892"/>
                </a:lnTo>
                <a:lnTo>
                  <a:pt x="4530623" y="2044"/>
                </a:lnTo>
                <a:lnTo>
                  <a:pt x="4524616" y="0"/>
                </a:lnTo>
                <a:lnTo>
                  <a:pt x="4518507" y="393"/>
                </a:lnTo>
                <a:lnTo>
                  <a:pt x="4512996" y="3086"/>
                </a:lnTo>
                <a:lnTo>
                  <a:pt x="4508779" y="7886"/>
                </a:lnTo>
                <a:lnTo>
                  <a:pt x="4506722" y="13893"/>
                </a:lnTo>
                <a:lnTo>
                  <a:pt x="4507103" y="20002"/>
                </a:lnTo>
                <a:lnTo>
                  <a:pt x="4509757" y="25514"/>
                </a:lnTo>
                <a:lnTo>
                  <a:pt x="4514494" y="29730"/>
                </a:lnTo>
                <a:lnTo>
                  <a:pt x="4559338" y="55892"/>
                </a:lnTo>
                <a:lnTo>
                  <a:pt x="4110507" y="55892"/>
                </a:lnTo>
                <a:lnTo>
                  <a:pt x="4110507" y="87896"/>
                </a:lnTo>
                <a:lnTo>
                  <a:pt x="4559338" y="87896"/>
                </a:lnTo>
                <a:lnTo>
                  <a:pt x="4514494" y="114058"/>
                </a:lnTo>
                <a:lnTo>
                  <a:pt x="4509757" y="118287"/>
                </a:lnTo>
                <a:lnTo>
                  <a:pt x="4507103" y="123799"/>
                </a:lnTo>
                <a:lnTo>
                  <a:pt x="4506722" y="129908"/>
                </a:lnTo>
                <a:lnTo>
                  <a:pt x="4508779" y="135902"/>
                </a:lnTo>
                <a:lnTo>
                  <a:pt x="4512996" y="140716"/>
                </a:lnTo>
                <a:lnTo>
                  <a:pt x="4518507" y="143395"/>
                </a:lnTo>
                <a:lnTo>
                  <a:pt x="4524616" y="143802"/>
                </a:lnTo>
                <a:lnTo>
                  <a:pt x="4530623" y="141744"/>
                </a:lnTo>
                <a:lnTo>
                  <a:pt x="4622939" y="87896"/>
                </a:lnTo>
                <a:lnTo>
                  <a:pt x="4627905" y="85013"/>
                </a:lnTo>
                <a:lnTo>
                  <a:pt x="4627905" y="1200188"/>
                </a:lnTo>
                <a:lnTo>
                  <a:pt x="4601743" y="1155331"/>
                </a:lnTo>
                <a:lnTo>
                  <a:pt x="4597514" y="1150607"/>
                </a:lnTo>
                <a:lnTo>
                  <a:pt x="4592002" y="1147953"/>
                </a:lnTo>
                <a:lnTo>
                  <a:pt x="4585894" y="1147572"/>
                </a:lnTo>
                <a:lnTo>
                  <a:pt x="4579899" y="1149616"/>
                </a:lnTo>
                <a:lnTo>
                  <a:pt x="4575086" y="1153845"/>
                </a:lnTo>
                <a:lnTo>
                  <a:pt x="4572406" y="1159357"/>
                </a:lnTo>
                <a:lnTo>
                  <a:pt x="4572000" y="1165466"/>
                </a:lnTo>
                <a:lnTo>
                  <a:pt x="4574057" y="1171460"/>
                </a:lnTo>
                <a:lnTo>
                  <a:pt x="4643907" y="1291221"/>
                </a:lnTo>
                <a:lnTo>
                  <a:pt x="4662424" y="1259471"/>
                </a:lnTo>
                <a:lnTo>
                  <a:pt x="4713757" y="1171460"/>
                </a:lnTo>
                <a:lnTo>
                  <a:pt x="4715802" y="1165466"/>
                </a:lnTo>
                <a:close/>
              </a:path>
              <a:path w="7311390" h="4106545">
                <a:moveTo>
                  <a:pt x="6015634" y="1605419"/>
                </a:moveTo>
                <a:lnTo>
                  <a:pt x="5898159" y="1531886"/>
                </a:lnTo>
                <a:lnTo>
                  <a:pt x="5892203" y="1529651"/>
                </a:lnTo>
                <a:lnTo>
                  <a:pt x="5886056" y="1529854"/>
                </a:lnTo>
                <a:lnTo>
                  <a:pt x="5880443" y="1532356"/>
                </a:lnTo>
                <a:lnTo>
                  <a:pt x="5876061" y="1536966"/>
                </a:lnTo>
                <a:lnTo>
                  <a:pt x="5873813" y="1542923"/>
                </a:lnTo>
                <a:lnTo>
                  <a:pt x="5874029" y="1549069"/>
                </a:lnTo>
                <a:lnTo>
                  <a:pt x="5876518" y="1554683"/>
                </a:lnTo>
                <a:lnTo>
                  <a:pt x="5881141" y="1559064"/>
                </a:lnTo>
                <a:lnTo>
                  <a:pt x="5925096" y="1586560"/>
                </a:lnTo>
                <a:lnTo>
                  <a:pt x="5711215" y="1579892"/>
                </a:lnTo>
                <a:lnTo>
                  <a:pt x="5710199" y="1611896"/>
                </a:lnTo>
                <a:lnTo>
                  <a:pt x="5924207" y="1618564"/>
                </a:lnTo>
                <a:lnTo>
                  <a:pt x="5878474" y="1643392"/>
                </a:lnTo>
                <a:lnTo>
                  <a:pt x="5873597" y="1647456"/>
                </a:lnTo>
                <a:lnTo>
                  <a:pt x="5870753" y="1652854"/>
                </a:lnTo>
                <a:lnTo>
                  <a:pt x="5870143" y="1658937"/>
                </a:lnTo>
                <a:lnTo>
                  <a:pt x="5871997" y="1664982"/>
                </a:lnTo>
                <a:lnTo>
                  <a:pt x="5876112" y="1669910"/>
                </a:lnTo>
                <a:lnTo>
                  <a:pt x="5881560" y="1672755"/>
                </a:lnTo>
                <a:lnTo>
                  <a:pt x="5887656" y="1673326"/>
                </a:lnTo>
                <a:lnTo>
                  <a:pt x="5893714" y="1671459"/>
                </a:lnTo>
                <a:lnTo>
                  <a:pt x="5987961" y="1620405"/>
                </a:lnTo>
                <a:lnTo>
                  <a:pt x="6015634" y="1605419"/>
                </a:lnTo>
                <a:close/>
              </a:path>
              <a:path w="7311390" h="4106545">
                <a:moveTo>
                  <a:pt x="7311034" y="1595894"/>
                </a:moveTo>
                <a:lnTo>
                  <a:pt x="7283590" y="1579892"/>
                </a:lnTo>
                <a:lnTo>
                  <a:pt x="7191273" y="1526044"/>
                </a:lnTo>
                <a:lnTo>
                  <a:pt x="7185266" y="1524000"/>
                </a:lnTo>
                <a:lnTo>
                  <a:pt x="7179157" y="1524393"/>
                </a:lnTo>
                <a:lnTo>
                  <a:pt x="7173646" y="1527086"/>
                </a:lnTo>
                <a:lnTo>
                  <a:pt x="7169429" y="1531886"/>
                </a:lnTo>
                <a:lnTo>
                  <a:pt x="7167372" y="1537893"/>
                </a:lnTo>
                <a:lnTo>
                  <a:pt x="7167753" y="1544002"/>
                </a:lnTo>
                <a:lnTo>
                  <a:pt x="7170407" y="1549514"/>
                </a:lnTo>
                <a:lnTo>
                  <a:pt x="7175144" y="1553730"/>
                </a:lnTo>
                <a:lnTo>
                  <a:pt x="7219988" y="1579892"/>
                </a:lnTo>
                <a:lnTo>
                  <a:pt x="6625107" y="1579892"/>
                </a:lnTo>
                <a:lnTo>
                  <a:pt x="6625107" y="1611896"/>
                </a:lnTo>
                <a:lnTo>
                  <a:pt x="6761505" y="1611896"/>
                </a:lnTo>
                <a:lnTo>
                  <a:pt x="6761505" y="3943388"/>
                </a:lnTo>
                <a:lnTo>
                  <a:pt x="6735343" y="3898531"/>
                </a:lnTo>
                <a:lnTo>
                  <a:pt x="6731114" y="3893794"/>
                </a:lnTo>
                <a:lnTo>
                  <a:pt x="6725602" y="3891127"/>
                </a:lnTo>
                <a:lnTo>
                  <a:pt x="6719494" y="3890734"/>
                </a:lnTo>
                <a:lnTo>
                  <a:pt x="6713499" y="3892778"/>
                </a:lnTo>
                <a:lnTo>
                  <a:pt x="6708686" y="3897007"/>
                </a:lnTo>
                <a:lnTo>
                  <a:pt x="6706006" y="3902532"/>
                </a:lnTo>
                <a:lnTo>
                  <a:pt x="6705600" y="3908653"/>
                </a:lnTo>
                <a:lnTo>
                  <a:pt x="6707657" y="3914660"/>
                </a:lnTo>
                <a:lnTo>
                  <a:pt x="6768122" y="4018292"/>
                </a:ln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6777507" y="4050296"/>
                </a:lnTo>
                <a:lnTo>
                  <a:pt x="6777507" y="4034371"/>
                </a:lnTo>
                <a:lnTo>
                  <a:pt x="6796024" y="4002621"/>
                </a:lnTo>
                <a:lnTo>
                  <a:pt x="6847357" y="3914660"/>
                </a:lnTo>
                <a:lnTo>
                  <a:pt x="6849402" y="3908653"/>
                </a:lnTo>
                <a:lnTo>
                  <a:pt x="6849008" y="3902532"/>
                </a:lnTo>
                <a:lnTo>
                  <a:pt x="6846316" y="3897007"/>
                </a:lnTo>
                <a:lnTo>
                  <a:pt x="6841515" y="3892778"/>
                </a:lnTo>
                <a:lnTo>
                  <a:pt x="6835508" y="3890734"/>
                </a:lnTo>
                <a:lnTo>
                  <a:pt x="6829399" y="3891127"/>
                </a:lnTo>
                <a:lnTo>
                  <a:pt x="6823888" y="3893794"/>
                </a:lnTo>
                <a:lnTo>
                  <a:pt x="6819671" y="3898531"/>
                </a:lnTo>
                <a:lnTo>
                  <a:pt x="6793509" y="3943388"/>
                </a:lnTo>
                <a:lnTo>
                  <a:pt x="6793509" y="1611896"/>
                </a:lnTo>
                <a:lnTo>
                  <a:pt x="7219988" y="1611896"/>
                </a:lnTo>
                <a:lnTo>
                  <a:pt x="7175144" y="1638058"/>
                </a:lnTo>
                <a:lnTo>
                  <a:pt x="7170407" y="1642287"/>
                </a:lnTo>
                <a:lnTo>
                  <a:pt x="7167753" y="1647799"/>
                </a:lnTo>
                <a:lnTo>
                  <a:pt x="7167372" y="1653908"/>
                </a:lnTo>
                <a:lnTo>
                  <a:pt x="7169429" y="1659902"/>
                </a:lnTo>
                <a:lnTo>
                  <a:pt x="7173646" y="1664716"/>
                </a:lnTo>
                <a:lnTo>
                  <a:pt x="7179157" y="1667395"/>
                </a:lnTo>
                <a:lnTo>
                  <a:pt x="7185266" y="1667802"/>
                </a:lnTo>
                <a:lnTo>
                  <a:pt x="7191273" y="1665744"/>
                </a:lnTo>
                <a:lnTo>
                  <a:pt x="7283590" y="1611896"/>
                </a:lnTo>
                <a:lnTo>
                  <a:pt x="7311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8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86857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3" y="63608"/>
                </a:moveTo>
                <a:lnTo>
                  <a:pt x="55901" y="91040"/>
                </a:lnTo>
                <a:lnTo>
                  <a:pt x="55901" y="1219327"/>
                </a:lnTo>
                <a:lnTo>
                  <a:pt x="87905" y="1219327"/>
                </a:lnTo>
                <a:lnTo>
                  <a:pt x="87905" y="91040"/>
                </a:lnTo>
                <a:lnTo>
                  <a:pt x="71903" y="63608"/>
                </a:lnTo>
                <a:close/>
              </a:path>
              <a:path w="144145" h="1219835">
                <a:moveTo>
                  <a:pt x="71903" y="0"/>
                </a:moveTo>
                <a:lnTo>
                  <a:pt x="2053" y="119760"/>
                </a:lnTo>
                <a:lnTo>
                  <a:pt x="0" y="125763"/>
                </a:lnTo>
                <a:lnTo>
                  <a:pt x="386" y="131873"/>
                </a:lnTo>
                <a:lnTo>
                  <a:pt x="3036" y="137388"/>
                </a:lnTo>
                <a:lnTo>
                  <a:pt x="7768" y="141604"/>
                </a:lnTo>
                <a:lnTo>
                  <a:pt x="13844" y="143658"/>
                </a:lnTo>
                <a:lnTo>
                  <a:pt x="19992" y="143271"/>
                </a:lnTo>
                <a:lnTo>
                  <a:pt x="25521" y="140622"/>
                </a:lnTo>
                <a:lnTo>
                  <a:pt x="29739" y="135889"/>
                </a:lnTo>
                <a:lnTo>
                  <a:pt x="55901" y="91040"/>
                </a:lnTo>
                <a:lnTo>
                  <a:pt x="55901" y="31750"/>
                </a:lnTo>
                <a:lnTo>
                  <a:pt x="90421" y="31750"/>
                </a:lnTo>
                <a:lnTo>
                  <a:pt x="71903" y="0"/>
                </a:lnTo>
                <a:close/>
              </a:path>
              <a:path w="144145" h="1219835">
                <a:moveTo>
                  <a:pt x="90421" y="31750"/>
                </a:moveTo>
                <a:lnTo>
                  <a:pt x="87905" y="31750"/>
                </a:lnTo>
                <a:lnTo>
                  <a:pt x="87905" y="91040"/>
                </a:lnTo>
                <a:lnTo>
                  <a:pt x="114067" y="135889"/>
                </a:lnTo>
                <a:lnTo>
                  <a:pt x="118284" y="140622"/>
                </a:lnTo>
                <a:lnTo>
                  <a:pt x="123799" y="143271"/>
                </a:lnTo>
                <a:lnTo>
                  <a:pt x="129909" y="143658"/>
                </a:lnTo>
                <a:lnTo>
                  <a:pt x="135911" y="141604"/>
                </a:lnTo>
                <a:lnTo>
                  <a:pt x="140717" y="137388"/>
                </a:lnTo>
                <a:lnTo>
                  <a:pt x="143404" y="131873"/>
                </a:lnTo>
                <a:lnTo>
                  <a:pt x="143805" y="125763"/>
                </a:lnTo>
                <a:lnTo>
                  <a:pt x="141753" y="119760"/>
                </a:lnTo>
                <a:lnTo>
                  <a:pt x="90421" y="31750"/>
                </a:lnTo>
                <a:close/>
              </a:path>
              <a:path w="144145" h="1219835">
                <a:moveTo>
                  <a:pt x="87905" y="31750"/>
                </a:moveTo>
                <a:lnTo>
                  <a:pt x="55901" y="31750"/>
                </a:lnTo>
                <a:lnTo>
                  <a:pt x="55901" y="91040"/>
                </a:lnTo>
                <a:lnTo>
                  <a:pt x="71903" y="63608"/>
                </a:lnTo>
                <a:lnTo>
                  <a:pt x="58060" y="39877"/>
                </a:lnTo>
                <a:lnTo>
                  <a:pt x="87905" y="39877"/>
                </a:lnTo>
                <a:lnTo>
                  <a:pt x="87905" y="31750"/>
                </a:lnTo>
                <a:close/>
              </a:path>
              <a:path w="144145" h="1219835">
                <a:moveTo>
                  <a:pt x="87905" y="39877"/>
                </a:moveTo>
                <a:lnTo>
                  <a:pt x="85746" y="39877"/>
                </a:lnTo>
                <a:lnTo>
                  <a:pt x="71903" y="63608"/>
                </a:lnTo>
                <a:lnTo>
                  <a:pt x="87905" y="91040"/>
                </a:lnTo>
                <a:lnTo>
                  <a:pt x="87905" y="39877"/>
                </a:lnTo>
                <a:close/>
              </a:path>
              <a:path w="144145" h="1219835">
                <a:moveTo>
                  <a:pt x="85746" y="39877"/>
                </a:moveTo>
                <a:lnTo>
                  <a:pt x="58060" y="39877"/>
                </a:lnTo>
                <a:lnTo>
                  <a:pt x="71903" y="63608"/>
                </a:lnTo>
                <a:lnTo>
                  <a:pt x="85746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159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58635" y="4805667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457327" y="55892"/>
                </a:moveTo>
                <a:lnTo>
                  <a:pt x="91033" y="55892"/>
                </a:lnTo>
                <a:lnTo>
                  <a:pt x="135890" y="29730"/>
                </a:lnTo>
                <a:lnTo>
                  <a:pt x="140614" y="25514"/>
                </a:lnTo>
                <a:lnTo>
                  <a:pt x="143268" y="20002"/>
                </a:lnTo>
                <a:lnTo>
                  <a:pt x="143649" y="13893"/>
                </a:lnTo>
                <a:lnTo>
                  <a:pt x="141605" y="7886"/>
                </a:lnTo>
                <a:lnTo>
                  <a:pt x="137375" y="3086"/>
                </a:lnTo>
                <a:lnTo>
                  <a:pt x="131864" y="393"/>
                </a:lnTo>
                <a:lnTo>
                  <a:pt x="125755" y="0"/>
                </a:lnTo>
                <a:lnTo>
                  <a:pt x="119761" y="2044"/>
                </a:lnTo>
                <a:lnTo>
                  <a:pt x="0" y="71894"/>
                </a:lnTo>
                <a:lnTo>
                  <a:pt x="119761" y="141744"/>
                </a:lnTo>
                <a:lnTo>
                  <a:pt x="125755" y="143802"/>
                </a:lnTo>
                <a:lnTo>
                  <a:pt x="131864" y="143395"/>
                </a:lnTo>
                <a:lnTo>
                  <a:pt x="137375" y="140716"/>
                </a:lnTo>
                <a:lnTo>
                  <a:pt x="141605" y="135902"/>
                </a:lnTo>
                <a:lnTo>
                  <a:pt x="143649" y="129908"/>
                </a:lnTo>
                <a:lnTo>
                  <a:pt x="143268" y="123799"/>
                </a:lnTo>
                <a:lnTo>
                  <a:pt x="140614" y="118287"/>
                </a:lnTo>
                <a:lnTo>
                  <a:pt x="135890" y="114058"/>
                </a:lnTo>
                <a:lnTo>
                  <a:pt x="91033" y="87896"/>
                </a:lnTo>
                <a:lnTo>
                  <a:pt x="457327" y="87896"/>
                </a:lnTo>
                <a:lnTo>
                  <a:pt x="457327" y="55892"/>
                </a:lnTo>
                <a:close/>
              </a:path>
              <a:path w="1372234" h="144145">
                <a:moveTo>
                  <a:pt x="1371727" y="55892"/>
                </a:moveTo>
                <a:lnTo>
                  <a:pt x="1157833" y="55892"/>
                </a:lnTo>
                <a:lnTo>
                  <a:pt x="1202690" y="29730"/>
                </a:lnTo>
                <a:lnTo>
                  <a:pt x="1207414" y="25514"/>
                </a:lnTo>
                <a:lnTo>
                  <a:pt x="1210068" y="20002"/>
                </a:lnTo>
                <a:lnTo>
                  <a:pt x="1210449" y="13893"/>
                </a:lnTo>
                <a:lnTo>
                  <a:pt x="1208405" y="7886"/>
                </a:lnTo>
                <a:lnTo>
                  <a:pt x="1204175" y="3086"/>
                </a:lnTo>
                <a:lnTo>
                  <a:pt x="1198664" y="393"/>
                </a:lnTo>
                <a:lnTo>
                  <a:pt x="1192555" y="0"/>
                </a:lnTo>
                <a:lnTo>
                  <a:pt x="1186561" y="2044"/>
                </a:lnTo>
                <a:lnTo>
                  <a:pt x="1066800" y="71894"/>
                </a:lnTo>
                <a:lnTo>
                  <a:pt x="1186561" y="141744"/>
                </a:lnTo>
                <a:lnTo>
                  <a:pt x="1192555" y="143802"/>
                </a:lnTo>
                <a:lnTo>
                  <a:pt x="1198664" y="143395"/>
                </a:lnTo>
                <a:lnTo>
                  <a:pt x="1204175" y="140716"/>
                </a:lnTo>
                <a:lnTo>
                  <a:pt x="1208405" y="135902"/>
                </a:lnTo>
                <a:lnTo>
                  <a:pt x="1210449" y="129908"/>
                </a:lnTo>
                <a:lnTo>
                  <a:pt x="1210068" y="123799"/>
                </a:lnTo>
                <a:lnTo>
                  <a:pt x="1207414" y="118287"/>
                </a:lnTo>
                <a:lnTo>
                  <a:pt x="1202690" y="114058"/>
                </a:lnTo>
                <a:lnTo>
                  <a:pt x="1157833" y="87896"/>
                </a:lnTo>
                <a:lnTo>
                  <a:pt x="1371727" y="87896"/>
                </a:lnTo>
                <a:lnTo>
                  <a:pt x="1371727" y="5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5066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6091" y="869950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01053" y="3032760"/>
            <a:ext cx="778510" cy="641985"/>
            <a:chOff x="6401053" y="3032760"/>
            <a:chExt cx="778510" cy="641985"/>
          </a:xfrm>
        </p:grpSpPr>
        <p:sp>
          <p:nvSpPr>
            <p:cNvPr id="29" name="object 29"/>
            <p:cNvSpPr/>
            <p:nvPr/>
          </p:nvSpPr>
          <p:spPr>
            <a:xfrm>
              <a:off x="6553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2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2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1053" y="3287111"/>
              <a:ext cx="153035" cy="1437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65265" y="2699130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400" dirty="0">
                <a:latin typeface="Tahoma"/>
                <a:cs typeface="Tahoma"/>
              </a:rPr>
              <a:t>+	</a:t>
            </a:r>
            <a:r>
              <a:rPr sz="3600" baseline="-27777" dirty="0">
                <a:latin typeface="Tahoma"/>
                <a:cs typeface="Tahoma"/>
              </a:rPr>
              <a:t>+</a:t>
            </a:r>
            <a:endParaRPr sz="3600" baseline="-27777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31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2854" y="1757667"/>
            <a:ext cx="7311390" cy="4106545"/>
          </a:xfrm>
          <a:custGeom>
            <a:avLst/>
            <a:gdLst/>
            <a:ahLst/>
            <a:cxnLst/>
            <a:rect l="l" t="t" r="r" b="b"/>
            <a:pathLst>
              <a:path w="7311390" h="4106545">
                <a:moveTo>
                  <a:pt x="3501034" y="71894"/>
                </a:moveTo>
                <a:lnTo>
                  <a:pt x="3473589" y="55892"/>
                </a:lnTo>
                <a:lnTo>
                  <a:pt x="3381273" y="2044"/>
                </a:lnTo>
                <a:lnTo>
                  <a:pt x="3375266" y="0"/>
                </a:lnTo>
                <a:lnTo>
                  <a:pt x="3369157" y="393"/>
                </a:lnTo>
                <a:lnTo>
                  <a:pt x="3363645" y="3086"/>
                </a:lnTo>
                <a:lnTo>
                  <a:pt x="3359429" y="7886"/>
                </a:lnTo>
                <a:lnTo>
                  <a:pt x="3357372" y="13893"/>
                </a:lnTo>
                <a:lnTo>
                  <a:pt x="3357753" y="20002"/>
                </a:lnTo>
                <a:lnTo>
                  <a:pt x="3360407" y="25514"/>
                </a:lnTo>
                <a:lnTo>
                  <a:pt x="3365144" y="29730"/>
                </a:lnTo>
                <a:lnTo>
                  <a:pt x="3409988" y="55892"/>
                </a:lnTo>
                <a:lnTo>
                  <a:pt x="2738907" y="55892"/>
                </a:lnTo>
                <a:lnTo>
                  <a:pt x="2738907" y="71767"/>
                </a:lnTo>
                <a:lnTo>
                  <a:pt x="2669057" y="191528"/>
                </a:lnTo>
                <a:lnTo>
                  <a:pt x="2667000" y="197535"/>
                </a:lnTo>
                <a:lnTo>
                  <a:pt x="2667406" y="203644"/>
                </a:lnTo>
                <a:lnTo>
                  <a:pt x="2670086" y="209156"/>
                </a:lnTo>
                <a:lnTo>
                  <a:pt x="2674899" y="213372"/>
                </a:lnTo>
                <a:lnTo>
                  <a:pt x="2680893" y="215430"/>
                </a:lnTo>
                <a:lnTo>
                  <a:pt x="2687002" y="215049"/>
                </a:lnTo>
                <a:lnTo>
                  <a:pt x="2692514" y="212394"/>
                </a:lnTo>
                <a:lnTo>
                  <a:pt x="2696743" y="207657"/>
                </a:lnTo>
                <a:lnTo>
                  <a:pt x="2722905" y="162814"/>
                </a:lnTo>
                <a:lnTo>
                  <a:pt x="2722905" y="1579892"/>
                </a:lnTo>
                <a:lnTo>
                  <a:pt x="2510307" y="1579892"/>
                </a:lnTo>
                <a:lnTo>
                  <a:pt x="2510307" y="1611896"/>
                </a:lnTo>
                <a:lnTo>
                  <a:pt x="3028988" y="1611896"/>
                </a:lnTo>
                <a:lnTo>
                  <a:pt x="2984144" y="1638058"/>
                </a:lnTo>
                <a:lnTo>
                  <a:pt x="2979407" y="1642287"/>
                </a:lnTo>
                <a:lnTo>
                  <a:pt x="2976753" y="1647799"/>
                </a:lnTo>
                <a:lnTo>
                  <a:pt x="2976372" y="1653908"/>
                </a:lnTo>
                <a:lnTo>
                  <a:pt x="2978429" y="1659902"/>
                </a:lnTo>
                <a:lnTo>
                  <a:pt x="2982645" y="1664716"/>
                </a:lnTo>
                <a:lnTo>
                  <a:pt x="2988157" y="1667395"/>
                </a:lnTo>
                <a:lnTo>
                  <a:pt x="2994266" y="1667802"/>
                </a:lnTo>
                <a:lnTo>
                  <a:pt x="3000273" y="1665744"/>
                </a:lnTo>
                <a:lnTo>
                  <a:pt x="3092589" y="1611896"/>
                </a:lnTo>
                <a:lnTo>
                  <a:pt x="3120034" y="1595894"/>
                </a:lnTo>
                <a:lnTo>
                  <a:pt x="3092589" y="1579892"/>
                </a:lnTo>
                <a:lnTo>
                  <a:pt x="3000273" y="1526044"/>
                </a:lnTo>
                <a:lnTo>
                  <a:pt x="2994266" y="1524000"/>
                </a:lnTo>
                <a:lnTo>
                  <a:pt x="2988157" y="1524393"/>
                </a:lnTo>
                <a:lnTo>
                  <a:pt x="2982645" y="1527086"/>
                </a:lnTo>
                <a:lnTo>
                  <a:pt x="2978429" y="1531886"/>
                </a:lnTo>
                <a:lnTo>
                  <a:pt x="2976372" y="1537893"/>
                </a:lnTo>
                <a:lnTo>
                  <a:pt x="2976753" y="1544002"/>
                </a:lnTo>
                <a:lnTo>
                  <a:pt x="2979407" y="1549514"/>
                </a:lnTo>
                <a:lnTo>
                  <a:pt x="2984144" y="1553730"/>
                </a:lnTo>
                <a:lnTo>
                  <a:pt x="3028988" y="1579892"/>
                </a:lnTo>
                <a:lnTo>
                  <a:pt x="2754909" y="1579892"/>
                </a:lnTo>
                <a:lnTo>
                  <a:pt x="2754909" y="162814"/>
                </a:lnTo>
                <a:lnTo>
                  <a:pt x="2781071" y="207657"/>
                </a:lnTo>
                <a:lnTo>
                  <a:pt x="2785287" y="212394"/>
                </a:lnTo>
                <a:lnTo>
                  <a:pt x="2790799" y="215049"/>
                </a:lnTo>
                <a:lnTo>
                  <a:pt x="2796908" y="215430"/>
                </a:lnTo>
                <a:lnTo>
                  <a:pt x="2802915" y="213372"/>
                </a:lnTo>
                <a:lnTo>
                  <a:pt x="2807716" y="209156"/>
                </a:lnTo>
                <a:lnTo>
                  <a:pt x="2810408" y="203644"/>
                </a:lnTo>
                <a:lnTo>
                  <a:pt x="2810802" y="197535"/>
                </a:lnTo>
                <a:lnTo>
                  <a:pt x="2808757" y="191528"/>
                </a:lnTo>
                <a:lnTo>
                  <a:pt x="2757424" y="103517"/>
                </a:lnTo>
                <a:lnTo>
                  <a:pt x="2748305" y="87896"/>
                </a:lnTo>
                <a:lnTo>
                  <a:pt x="3409988" y="87896"/>
                </a:lnTo>
                <a:lnTo>
                  <a:pt x="3365144" y="114058"/>
                </a:lnTo>
                <a:lnTo>
                  <a:pt x="3360407" y="118287"/>
                </a:lnTo>
                <a:lnTo>
                  <a:pt x="3357753" y="123799"/>
                </a:lnTo>
                <a:lnTo>
                  <a:pt x="3357372" y="129908"/>
                </a:lnTo>
                <a:lnTo>
                  <a:pt x="3359429" y="135902"/>
                </a:lnTo>
                <a:lnTo>
                  <a:pt x="3363645" y="140716"/>
                </a:lnTo>
                <a:lnTo>
                  <a:pt x="3369157" y="143395"/>
                </a:lnTo>
                <a:lnTo>
                  <a:pt x="3375266" y="143802"/>
                </a:lnTo>
                <a:lnTo>
                  <a:pt x="3381273" y="141744"/>
                </a:lnTo>
                <a:lnTo>
                  <a:pt x="3473589" y="87896"/>
                </a:lnTo>
                <a:lnTo>
                  <a:pt x="3501034" y="71894"/>
                </a:lnTo>
                <a:close/>
              </a:path>
              <a:path w="7311390" h="4106545">
                <a:moveTo>
                  <a:pt x="4339234" y="1605419"/>
                </a:moveTo>
                <a:lnTo>
                  <a:pt x="4220616" y="1533791"/>
                </a:lnTo>
                <a:lnTo>
                  <a:pt x="4214609" y="1531645"/>
                </a:lnTo>
                <a:lnTo>
                  <a:pt x="4208488" y="1531937"/>
                </a:lnTo>
                <a:lnTo>
                  <a:pt x="4202925" y="1534490"/>
                </a:lnTo>
                <a:lnTo>
                  <a:pt x="4198645" y="1539125"/>
                </a:lnTo>
                <a:lnTo>
                  <a:pt x="4196486" y="1545132"/>
                </a:lnTo>
                <a:lnTo>
                  <a:pt x="4196778" y="1551254"/>
                </a:lnTo>
                <a:lnTo>
                  <a:pt x="4199331" y="1556816"/>
                </a:lnTo>
                <a:lnTo>
                  <a:pt x="4203979" y="1561096"/>
                </a:lnTo>
                <a:lnTo>
                  <a:pt x="4248429" y="1587995"/>
                </a:lnTo>
                <a:lnTo>
                  <a:pt x="3729761" y="1579892"/>
                </a:lnTo>
                <a:lnTo>
                  <a:pt x="3729253" y="1611896"/>
                </a:lnTo>
                <a:lnTo>
                  <a:pt x="3865905" y="1614043"/>
                </a:lnTo>
                <a:lnTo>
                  <a:pt x="3865905" y="3028988"/>
                </a:lnTo>
                <a:lnTo>
                  <a:pt x="3839743" y="2984131"/>
                </a:lnTo>
                <a:lnTo>
                  <a:pt x="3835514" y="2979407"/>
                </a:lnTo>
                <a:lnTo>
                  <a:pt x="3830002" y="2976753"/>
                </a:lnTo>
                <a:lnTo>
                  <a:pt x="3823893" y="2976372"/>
                </a:lnTo>
                <a:lnTo>
                  <a:pt x="3817899" y="2978416"/>
                </a:lnTo>
                <a:lnTo>
                  <a:pt x="3813086" y="2982645"/>
                </a:lnTo>
                <a:lnTo>
                  <a:pt x="3810406" y="2988157"/>
                </a:lnTo>
                <a:lnTo>
                  <a:pt x="3810000" y="2994266"/>
                </a:lnTo>
                <a:lnTo>
                  <a:pt x="3812057" y="3000260"/>
                </a:lnTo>
                <a:lnTo>
                  <a:pt x="3872496" y="3103892"/>
                </a:lnTo>
                <a:lnTo>
                  <a:pt x="2601214" y="3103892"/>
                </a:lnTo>
                <a:lnTo>
                  <a:pt x="2646070" y="3077730"/>
                </a:lnTo>
                <a:lnTo>
                  <a:pt x="2650794" y="3073514"/>
                </a:lnTo>
                <a:lnTo>
                  <a:pt x="2653449" y="3068002"/>
                </a:lnTo>
                <a:lnTo>
                  <a:pt x="2653830" y="3061893"/>
                </a:lnTo>
                <a:lnTo>
                  <a:pt x="2651785" y="3055886"/>
                </a:lnTo>
                <a:lnTo>
                  <a:pt x="2647556" y="3051086"/>
                </a:lnTo>
                <a:lnTo>
                  <a:pt x="2642044" y="3048393"/>
                </a:lnTo>
                <a:lnTo>
                  <a:pt x="2635935" y="3048000"/>
                </a:lnTo>
                <a:lnTo>
                  <a:pt x="2629941" y="3050044"/>
                </a:lnTo>
                <a:lnTo>
                  <a:pt x="2510180" y="3119894"/>
                </a:lnTo>
                <a:lnTo>
                  <a:pt x="2629941" y="3189744"/>
                </a:lnTo>
                <a:lnTo>
                  <a:pt x="2635935" y="3191802"/>
                </a:lnTo>
                <a:lnTo>
                  <a:pt x="2642044" y="3191395"/>
                </a:lnTo>
                <a:lnTo>
                  <a:pt x="2647556" y="3188716"/>
                </a:lnTo>
                <a:lnTo>
                  <a:pt x="2651785" y="3183902"/>
                </a:lnTo>
                <a:lnTo>
                  <a:pt x="2653830" y="3177908"/>
                </a:lnTo>
                <a:lnTo>
                  <a:pt x="2653449" y="3171799"/>
                </a:lnTo>
                <a:lnTo>
                  <a:pt x="2650794" y="3166287"/>
                </a:lnTo>
                <a:lnTo>
                  <a:pt x="2646070" y="3162058"/>
                </a:lnTo>
                <a:lnTo>
                  <a:pt x="2601214" y="3135896"/>
                </a:lnTo>
                <a:lnTo>
                  <a:pt x="3881907" y="3135896"/>
                </a:lnTo>
                <a:lnTo>
                  <a:pt x="3881907" y="3120021"/>
                </a:lnTo>
                <a:lnTo>
                  <a:pt x="3900487" y="3088144"/>
                </a:lnTo>
                <a:lnTo>
                  <a:pt x="3951757" y="3000260"/>
                </a:lnTo>
                <a:lnTo>
                  <a:pt x="3953802" y="2994266"/>
                </a:lnTo>
                <a:lnTo>
                  <a:pt x="3953408" y="2988157"/>
                </a:lnTo>
                <a:lnTo>
                  <a:pt x="3950716" y="2982645"/>
                </a:lnTo>
                <a:lnTo>
                  <a:pt x="3945915" y="2978416"/>
                </a:lnTo>
                <a:lnTo>
                  <a:pt x="3939908" y="2976372"/>
                </a:lnTo>
                <a:lnTo>
                  <a:pt x="3933799" y="2976753"/>
                </a:lnTo>
                <a:lnTo>
                  <a:pt x="3928287" y="2979407"/>
                </a:lnTo>
                <a:lnTo>
                  <a:pt x="3924071" y="2984131"/>
                </a:lnTo>
                <a:lnTo>
                  <a:pt x="3897909" y="3028988"/>
                </a:lnTo>
                <a:lnTo>
                  <a:pt x="3897909" y="1614538"/>
                </a:lnTo>
                <a:lnTo>
                  <a:pt x="4247947" y="1619999"/>
                </a:lnTo>
                <a:lnTo>
                  <a:pt x="4202709" y="1645424"/>
                </a:lnTo>
                <a:lnTo>
                  <a:pt x="4197870" y="1649628"/>
                </a:lnTo>
                <a:lnTo>
                  <a:pt x="4195127" y="1655114"/>
                </a:lnTo>
                <a:lnTo>
                  <a:pt x="4194645" y="1661223"/>
                </a:lnTo>
                <a:lnTo>
                  <a:pt x="4196613" y="1667268"/>
                </a:lnTo>
                <a:lnTo>
                  <a:pt x="4200753" y="1672107"/>
                </a:lnTo>
                <a:lnTo>
                  <a:pt x="4206240" y="1674850"/>
                </a:lnTo>
                <a:lnTo>
                  <a:pt x="4212374" y="1675333"/>
                </a:lnTo>
                <a:lnTo>
                  <a:pt x="4218457" y="1673364"/>
                </a:lnTo>
                <a:lnTo>
                  <a:pt x="4311688" y="1620913"/>
                </a:lnTo>
                <a:lnTo>
                  <a:pt x="4339234" y="1605419"/>
                </a:lnTo>
                <a:close/>
              </a:path>
              <a:path w="7311390" h="4106545">
                <a:moveTo>
                  <a:pt x="4715802" y="1165466"/>
                </a:moveTo>
                <a:lnTo>
                  <a:pt x="4715408" y="1159357"/>
                </a:lnTo>
                <a:lnTo>
                  <a:pt x="4712716" y="1153845"/>
                </a:lnTo>
                <a:lnTo>
                  <a:pt x="4707915" y="1149616"/>
                </a:lnTo>
                <a:lnTo>
                  <a:pt x="4701908" y="1147572"/>
                </a:lnTo>
                <a:lnTo>
                  <a:pt x="4695799" y="1147953"/>
                </a:lnTo>
                <a:lnTo>
                  <a:pt x="4690288" y="1150607"/>
                </a:lnTo>
                <a:lnTo>
                  <a:pt x="4686071" y="1155331"/>
                </a:lnTo>
                <a:lnTo>
                  <a:pt x="4659909" y="1200188"/>
                </a:lnTo>
                <a:lnTo>
                  <a:pt x="4659909" y="71894"/>
                </a:lnTo>
                <a:lnTo>
                  <a:pt x="4650384" y="71894"/>
                </a:lnTo>
                <a:lnTo>
                  <a:pt x="4622939" y="55892"/>
                </a:lnTo>
                <a:lnTo>
                  <a:pt x="4530623" y="2044"/>
                </a:lnTo>
                <a:lnTo>
                  <a:pt x="4524616" y="0"/>
                </a:lnTo>
                <a:lnTo>
                  <a:pt x="4518507" y="393"/>
                </a:lnTo>
                <a:lnTo>
                  <a:pt x="4512996" y="3086"/>
                </a:lnTo>
                <a:lnTo>
                  <a:pt x="4508779" y="7886"/>
                </a:lnTo>
                <a:lnTo>
                  <a:pt x="4506722" y="13893"/>
                </a:lnTo>
                <a:lnTo>
                  <a:pt x="4507103" y="20002"/>
                </a:lnTo>
                <a:lnTo>
                  <a:pt x="4509757" y="25514"/>
                </a:lnTo>
                <a:lnTo>
                  <a:pt x="4514494" y="29730"/>
                </a:lnTo>
                <a:lnTo>
                  <a:pt x="4559338" y="55892"/>
                </a:lnTo>
                <a:lnTo>
                  <a:pt x="4110507" y="55892"/>
                </a:lnTo>
                <a:lnTo>
                  <a:pt x="4110507" y="87896"/>
                </a:lnTo>
                <a:lnTo>
                  <a:pt x="4559338" y="87896"/>
                </a:lnTo>
                <a:lnTo>
                  <a:pt x="4514494" y="114058"/>
                </a:lnTo>
                <a:lnTo>
                  <a:pt x="4509757" y="118287"/>
                </a:lnTo>
                <a:lnTo>
                  <a:pt x="4507103" y="123799"/>
                </a:lnTo>
                <a:lnTo>
                  <a:pt x="4506722" y="129908"/>
                </a:lnTo>
                <a:lnTo>
                  <a:pt x="4508779" y="135902"/>
                </a:lnTo>
                <a:lnTo>
                  <a:pt x="4512996" y="140716"/>
                </a:lnTo>
                <a:lnTo>
                  <a:pt x="4518507" y="143395"/>
                </a:lnTo>
                <a:lnTo>
                  <a:pt x="4524616" y="143802"/>
                </a:lnTo>
                <a:lnTo>
                  <a:pt x="4530623" y="141744"/>
                </a:lnTo>
                <a:lnTo>
                  <a:pt x="4622939" y="87896"/>
                </a:lnTo>
                <a:lnTo>
                  <a:pt x="4627905" y="85013"/>
                </a:lnTo>
                <a:lnTo>
                  <a:pt x="4627905" y="1200188"/>
                </a:lnTo>
                <a:lnTo>
                  <a:pt x="4601743" y="1155331"/>
                </a:lnTo>
                <a:lnTo>
                  <a:pt x="4597514" y="1150607"/>
                </a:lnTo>
                <a:lnTo>
                  <a:pt x="4592002" y="1147953"/>
                </a:lnTo>
                <a:lnTo>
                  <a:pt x="4585894" y="1147572"/>
                </a:lnTo>
                <a:lnTo>
                  <a:pt x="4579899" y="1149616"/>
                </a:lnTo>
                <a:lnTo>
                  <a:pt x="4575086" y="1153845"/>
                </a:lnTo>
                <a:lnTo>
                  <a:pt x="4572406" y="1159357"/>
                </a:lnTo>
                <a:lnTo>
                  <a:pt x="4572000" y="1165466"/>
                </a:lnTo>
                <a:lnTo>
                  <a:pt x="4574057" y="1171460"/>
                </a:lnTo>
                <a:lnTo>
                  <a:pt x="4643907" y="1291221"/>
                </a:lnTo>
                <a:lnTo>
                  <a:pt x="4662424" y="1259471"/>
                </a:lnTo>
                <a:lnTo>
                  <a:pt x="4713757" y="1171460"/>
                </a:lnTo>
                <a:lnTo>
                  <a:pt x="4715802" y="1165466"/>
                </a:lnTo>
                <a:close/>
              </a:path>
              <a:path w="7311390" h="4106545">
                <a:moveTo>
                  <a:pt x="5253634" y="1605419"/>
                </a:moveTo>
                <a:lnTo>
                  <a:pt x="5136159" y="1531886"/>
                </a:lnTo>
                <a:lnTo>
                  <a:pt x="5130203" y="1529651"/>
                </a:lnTo>
                <a:lnTo>
                  <a:pt x="5124056" y="1529854"/>
                </a:lnTo>
                <a:lnTo>
                  <a:pt x="5118443" y="1532356"/>
                </a:lnTo>
                <a:lnTo>
                  <a:pt x="5114061" y="1536966"/>
                </a:lnTo>
                <a:lnTo>
                  <a:pt x="5111813" y="1542923"/>
                </a:lnTo>
                <a:lnTo>
                  <a:pt x="5112016" y="1549069"/>
                </a:lnTo>
                <a:lnTo>
                  <a:pt x="5114518" y="1554683"/>
                </a:lnTo>
                <a:lnTo>
                  <a:pt x="5119141" y="1559064"/>
                </a:lnTo>
                <a:lnTo>
                  <a:pt x="5163096" y="1586560"/>
                </a:lnTo>
                <a:lnTo>
                  <a:pt x="4949215" y="1579892"/>
                </a:lnTo>
                <a:lnTo>
                  <a:pt x="4948199" y="1611896"/>
                </a:lnTo>
                <a:lnTo>
                  <a:pt x="5162207" y="1618564"/>
                </a:lnTo>
                <a:lnTo>
                  <a:pt x="5116474" y="1643392"/>
                </a:lnTo>
                <a:lnTo>
                  <a:pt x="5111597" y="1647456"/>
                </a:lnTo>
                <a:lnTo>
                  <a:pt x="5108753" y="1652854"/>
                </a:lnTo>
                <a:lnTo>
                  <a:pt x="5108143" y="1658937"/>
                </a:lnTo>
                <a:lnTo>
                  <a:pt x="5109997" y="1664982"/>
                </a:lnTo>
                <a:lnTo>
                  <a:pt x="5114112" y="1669910"/>
                </a:lnTo>
                <a:lnTo>
                  <a:pt x="5119560" y="1672755"/>
                </a:lnTo>
                <a:lnTo>
                  <a:pt x="5125656" y="1673326"/>
                </a:lnTo>
                <a:lnTo>
                  <a:pt x="5131714" y="1671459"/>
                </a:lnTo>
                <a:lnTo>
                  <a:pt x="5225961" y="1620405"/>
                </a:lnTo>
                <a:lnTo>
                  <a:pt x="5253634" y="1605419"/>
                </a:lnTo>
                <a:close/>
              </a:path>
              <a:path w="7311390" h="4106545">
                <a:moveTo>
                  <a:pt x="7311034" y="1595894"/>
                </a:moveTo>
                <a:lnTo>
                  <a:pt x="7283590" y="1579892"/>
                </a:lnTo>
                <a:lnTo>
                  <a:pt x="7191273" y="1526044"/>
                </a:lnTo>
                <a:lnTo>
                  <a:pt x="7185266" y="1524000"/>
                </a:lnTo>
                <a:lnTo>
                  <a:pt x="7179157" y="1524393"/>
                </a:lnTo>
                <a:lnTo>
                  <a:pt x="7173646" y="1527086"/>
                </a:lnTo>
                <a:lnTo>
                  <a:pt x="7169429" y="1531886"/>
                </a:lnTo>
                <a:lnTo>
                  <a:pt x="7167372" y="1537893"/>
                </a:lnTo>
                <a:lnTo>
                  <a:pt x="7167753" y="1544002"/>
                </a:lnTo>
                <a:lnTo>
                  <a:pt x="7170407" y="1549514"/>
                </a:lnTo>
                <a:lnTo>
                  <a:pt x="7175144" y="1553730"/>
                </a:lnTo>
                <a:lnTo>
                  <a:pt x="7219988" y="1579892"/>
                </a:lnTo>
                <a:lnTo>
                  <a:pt x="6625107" y="1579892"/>
                </a:lnTo>
                <a:lnTo>
                  <a:pt x="6625107" y="1611896"/>
                </a:lnTo>
                <a:lnTo>
                  <a:pt x="6761505" y="1611896"/>
                </a:lnTo>
                <a:lnTo>
                  <a:pt x="6761505" y="3943388"/>
                </a:lnTo>
                <a:lnTo>
                  <a:pt x="6735343" y="3898531"/>
                </a:lnTo>
                <a:lnTo>
                  <a:pt x="6731114" y="3893794"/>
                </a:lnTo>
                <a:lnTo>
                  <a:pt x="6725602" y="3891127"/>
                </a:lnTo>
                <a:lnTo>
                  <a:pt x="6719494" y="3890734"/>
                </a:lnTo>
                <a:lnTo>
                  <a:pt x="6713499" y="3892778"/>
                </a:lnTo>
                <a:lnTo>
                  <a:pt x="6708686" y="3897007"/>
                </a:lnTo>
                <a:lnTo>
                  <a:pt x="6706006" y="3902532"/>
                </a:lnTo>
                <a:lnTo>
                  <a:pt x="6705600" y="3908653"/>
                </a:lnTo>
                <a:lnTo>
                  <a:pt x="6707657" y="3914660"/>
                </a:lnTo>
                <a:lnTo>
                  <a:pt x="6768122" y="4018292"/>
                </a:lnTo>
                <a:lnTo>
                  <a:pt x="162775" y="4018292"/>
                </a:lnTo>
                <a:lnTo>
                  <a:pt x="207670" y="3992105"/>
                </a:lnTo>
                <a:lnTo>
                  <a:pt x="212394" y="3987889"/>
                </a:lnTo>
                <a:lnTo>
                  <a:pt x="215049" y="3982364"/>
                </a:lnTo>
                <a:lnTo>
                  <a:pt x="215430" y="3976243"/>
                </a:lnTo>
                <a:lnTo>
                  <a:pt x="213385" y="3970223"/>
                </a:lnTo>
                <a:lnTo>
                  <a:pt x="209156" y="3965486"/>
                </a:lnTo>
                <a:lnTo>
                  <a:pt x="203644" y="3962819"/>
                </a:lnTo>
                <a:lnTo>
                  <a:pt x="197535" y="3962412"/>
                </a:lnTo>
                <a:lnTo>
                  <a:pt x="191528" y="3964457"/>
                </a:lnTo>
                <a:lnTo>
                  <a:pt x="87909" y="4024896"/>
                </a:lnTo>
                <a:lnTo>
                  <a:pt x="87909" y="1991614"/>
                </a:lnTo>
                <a:lnTo>
                  <a:pt x="114071" y="2036457"/>
                </a:lnTo>
                <a:lnTo>
                  <a:pt x="118287" y="2041194"/>
                </a:lnTo>
                <a:lnTo>
                  <a:pt x="123799" y="2043849"/>
                </a:lnTo>
                <a:lnTo>
                  <a:pt x="129908" y="2044230"/>
                </a:lnTo>
                <a:lnTo>
                  <a:pt x="135915" y="2042172"/>
                </a:lnTo>
                <a:lnTo>
                  <a:pt x="140716" y="2037956"/>
                </a:lnTo>
                <a:lnTo>
                  <a:pt x="143408" y="2032444"/>
                </a:lnTo>
                <a:lnTo>
                  <a:pt x="143802" y="2026335"/>
                </a:lnTo>
                <a:lnTo>
                  <a:pt x="141757" y="2020328"/>
                </a:lnTo>
                <a:lnTo>
                  <a:pt x="90424" y="1932317"/>
                </a:lnTo>
                <a:lnTo>
                  <a:pt x="71907" y="1900567"/>
                </a:lnTo>
                <a:lnTo>
                  <a:pt x="2057" y="2020328"/>
                </a:lnTo>
                <a:lnTo>
                  <a:pt x="0" y="2026335"/>
                </a:lnTo>
                <a:lnTo>
                  <a:pt x="393" y="2032444"/>
                </a:lnTo>
                <a:lnTo>
                  <a:pt x="3086" y="2037956"/>
                </a:lnTo>
                <a:lnTo>
                  <a:pt x="7899" y="2042172"/>
                </a:lnTo>
                <a:lnTo>
                  <a:pt x="13893" y="2044230"/>
                </a:lnTo>
                <a:lnTo>
                  <a:pt x="20002" y="2043849"/>
                </a:lnTo>
                <a:lnTo>
                  <a:pt x="25514" y="2041194"/>
                </a:lnTo>
                <a:lnTo>
                  <a:pt x="29743" y="2036457"/>
                </a:lnTo>
                <a:lnTo>
                  <a:pt x="55905" y="1991614"/>
                </a:lnTo>
                <a:lnTo>
                  <a:pt x="55905" y="4034294"/>
                </a:lnTo>
                <a:lnTo>
                  <a:pt x="71780" y="4034294"/>
                </a:lnTo>
                <a:lnTo>
                  <a:pt x="191528" y="4104119"/>
                </a:lnTo>
                <a:lnTo>
                  <a:pt x="197535" y="4106176"/>
                </a:lnTo>
                <a:lnTo>
                  <a:pt x="203644" y="4105783"/>
                </a:lnTo>
                <a:lnTo>
                  <a:pt x="209156" y="4103116"/>
                </a:lnTo>
                <a:lnTo>
                  <a:pt x="213385" y="4098366"/>
                </a:lnTo>
                <a:lnTo>
                  <a:pt x="215430" y="4092359"/>
                </a:lnTo>
                <a:lnTo>
                  <a:pt x="215049" y="4086237"/>
                </a:lnTo>
                <a:lnTo>
                  <a:pt x="212394" y="4080700"/>
                </a:lnTo>
                <a:lnTo>
                  <a:pt x="207670" y="4076471"/>
                </a:lnTo>
                <a:lnTo>
                  <a:pt x="162788" y="4050296"/>
                </a:lnTo>
                <a:lnTo>
                  <a:pt x="6777507" y="4050296"/>
                </a:lnTo>
                <a:lnTo>
                  <a:pt x="6777507" y="4034371"/>
                </a:lnTo>
                <a:lnTo>
                  <a:pt x="6796024" y="4002621"/>
                </a:lnTo>
                <a:lnTo>
                  <a:pt x="6847357" y="3914660"/>
                </a:lnTo>
                <a:lnTo>
                  <a:pt x="6849402" y="3908653"/>
                </a:lnTo>
                <a:lnTo>
                  <a:pt x="6849008" y="3902532"/>
                </a:lnTo>
                <a:lnTo>
                  <a:pt x="6846316" y="3897007"/>
                </a:lnTo>
                <a:lnTo>
                  <a:pt x="6841515" y="3892778"/>
                </a:lnTo>
                <a:lnTo>
                  <a:pt x="6835508" y="3890734"/>
                </a:lnTo>
                <a:lnTo>
                  <a:pt x="6829399" y="3891127"/>
                </a:lnTo>
                <a:lnTo>
                  <a:pt x="6823888" y="3893794"/>
                </a:lnTo>
                <a:lnTo>
                  <a:pt x="6819671" y="3898531"/>
                </a:lnTo>
                <a:lnTo>
                  <a:pt x="6793509" y="3943388"/>
                </a:lnTo>
                <a:lnTo>
                  <a:pt x="6793509" y="1611896"/>
                </a:lnTo>
                <a:lnTo>
                  <a:pt x="7219988" y="1611896"/>
                </a:lnTo>
                <a:lnTo>
                  <a:pt x="7175144" y="1638058"/>
                </a:lnTo>
                <a:lnTo>
                  <a:pt x="7170407" y="1642287"/>
                </a:lnTo>
                <a:lnTo>
                  <a:pt x="7167753" y="1647799"/>
                </a:lnTo>
                <a:lnTo>
                  <a:pt x="7167372" y="1653908"/>
                </a:lnTo>
                <a:lnTo>
                  <a:pt x="7169429" y="1659902"/>
                </a:lnTo>
                <a:lnTo>
                  <a:pt x="7173646" y="1664716"/>
                </a:lnTo>
                <a:lnTo>
                  <a:pt x="7179157" y="1667395"/>
                </a:lnTo>
                <a:lnTo>
                  <a:pt x="7185266" y="1667802"/>
                </a:lnTo>
                <a:lnTo>
                  <a:pt x="7191273" y="1665744"/>
                </a:lnTo>
                <a:lnTo>
                  <a:pt x="7283590" y="1611896"/>
                </a:lnTo>
                <a:lnTo>
                  <a:pt x="7311034" y="159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4039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091" y="869950"/>
            <a:ext cx="403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62984" y="2575560"/>
            <a:ext cx="1269365" cy="927100"/>
            <a:chOff x="4062984" y="2575560"/>
            <a:chExt cx="1269365" cy="927100"/>
          </a:xfrm>
        </p:grpSpPr>
        <p:sp>
          <p:nvSpPr>
            <p:cNvPr id="23" name="object 23"/>
            <p:cNvSpPr/>
            <p:nvPr/>
          </p:nvSpPr>
          <p:spPr>
            <a:xfrm>
              <a:off x="4860671" y="2586990"/>
              <a:ext cx="460375" cy="614680"/>
            </a:xfrm>
            <a:custGeom>
              <a:avLst/>
              <a:gdLst/>
              <a:ahLst/>
              <a:cxnLst/>
              <a:rect l="l" t="t" r="r" b="b"/>
              <a:pathLst>
                <a:path w="460375" h="614680">
                  <a:moveTo>
                    <a:pt x="460120" y="460629"/>
                  </a:moveTo>
                  <a:lnTo>
                    <a:pt x="392302" y="460629"/>
                  </a:lnTo>
                  <a:lnTo>
                    <a:pt x="440181" y="614172"/>
                  </a:lnTo>
                  <a:lnTo>
                    <a:pt x="460120" y="460629"/>
                  </a:lnTo>
                  <a:close/>
                </a:path>
                <a:path w="460375" h="614680">
                  <a:moveTo>
                    <a:pt x="0" y="0"/>
                  </a:moveTo>
                  <a:lnTo>
                    <a:pt x="42575" y="2860"/>
                  </a:lnTo>
                  <a:lnTo>
                    <a:pt x="84158" y="11286"/>
                  </a:lnTo>
                  <a:lnTo>
                    <a:pt x="124530" y="25041"/>
                  </a:lnTo>
                  <a:lnTo>
                    <a:pt x="163473" y="43889"/>
                  </a:lnTo>
                  <a:lnTo>
                    <a:pt x="200768" y="67594"/>
                  </a:lnTo>
                  <a:lnTo>
                    <a:pt x="236197" y="95922"/>
                  </a:lnTo>
                  <a:lnTo>
                    <a:pt x="269541" y="128635"/>
                  </a:lnTo>
                  <a:lnTo>
                    <a:pt x="300581" y="165498"/>
                  </a:lnTo>
                  <a:lnTo>
                    <a:pt x="329100" y="206276"/>
                  </a:lnTo>
                  <a:lnTo>
                    <a:pt x="354877" y="250732"/>
                  </a:lnTo>
                  <a:lnTo>
                    <a:pt x="377696" y="298631"/>
                  </a:lnTo>
                  <a:lnTo>
                    <a:pt x="397337" y="349738"/>
                  </a:lnTo>
                  <a:lnTo>
                    <a:pt x="413582" y="403815"/>
                  </a:lnTo>
                  <a:lnTo>
                    <a:pt x="426212" y="460629"/>
                  </a:lnTo>
                  <a:lnTo>
                    <a:pt x="413583" y="403815"/>
                  </a:lnTo>
                  <a:lnTo>
                    <a:pt x="397344" y="349738"/>
                  </a:lnTo>
                  <a:lnTo>
                    <a:pt x="377710" y="298631"/>
                  </a:lnTo>
                  <a:lnTo>
                    <a:pt x="354900" y="250732"/>
                  </a:lnTo>
                  <a:lnTo>
                    <a:pt x="329131" y="206276"/>
                  </a:lnTo>
                  <a:lnTo>
                    <a:pt x="300621" y="165498"/>
                  </a:lnTo>
                  <a:lnTo>
                    <a:pt x="269589" y="128635"/>
                  </a:lnTo>
                  <a:lnTo>
                    <a:pt x="236251" y="95922"/>
                  </a:lnTo>
                  <a:lnTo>
                    <a:pt x="200825" y="67594"/>
                  </a:lnTo>
                  <a:lnTo>
                    <a:pt x="163529" y="43889"/>
                  </a:lnTo>
                  <a:lnTo>
                    <a:pt x="124581" y="25041"/>
                  </a:lnTo>
                  <a:lnTo>
                    <a:pt x="84198" y="11286"/>
                  </a:lnTo>
                  <a:lnTo>
                    <a:pt x="42598" y="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0362" y="2586990"/>
              <a:ext cx="900430" cy="614680"/>
            </a:xfrm>
            <a:custGeom>
              <a:avLst/>
              <a:gdLst/>
              <a:ahLst/>
              <a:cxnLst/>
              <a:rect l="l" t="t" r="r" b="b"/>
              <a:pathLst>
                <a:path w="900429" h="614680">
                  <a:moveTo>
                    <a:pt x="440309" y="0"/>
                  </a:moveTo>
                  <a:lnTo>
                    <a:pt x="400227" y="2509"/>
                  </a:lnTo>
                  <a:lnTo>
                    <a:pt x="361155" y="9894"/>
                  </a:lnTo>
                  <a:lnTo>
                    <a:pt x="323247" y="21937"/>
                  </a:lnTo>
                  <a:lnTo>
                    <a:pt x="286659" y="38421"/>
                  </a:lnTo>
                  <a:lnTo>
                    <a:pt x="251546" y="59131"/>
                  </a:lnTo>
                  <a:lnTo>
                    <a:pt x="218063" y="83848"/>
                  </a:lnTo>
                  <a:lnTo>
                    <a:pt x="186367" y="112356"/>
                  </a:lnTo>
                  <a:lnTo>
                    <a:pt x="156611" y="144439"/>
                  </a:lnTo>
                  <a:lnTo>
                    <a:pt x="128952" y="179879"/>
                  </a:lnTo>
                  <a:lnTo>
                    <a:pt x="103545" y="218460"/>
                  </a:lnTo>
                  <a:lnTo>
                    <a:pt x="80545" y="259966"/>
                  </a:lnTo>
                  <a:lnTo>
                    <a:pt x="60108" y="304179"/>
                  </a:lnTo>
                  <a:lnTo>
                    <a:pt x="42389" y="350882"/>
                  </a:lnTo>
                  <a:lnTo>
                    <a:pt x="27543" y="399859"/>
                  </a:lnTo>
                  <a:lnTo>
                    <a:pt x="15726" y="450894"/>
                  </a:lnTo>
                  <a:lnTo>
                    <a:pt x="7093" y="503768"/>
                  </a:lnTo>
                  <a:lnTo>
                    <a:pt x="1799" y="558266"/>
                  </a:lnTo>
                  <a:lnTo>
                    <a:pt x="0" y="614172"/>
                  </a:lnTo>
                  <a:lnTo>
                    <a:pt x="1799" y="558266"/>
                  </a:lnTo>
                  <a:lnTo>
                    <a:pt x="7093" y="503768"/>
                  </a:lnTo>
                  <a:lnTo>
                    <a:pt x="15726" y="450894"/>
                  </a:lnTo>
                  <a:lnTo>
                    <a:pt x="27543" y="399859"/>
                  </a:lnTo>
                  <a:lnTo>
                    <a:pt x="42389" y="350882"/>
                  </a:lnTo>
                  <a:lnTo>
                    <a:pt x="60108" y="304179"/>
                  </a:lnTo>
                  <a:lnTo>
                    <a:pt x="80545" y="259966"/>
                  </a:lnTo>
                  <a:lnTo>
                    <a:pt x="103545" y="218460"/>
                  </a:lnTo>
                  <a:lnTo>
                    <a:pt x="128952" y="179879"/>
                  </a:lnTo>
                  <a:lnTo>
                    <a:pt x="156611" y="144439"/>
                  </a:lnTo>
                  <a:lnTo>
                    <a:pt x="186367" y="112356"/>
                  </a:lnTo>
                  <a:lnTo>
                    <a:pt x="218063" y="83848"/>
                  </a:lnTo>
                  <a:lnTo>
                    <a:pt x="251546" y="59131"/>
                  </a:lnTo>
                  <a:lnTo>
                    <a:pt x="286659" y="38421"/>
                  </a:lnTo>
                  <a:lnTo>
                    <a:pt x="323247" y="21937"/>
                  </a:lnTo>
                  <a:lnTo>
                    <a:pt x="361155" y="9894"/>
                  </a:lnTo>
                  <a:lnTo>
                    <a:pt x="400227" y="2509"/>
                  </a:lnTo>
                  <a:lnTo>
                    <a:pt x="440309" y="0"/>
                  </a:lnTo>
                  <a:lnTo>
                    <a:pt x="482907" y="2860"/>
                  </a:lnTo>
                  <a:lnTo>
                    <a:pt x="524507" y="11286"/>
                  </a:lnTo>
                  <a:lnTo>
                    <a:pt x="564890" y="25041"/>
                  </a:lnTo>
                  <a:lnTo>
                    <a:pt x="603838" y="43889"/>
                  </a:lnTo>
                  <a:lnTo>
                    <a:pt x="641134" y="67594"/>
                  </a:lnTo>
                  <a:lnTo>
                    <a:pt x="676560" y="95922"/>
                  </a:lnTo>
                  <a:lnTo>
                    <a:pt x="709898" y="128635"/>
                  </a:lnTo>
                  <a:lnTo>
                    <a:pt x="740930" y="165498"/>
                  </a:lnTo>
                  <a:lnTo>
                    <a:pt x="769440" y="206276"/>
                  </a:lnTo>
                  <a:lnTo>
                    <a:pt x="795209" y="250732"/>
                  </a:lnTo>
                  <a:lnTo>
                    <a:pt x="818019" y="298631"/>
                  </a:lnTo>
                  <a:lnTo>
                    <a:pt x="837653" y="349738"/>
                  </a:lnTo>
                  <a:lnTo>
                    <a:pt x="853892" y="403815"/>
                  </a:lnTo>
                  <a:lnTo>
                    <a:pt x="866521" y="460629"/>
                  </a:lnTo>
                  <a:lnTo>
                    <a:pt x="900429" y="460629"/>
                  </a:lnTo>
                  <a:lnTo>
                    <a:pt x="880490" y="614172"/>
                  </a:lnTo>
                  <a:lnTo>
                    <a:pt x="832612" y="460629"/>
                  </a:lnTo>
                  <a:lnTo>
                    <a:pt x="866521" y="460629"/>
                  </a:lnTo>
                  <a:lnTo>
                    <a:pt x="853891" y="403815"/>
                  </a:lnTo>
                  <a:lnTo>
                    <a:pt x="837646" y="349738"/>
                  </a:lnTo>
                  <a:lnTo>
                    <a:pt x="818005" y="298631"/>
                  </a:lnTo>
                  <a:lnTo>
                    <a:pt x="795186" y="250732"/>
                  </a:lnTo>
                  <a:lnTo>
                    <a:pt x="769409" y="206276"/>
                  </a:lnTo>
                  <a:lnTo>
                    <a:pt x="740890" y="165498"/>
                  </a:lnTo>
                  <a:lnTo>
                    <a:pt x="709850" y="128635"/>
                  </a:lnTo>
                  <a:lnTo>
                    <a:pt x="676506" y="95922"/>
                  </a:lnTo>
                  <a:lnTo>
                    <a:pt x="641077" y="67594"/>
                  </a:lnTo>
                  <a:lnTo>
                    <a:pt x="603782" y="43889"/>
                  </a:lnTo>
                  <a:lnTo>
                    <a:pt x="564839" y="25041"/>
                  </a:lnTo>
                  <a:lnTo>
                    <a:pt x="524467" y="11286"/>
                  </a:lnTo>
                  <a:lnTo>
                    <a:pt x="482884" y="2860"/>
                  </a:lnTo>
                  <a:lnTo>
                    <a:pt x="440309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7556" y="3208020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122682" y="0"/>
                  </a:move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79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59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79"/>
                  </a:ln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7556" y="3208020"/>
              <a:ext cx="245745" cy="289560"/>
            </a:xfrm>
            <a:custGeom>
              <a:avLst/>
              <a:gdLst/>
              <a:ahLst/>
              <a:cxnLst/>
              <a:rect l="l" t="t" r="r" b="b"/>
              <a:pathLst>
                <a:path w="245745" h="289560">
                  <a:moveTo>
                    <a:pt x="245364" y="144779"/>
                  </a:moveTo>
                  <a:lnTo>
                    <a:pt x="239115" y="98999"/>
                  </a:lnTo>
                  <a:lnTo>
                    <a:pt x="221711" y="59253"/>
                  </a:lnTo>
                  <a:lnTo>
                    <a:pt x="195163" y="27919"/>
                  </a:lnTo>
                  <a:lnTo>
                    <a:pt x="161483" y="7376"/>
                  </a:lnTo>
                  <a:lnTo>
                    <a:pt x="122682" y="0"/>
                  </a:lnTo>
                  <a:lnTo>
                    <a:pt x="83880" y="7376"/>
                  </a:lnTo>
                  <a:lnTo>
                    <a:pt x="50200" y="27919"/>
                  </a:lnTo>
                  <a:lnTo>
                    <a:pt x="23652" y="59253"/>
                  </a:lnTo>
                  <a:lnTo>
                    <a:pt x="6248" y="98999"/>
                  </a:lnTo>
                  <a:lnTo>
                    <a:pt x="0" y="144779"/>
                  </a:lnTo>
                  <a:lnTo>
                    <a:pt x="6248" y="190560"/>
                  </a:lnTo>
                  <a:lnTo>
                    <a:pt x="23652" y="230306"/>
                  </a:lnTo>
                  <a:lnTo>
                    <a:pt x="50200" y="261640"/>
                  </a:lnTo>
                  <a:lnTo>
                    <a:pt x="83880" y="282183"/>
                  </a:lnTo>
                  <a:lnTo>
                    <a:pt x="122682" y="289559"/>
                  </a:lnTo>
                  <a:lnTo>
                    <a:pt x="161483" y="282183"/>
                  </a:lnTo>
                  <a:lnTo>
                    <a:pt x="195163" y="261640"/>
                  </a:lnTo>
                  <a:lnTo>
                    <a:pt x="221711" y="230306"/>
                  </a:lnTo>
                  <a:lnTo>
                    <a:pt x="239115" y="190560"/>
                  </a:lnTo>
                  <a:lnTo>
                    <a:pt x="245364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2028" y="2895600"/>
            <a:ext cx="1609725" cy="917575"/>
            <a:chOff x="3272028" y="2895600"/>
            <a:chExt cx="1609725" cy="917575"/>
          </a:xfrm>
        </p:grpSpPr>
        <p:sp>
          <p:nvSpPr>
            <p:cNvPr id="3" name="object 3"/>
            <p:cNvSpPr/>
            <p:nvPr/>
          </p:nvSpPr>
          <p:spPr>
            <a:xfrm>
              <a:off x="3276600" y="2900172"/>
              <a:ext cx="1600200" cy="908685"/>
            </a:xfrm>
            <a:custGeom>
              <a:avLst/>
              <a:gdLst/>
              <a:ahLst/>
              <a:cxnLst/>
              <a:rect l="l" t="t" r="r" b="b"/>
              <a:pathLst>
                <a:path w="1600200" h="908685">
                  <a:moveTo>
                    <a:pt x="1448815" y="0"/>
                  </a:moveTo>
                  <a:lnTo>
                    <a:pt x="151384" y="0"/>
                  </a:lnTo>
                  <a:lnTo>
                    <a:pt x="103550" y="7721"/>
                  </a:lnTo>
                  <a:lnTo>
                    <a:pt x="61996" y="29220"/>
                  </a:lnTo>
                  <a:lnTo>
                    <a:pt x="29220" y="61996"/>
                  </a:lnTo>
                  <a:lnTo>
                    <a:pt x="7721" y="103550"/>
                  </a:lnTo>
                  <a:lnTo>
                    <a:pt x="0" y="151383"/>
                  </a:lnTo>
                  <a:lnTo>
                    <a:pt x="0" y="756919"/>
                  </a:lnTo>
                  <a:lnTo>
                    <a:pt x="7721" y="804753"/>
                  </a:lnTo>
                  <a:lnTo>
                    <a:pt x="29220" y="846307"/>
                  </a:lnTo>
                  <a:lnTo>
                    <a:pt x="61996" y="879083"/>
                  </a:lnTo>
                  <a:lnTo>
                    <a:pt x="103550" y="900582"/>
                  </a:lnTo>
                  <a:lnTo>
                    <a:pt x="151384" y="908303"/>
                  </a:lnTo>
                  <a:lnTo>
                    <a:pt x="1448815" y="908303"/>
                  </a:lnTo>
                  <a:lnTo>
                    <a:pt x="1496649" y="900582"/>
                  </a:lnTo>
                  <a:lnTo>
                    <a:pt x="1538203" y="879083"/>
                  </a:lnTo>
                  <a:lnTo>
                    <a:pt x="1570979" y="846307"/>
                  </a:lnTo>
                  <a:lnTo>
                    <a:pt x="1592478" y="804753"/>
                  </a:lnTo>
                  <a:lnTo>
                    <a:pt x="1600200" y="756919"/>
                  </a:lnTo>
                  <a:lnTo>
                    <a:pt x="1600200" y="151383"/>
                  </a:lnTo>
                  <a:lnTo>
                    <a:pt x="1592478" y="103550"/>
                  </a:lnTo>
                  <a:lnTo>
                    <a:pt x="1570979" y="61996"/>
                  </a:lnTo>
                  <a:lnTo>
                    <a:pt x="1538203" y="29220"/>
                  </a:lnTo>
                  <a:lnTo>
                    <a:pt x="1496649" y="7721"/>
                  </a:lnTo>
                  <a:lnTo>
                    <a:pt x="14488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600" y="2900172"/>
              <a:ext cx="1600200" cy="908685"/>
            </a:xfrm>
            <a:custGeom>
              <a:avLst/>
              <a:gdLst/>
              <a:ahLst/>
              <a:cxnLst/>
              <a:rect l="l" t="t" r="r" b="b"/>
              <a:pathLst>
                <a:path w="1600200" h="908685">
                  <a:moveTo>
                    <a:pt x="0" y="151383"/>
                  </a:moveTo>
                  <a:lnTo>
                    <a:pt x="7721" y="103550"/>
                  </a:lnTo>
                  <a:lnTo>
                    <a:pt x="29220" y="61996"/>
                  </a:lnTo>
                  <a:lnTo>
                    <a:pt x="61996" y="29220"/>
                  </a:lnTo>
                  <a:lnTo>
                    <a:pt x="103550" y="7721"/>
                  </a:lnTo>
                  <a:lnTo>
                    <a:pt x="151384" y="0"/>
                  </a:lnTo>
                  <a:lnTo>
                    <a:pt x="1448815" y="0"/>
                  </a:lnTo>
                  <a:lnTo>
                    <a:pt x="1496649" y="7721"/>
                  </a:lnTo>
                  <a:lnTo>
                    <a:pt x="1538203" y="29220"/>
                  </a:lnTo>
                  <a:lnTo>
                    <a:pt x="1570979" y="61996"/>
                  </a:lnTo>
                  <a:lnTo>
                    <a:pt x="1592478" y="103550"/>
                  </a:lnTo>
                  <a:lnTo>
                    <a:pt x="1600200" y="151383"/>
                  </a:lnTo>
                  <a:lnTo>
                    <a:pt x="1600200" y="756919"/>
                  </a:lnTo>
                  <a:lnTo>
                    <a:pt x="1592478" y="804753"/>
                  </a:lnTo>
                  <a:lnTo>
                    <a:pt x="1570979" y="846307"/>
                  </a:lnTo>
                  <a:lnTo>
                    <a:pt x="1538203" y="879083"/>
                  </a:lnTo>
                  <a:lnTo>
                    <a:pt x="1496649" y="900582"/>
                  </a:lnTo>
                  <a:lnTo>
                    <a:pt x="1448815" y="908303"/>
                  </a:lnTo>
                  <a:lnTo>
                    <a:pt x="151384" y="908303"/>
                  </a:lnTo>
                  <a:lnTo>
                    <a:pt x="103550" y="900582"/>
                  </a:lnTo>
                  <a:lnTo>
                    <a:pt x="61996" y="879083"/>
                  </a:lnTo>
                  <a:lnTo>
                    <a:pt x="29220" y="846307"/>
                  </a:lnTo>
                  <a:lnTo>
                    <a:pt x="7721" y="804753"/>
                  </a:lnTo>
                  <a:lnTo>
                    <a:pt x="0" y="756919"/>
                  </a:lnTo>
                  <a:lnTo>
                    <a:pt x="0" y="151383"/>
                  </a:lnTo>
                  <a:close/>
                </a:path>
              </a:pathLst>
            </a:custGeom>
            <a:ln w="9144">
              <a:solidFill>
                <a:srgbClr val="938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1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8561" y="1524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7428" y="1540509"/>
            <a:ext cx="4133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32816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52860" y="1757660"/>
            <a:ext cx="7311390" cy="4106545"/>
            <a:chOff x="1452860" y="1757660"/>
            <a:chExt cx="7311390" cy="4106545"/>
          </a:xfrm>
        </p:grpSpPr>
        <p:sp>
          <p:nvSpPr>
            <p:cNvPr id="16" name="object 16"/>
            <p:cNvSpPr/>
            <p:nvPr/>
          </p:nvSpPr>
          <p:spPr>
            <a:xfrm>
              <a:off x="4801235" y="1829434"/>
              <a:ext cx="991235" cy="1600835"/>
            </a:xfrm>
            <a:custGeom>
              <a:avLst/>
              <a:gdLst/>
              <a:ahLst/>
              <a:cxnLst/>
              <a:rect l="l" t="t" r="r" b="b"/>
              <a:pathLst>
                <a:path w="991235" h="1600835">
                  <a:moveTo>
                    <a:pt x="990854" y="1528826"/>
                  </a:moveTo>
                  <a:lnTo>
                    <a:pt x="871474" y="1458468"/>
                  </a:lnTo>
                  <a:lnTo>
                    <a:pt x="865441" y="1456423"/>
                  </a:lnTo>
                  <a:lnTo>
                    <a:pt x="859294" y="1456804"/>
                  </a:lnTo>
                  <a:lnTo>
                    <a:pt x="853732" y="1459458"/>
                  </a:lnTo>
                  <a:lnTo>
                    <a:pt x="849503" y="1464183"/>
                  </a:lnTo>
                  <a:lnTo>
                    <a:pt x="847445" y="1470190"/>
                  </a:lnTo>
                  <a:lnTo>
                    <a:pt x="847826" y="1476298"/>
                  </a:lnTo>
                  <a:lnTo>
                    <a:pt x="850480" y="1481810"/>
                  </a:lnTo>
                  <a:lnTo>
                    <a:pt x="855218" y="1486027"/>
                  </a:lnTo>
                  <a:lnTo>
                    <a:pt x="899858" y="1512417"/>
                  </a:lnTo>
                  <a:lnTo>
                    <a:pt x="244729" y="1509293"/>
                  </a:lnTo>
                  <a:lnTo>
                    <a:pt x="244729" y="91046"/>
                  </a:lnTo>
                  <a:lnTo>
                    <a:pt x="270891" y="135890"/>
                  </a:lnTo>
                  <a:lnTo>
                    <a:pt x="275107" y="140627"/>
                  </a:lnTo>
                  <a:lnTo>
                    <a:pt x="280619" y="143281"/>
                  </a:lnTo>
                  <a:lnTo>
                    <a:pt x="286727" y="143662"/>
                  </a:lnTo>
                  <a:lnTo>
                    <a:pt x="292735" y="141605"/>
                  </a:lnTo>
                  <a:lnTo>
                    <a:pt x="297535" y="137388"/>
                  </a:lnTo>
                  <a:lnTo>
                    <a:pt x="300228" y="131876"/>
                  </a:lnTo>
                  <a:lnTo>
                    <a:pt x="300621" y="125768"/>
                  </a:lnTo>
                  <a:lnTo>
                    <a:pt x="298577" y="119761"/>
                  </a:lnTo>
                  <a:lnTo>
                    <a:pt x="247243" y="31750"/>
                  </a:lnTo>
                  <a:lnTo>
                    <a:pt x="228727" y="0"/>
                  </a:lnTo>
                  <a:lnTo>
                    <a:pt x="158877" y="119761"/>
                  </a:lnTo>
                  <a:lnTo>
                    <a:pt x="156819" y="125768"/>
                  </a:lnTo>
                  <a:lnTo>
                    <a:pt x="157226" y="131876"/>
                  </a:lnTo>
                  <a:lnTo>
                    <a:pt x="159905" y="137388"/>
                  </a:lnTo>
                  <a:lnTo>
                    <a:pt x="164719" y="141605"/>
                  </a:lnTo>
                  <a:lnTo>
                    <a:pt x="170713" y="143662"/>
                  </a:lnTo>
                  <a:lnTo>
                    <a:pt x="176822" y="143281"/>
                  </a:lnTo>
                  <a:lnTo>
                    <a:pt x="182333" y="140627"/>
                  </a:lnTo>
                  <a:lnTo>
                    <a:pt x="186563" y="135890"/>
                  </a:lnTo>
                  <a:lnTo>
                    <a:pt x="212725" y="91046"/>
                  </a:lnTo>
                  <a:lnTo>
                    <a:pt x="212725" y="1509141"/>
                  </a:lnTo>
                  <a:lnTo>
                    <a:pt x="254" y="1508125"/>
                  </a:lnTo>
                  <a:lnTo>
                    <a:pt x="0" y="1540129"/>
                  </a:lnTo>
                  <a:lnTo>
                    <a:pt x="899871" y="1544421"/>
                  </a:lnTo>
                  <a:lnTo>
                    <a:pt x="854710" y="1570482"/>
                  </a:lnTo>
                  <a:lnTo>
                    <a:pt x="849947" y="1574634"/>
                  </a:lnTo>
                  <a:lnTo>
                    <a:pt x="847255" y="1580121"/>
                  </a:lnTo>
                  <a:lnTo>
                    <a:pt x="846823" y="1586255"/>
                  </a:lnTo>
                  <a:lnTo>
                    <a:pt x="848868" y="1592326"/>
                  </a:lnTo>
                  <a:lnTo>
                    <a:pt x="853084" y="1597088"/>
                  </a:lnTo>
                  <a:lnTo>
                    <a:pt x="858596" y="1599780"/>
                  </a:lnTo>
                  <a:lnTo>
                    <a:pt x="864704" y="1600212"/>
                  </a:lnTo>
                  <a:lnTo>
                    <a:pt x="870712" y="1598168"/>
                  </a:lnTo>
                  <a:lnTo>
                    <a:pt x="963345" y="1544701"/>
                  </a:lnTo>
                  <a:lnTo>
                    <a:pt x="990854" y="1528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961" y="1757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8161" y="1757660"/>
              <a:ext cx="23507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2854" y="1829561"/>
              <a:ext cx="7311390" cy="4034790"/>
            </a:xfrm>
            <a:custGeom>
              <a:avLst/>
              <a:gdLst/>
              <a:ahLst/>
              <a:cxnLst/>
              <a:rect l="l" t="t" r="r" b="b"/>
              <a:pathLst>
                <a:path w="7311390" h="4034790">
                  <a:moveTo>
                    <a:pt x="3649002" y="2922371"/>
                  </a:moveTo>
                  <a:lnTo>
                    <a:pt x="3648608" y="2916263"/>
                  </a:lnTo>
                  <a:lnTo>
                    <a:pt x="3645916" y="2910751"/>
                  </a:lnTo>
                  <a:lnTo>
                    <a:pt x="3641115" y="2906522"/>
                  </a:lnTo>
                  <a:lnTo>
                    <a:pt x="3635108" y="2904477"/>
                  </a:lnTo>
                  <a:lnTo>
                    <a:pt x="3628999" y="2904858"/>
                  </a:lnTo>
                  <a:lnTo>
                    <a:pt x="3623487" y="2907512"/>
                  </a:lnTo>
                  <a:lnTo>
                    <a:pt x="3619271" y="2912237"/>
                  </a:lnTo>
                  <a:lnTo>
                    <a:pt x="3593109" y="2957093"/>
                  </a:lnTo>
                  <a:lnTo>
                    <a:pt x="3593109" y="1524000"/>
                  </a:lnTo>
                  <a:lnTo>
                    <a:pt x="3561105" y="1524000"/>
                  </a:lnTo>
                  <a:lnTo>
                    <a:pt x="3561105" y="2957093"/>
                  </a:lnTo>
                  <a:lnTo>
                    <a:pt x="3534943" y="2912237"/>
                  </a:lnTo>
                  <a:lnTo>
                    <a:pt x="3530714" y="2907512"/>
                  </a:lnTo>
                  <a:lnTo>
                    <a:pt x="3525202" y="2904858"/>
                  </a:lnTo>
                  <a:lnTo>
                    <a:pt x="3519093" y="2904477"/>
                  </a:lnTo>
                  <a:lnTo>
                    <a:pt x="3513099" y="2906522"/>
                  </a:lnTo>
                  <a:lnTo>
                    <a:pt x="3508286" y="2910751"/>
                  </a:lnTo>
                  <a:lnTo>
                    <a:pt x="3505606" y="2916263"/>
                  </a:lnTo>
                  <a:lnTo>
                    <a:pt x="3505200" y="2922371"/>
                  </a:lnTo>
                  <a:lnTo>
                    <a:pt x="3507257" y="2928366"/>
                  </a:lnTo>
                  <a:lnTo>
                    <a:pt x="3567696" y="3031998"/>
                  </a:lnTo>
                  <a:lnTo>
                    <a:pt x="2601214" y="3031998"/>
                  </a:lnTo>
                  <a:lnTo>
                    <a:pt x="2646070" y="3005836"/>
                  </a:lnTo>
                  <a:lnTo>
                    <a:pt x="2650794" y="3001619"/>
                  </a:lnTo>
                  <a:lnTo>
                    <a:pt x="2653449" y="2996107"/>
                  </a:lnTo>
                  <a:lnTo>
                    <a:pt x="2653830" y="2989999"/>
                  </a:lnTo>
                  <a:lnTo>
                    <a:pt x="2651785" y="2983992"/>
                  </a:lnTo>
                  <a:lnTo>
                    <a:pt x="2647556" y="2979191"/>
                  </a:lnTo>
                  <a:lnTo>
                    <a:pt x="2642044" y="2976499"/>
                  </a:lnTo>
                  <a:lnTo>
                    <a:pt x="2635935" y="2976105"/>
                  </a:lnTo>
                  <a:lnTo>
                    <a:pt x="2629941" y="2978150"/>
                  </a:lnTo>
                  <a:lnTo>
                    <a:pt x="2510180" y="3048000"/>
                  </a:lnTo>
                  <a:lnTo>
                    <a:pt x="2629941" y="3117850"/>
                  </a:lnTo>
                  <a:lnTo>
                    <a:pt x="2635935" y="3119907"/>
                  </a:lnTo>
                  <a:lnTo>
                    <a:pt x="2642044" y="3119501"/>
                  </a:lnTo>
                  <a:lnTo>
                    <a:pt x="2647556" y="3116821"/>
                  </a:lnTo>
                  <a:lnTo>
                    <a:pt x="2651785" y="3112008"/>
                  </a:lnTo>
                  <a:lnTo>
                    <a:pt x="2653830" y="3106013"/>
                  </a:lnTo>
                  <a:lnTo>
                    <a:pt x="2653449" y="3099905"/>
                  </a:lnTo>
                  <a:lnTo>
                    <a:pt x="2650794" y="3094393"/>
                  </a:lnTo>
                  <a:lnTo>
                    <a:pt x="2646070" y="3090164"/>
                  </a:lnTo>
                  <a:lnTo>
                    <a:pt x="2601214" y="3064002"/>
                  </a:lnTo>
                  <a:lnTo>
                    <a:pt x="3577107" y="3064002"/>
                  </a:lnTo>
                  <a:lnTo>
                    <a:pt x="3577107" y="3048127"/>
                  </a:lnTo>
                  <a:lnTo>
                    <a:pt x="3595687" y="3016250"/>
                  </a:lnTo>
                  <a:lnTo>
                    <a:pt x="3646957" y="2928366"/>
                  </a:lnTo>
                  <a:lnTo>
                    <a:pt x="3649002" y="2922371"/>
                  </a:lnTo>
                  <a:close/>
                </a:path>
                <a:path w="7311390" h="4034790">
                  <a:moveTo>
                    <a:pt x="4715802" y="1093571"/>
                  </a:moveTo>
                  <a:lnTo>
                    <a:pt x="4715408" y="1087462"/>
                  </a:lnTo>
                  <a:lnTo>
                    <a:pt x="4712716" y="1081951"/>
                  </a:lnTo>
                  <a:lnTo>
                    <a:pt x="4707915" y="1077722"/>
                  </a:lnTo>
                  <a:lnTo>
                    <a:pt x="4701908" y="1075677"/>
                  </a:lnTo>
                  <a:lnTo>
                    <a:pt x="4695799" y="1076058"/>
                  </a:lnTo>
                  <a:lnTo>
                    <a:pt x="4690288" y="1078712"/>
                  </a:lnTo>
                  <a:lnTo>
                    <a:pt x="4686071" y="1083437"/>
                  </a:lnTo>
                  <a:lnTo>
                    <a:pt x="4659909" y="1128293"/>
                  </a:lnTo>
                  <a:lnTo>
                    <a:pt x="4659909" y="0"/>
                  </a:lnTo>
                  <a:lnTo>
                    <a:pt x="4627905" y="0"/>
                  </a:lnTo>
                  <a:lnTo>
                    <a:pt x="4627905" y="1128293"/>
                  </a:lnTo>
                  <a:lnTo>
                    <a:pt x="4601743" y="1083437"/>
                  </a:lnTo>
                  <a:lnTo>
                    <a:pt x="4597514" y="1078712"/>
                  </a:lnTo>
                  <a:lnTo>
                    <a:pt x="4592002" y="1076058"/>
                  </a:lnTo>
                  <a:lnTo>
                    <a:pt x="4585894" y="1075677"/>
                  </a:lnTo>
                  <a:lnTo>
                    <a:pt x="4579899" y="1077722"/>
                  </a:lnTo>
                  <a:lnTo>
                    <a:pt x="4575086" y="1081951"/>
                  </a:lnTo>
                  <a:lnTo>
                    <a:pt x="4572406" y="1087462"/>
                  </a:lnTo>
                  <a:lnTo>
                    <a:pt x="4572000" y="1093571"/>
                  </a:lnTo>
                  <a:lnTo>
                    <a:pt x="4574057" y="1099566"/>
                  </a:lnTo>
                  <a:lnTo>
                    <a:pt x="4643907" y="1219327"/>
                  </a:lnTo>
                  <a:lnTo>
                    <a:pt x="4662424" y="1187577"/>
                  </a:lnTo>
                  <a:lnTo>
                    <a:pt x="4713757" y="1099566"/>
                  </a:lnTo>
                  <a:lnTo>
                    <a:pt x="4715802" y="1093571"/>
                  </a:lnTo>
                  <a:close/>
                </a:path>
                <a:path w="7311390" h="4034790">
                  <a:moveTo>
                    <a:pt x="5253634" y="1533525"/>
                  </a:moveTo>
                  <a:lnTo>
                    <a:pt x="5136159" y="1459992"/>
                  </a:lnTo>
                  <a:lnTo>
                    <a:pt x="5130203" y="1457756"/>
                  </a:lnTo>
                  <a:lnTo>
                    <a:pt x="5124056" y="1457960"/>
                  </a:lnTo>
                  <a:lnTo>
                    <a:pt x="5118443" y="1460461"/>
                  </a:lnTo>
                  <a:lnTo>
                    <a:pt x="5114061" y="1465072"/>
                  </a:lnTo>
                  <a:lnTo>
                    <a:pt x="5111813" y="1471028"/>
                  </a:lnTo>
                  <a:lnTo>
                    <a:pt x="5112016" y="1477175"/>
                  </a:lnTo>
                  <a:lnTo>
                    <a:pt x="5114518" y="1482788"/>
                  </a:lnTo>
                  <a:lnTo>
                    <a:pt x="5119141" y="1487170"/>
                  </a:lnTo>
                  <a:lnTo>
                    <a:pt x="5163096" y="1514665"/>
                  </a:lnTo>
                  <a:lnTo>
                    <a:pt x="4949215" y="1507998"/>
                  </a:lnTo>
                  <a:lnTo>
                    <a:pt x="4948199" y="1540002"/>
                  </a:lnTo>
                  <a:lnTo>
                    <a:pt x="5162207" y="1546669"/>
                  </a:lnTo>
                  <a:lnTo>
                    <a:pt x="5116474" y="1571498"/>
                  </a:lnTo>
                  <a:lnTo>
                    <a:pt x="5111597" y="1575562"/>
                  </a:lnTo>
                  <a:lnTo>
                    <a:pt x="5108753" y="1580959"/>
                  </a:lnTo>
                  <a:lnTo>
                    <a:pt x="5108143" y="1587042"/>
                  </a:lnTo>
                  <a:lnTo>
                    <a:pt x="5109997" y="1593088"/>
                  </a:lnTo>
                  <a:lnTo>
                    <a:pt x="5114112" y="1598015"/>
                  </a:lnTo>
                  <a:lnTo>
                    <a:pt x="5119560" y="1600860"/>
                  </a:lnTo>
                  <a:lnTo>
                    <a:pt x="5125656" y="1601431"/>
                  </a:lnTo>
                  <a:lnTo>
                    <a:pt x="5131714" y="1599565"/>
                  </a:lnTo>
                  <a:lnTo>
                    <a:pt x="5225961" y="1548511"/>
                  </a:lnTo>
                  <a:lnTo>
                    <a:pt x="5253634" y="1533525"/>
                  </a:lnTo>
                  <a:close/>
                </a:path>
                <a:path w="7311390" h="4034790">
                  <a:moveTo>
                    <a:pt x="7311034" y="1524000"/>
                  </a:moveTo>
                  <a:lnTo>
                    <a:pt x="7283590" y="1507998"/>
                  </a:lnTo>
                  <a:lnTo>
                    <a:pt x="7191273" y="1454150"/>
                  </a:lnTo>
                  <a:lnTo>
                    <a:pt x="7185266" y="1452105"/>
                  </a:lnTo>
                  <a:lnTo>
                    <a:pt x="7179157" y="1452499"/>
                  </a:lnTo>
                  <a:lnTo>
                    <a:pt x="7173646" y="1455191"/>
                  </a:lnTo>
                  <a:lnTo>
                    <a:pt x="7169429" y="1459992"/>
                  </a:lnTo>
                  <a:lnTo>
                    <a:pt x="7167372" y="1465999"/>
                  </a:lnTo>
                  <a:lnTo>
                    <a:pt x="7167753" y="1472107"/>
                  </a:lnTo>
                  <a:lnTo>
                    <a:pt x="7170407" y="1477619"/>
                  </a:lnTo>
                  <a:lnTo>
                    <a:pt x="7175144" y="1481836"/>
                  </a:lnTo>
                  <a:lnTo>
                    <a:pt x="7219988" y="1507998"/>
                  </a:lnTo>
                  <a:lnTo>
                    <a:pt x="6625107" y="1507998"/>
                  </a:lnTo>
                  <a:lnTo>
                    <a:pt x="6625107" y="1540002"/>
                  </a:lnTo>
                  <a:lnTo>
                    <a:pt x="6761505" y="1540002"/>
                  </a:lnTo>
                  <a:lnTo>
                    <a:pt x="6761505" y="3871493"/>
                  </a:lnTo>
                  <a:lnTo>
                    <a:pt x="6735343" y="3826637"/>
                  </a:lnTo>
                  <a:lnTo>
                    <a:pt x="6731114" y="3821900"/>
                  </a:lnTo>
                  <a:lnTo>
                    <a:pt x="6725602" y="3819233"/>
                  </a:lnTo>
                  <a:lnTo>
                    <a:pt x="6719494" y="3818839"/>
                  </a:lnTo>
                  <a:lnTo>
                    <a:pt x="6713499" y="3820884"/>
                  </a:lnTo>
                  <a:lnTo>
                    <a:pt x="6708686" y="3825113"/>
                  </a:lnTo>
                  <a:lnTo>
                    <a:pt x="6706006" y="3830637"/>
                  </a:lnTo>
                  <a:lnTo>
                    <a:pt x="6705600" y="3836759"/>
                  </a:lnTo>
                  <a:lnTo>
                    <a:pt x="6707657" y="3842766"/>
                  </a:lnTo>
                  <a:lnTo>
                    <a:pt x="6768122" y="3946398"/>
                  </a:lnTo>
                  <a:lnTo>
                    <a:pt x="162775" y="3946398"/>
                  </a:lnTo>
                  <a:lnTo>
                    <a:pt x="207670" y="3920210"/>
                  </a:lnTo>
                  <a:lnTo>
                    <a:pt x="212394" y="3915994"/>
                  </a:lnTo>
                  <a:lnTo>
                    <a:pt x="215049" y="3910469"/>
                  </a:lnTo>
                  <a:lnTo>
                    <a:pt x="215430" y="3904348"/>
                  </a:lnTo>
                  <a:lnTo>
                    <a:pt x="213385" y="3898328"/>
                  </a:lnTo>
                  <a:lnTo>
                    <a:pt x="209156" y="3893591"/>
                  </a:lnTo>
                  <a:lnTo>
                    <a:pt x="203644" y="3890924"/>
                  </a:lnTo>
                  <a:lnTo>
                    <a:pt x="197535" y="3890518"/>
                  </a:lnTo>
                  <a:lnTo>
                    <a:pt x="191528" y="3892562"/>
                  </a:lnTo>
                  <a:lnTo>
                    <a:pt x="87909" y="3953002"/>
                  </a:lnTo>
                  <a:lnTo>
                    <a:pt x="87909" y="1919719"/>
                  </a:lnTo>
                  <a:lnTo>
                    <a:pt x="114071" y="1964563"/>
                  </a:lnTo>
                  <a:lnTo>
                    <a:pt x="118287" y="1969300"/>
                  </a:lnTo>
                  <a:lnTo>
                    <a:pt x="123799" y="1971954"/>
                  </a:lnTo>
                  <a:lnTo>
                    <a:pt x="129908" y="1972335"/>
                  </a:lnTo>
                  <a:lnTo>
                    <a:pt x="135915" y="1970278"/>
                  </a:lnTo>
                  <a:lnTo>
                    <a:pt x="140716" y="1966061"/>
                  </a:lnTo>
                  <a:lnTo>
                    <a:pt x="143408" y="1960549"/>
                  </a:lnTo>
                  <a:lnTo>
                    <a:pt x="143802" y="1954441"/>
                  </a:lnTo>
                  <a:lnTo>
                    <a:pt x="141757" y="1948434"/>
                  </a:lnTo>
                  <a:lnTo>
                    <a:pt x="90424" y="1860423"/>
                  </a:lnTo>
                  <a:lnTo>
                    <a:pt x="71907" y="1828673"/>
                  </a:lnTo>
                  <a:lnTo>
                    <a:pt x="2057" y="1948434"/>
                  </a:lnTo>
                  <a:lnTo>
                    <a:pt x="0" y="1954441"/>
                  </a:lnTo>
                  <a:lnTo>
                    <a:pt x="393" y="1960549"/>
                  </a:lnTo>
                  <a:lnTo>
                    <a:pt x="3086" y="1966061"/>
                  </a:lnTo>
                  <a:lnTo>
                    <a:pt x="7899" y="1970278"/>
                  </a:lnTo>
                  <a:lnTo>
                    <a:pt x="13893" y="1972335"/>
                  </a:lnTo>
                  <a:lnTo>
                    <a:pt x="20002" y="1971954"/>
                  </a:lnTo>
                  <a:lnTo>
                    <a:pt x="25514" y="1969300"/>
                  </a:lnTo>
                  <a:lnTo>
                    <a:pt x="29743" y="1964563"/>
                  </a:lnTo>
                  <a:lnTo>
                    <a:pt x="55905" y="1919719"/>
                  </a:lnTo>
                  <a:lnTo>
                    <a:pt x="55905" y="3962400"/>
                  </a:lnTo>
                  <a:lnTo>
                    <a:pt x="71780" y="3962400"/>
                  </a:lnTo>
                  <a:lnTo>
                    <a:pt x="191528" y="4032224"/>
                  </a:lnTo>
                  <a:lnTo>
                    <a:pt x="197535" y="4034282"/>
                  </a:lnTo>
                  <a:lnTo>
                    <a:pt x="203644" y="4033888"/>
                  </a:lnTo>
                  <a:lnTo>
                    <a:pt x="209156" y="4031221"/>
                  </a:lnTo>
                  <a:lnTo>
                    <a:pt x="213385" y="4026471"/>
                  </a:lnTo>
                  <a:lnTo>
                    <a:pt x="215430" y="4020464"/>
                  </a:lnTo>
                  <a:lnTo>
                    <a:pt x="215049" y="4014343"/>
                  </a:lnTo>
                  <a:lnTo>
                    <a:pt x="212394" y="4008805"/>
                  </a:lnTo>
                  <a:lnTo>
                    <a:pt x="207670" y="4004576"/>
                  </a:lnTo>
                  <a:lnTo>
                    <a:pt x="162788" y="3978402"/>
                  </a:lnTo>
                  <a:lnTo>
                    <a:pt x="6777507" y="3978402"/>
                  </a:lnTo>
                  <a:lnTo>
                    <a:pt x="6777507" y="3962476"/>
                  </a:lnTo>
                  <a:lnTo>
                    <a:pt x="6796024" y="3930726"/>
                  </a:lnTo>
                  <a:lnTo>
                    <a:pt x="6847357" y="3842766"/>
                  </a:lnTo>
                  <a:lnTo>
                    <a:pt x="6849402" y="3836759"/>
                  </a:lnTo>
                  <a:lnTo>
                    <a:pt x="6849008" y="3830637"/>
                  </a:lnTo>
                  <a:lnTo>
                    <a:pt x="6846316" y="3825113"/>
                  </a:lnTo>
                  <a:lnTo>
                    <a:pt x="6841515" y="3820884"/>
                  </a:lnTo>
                  <a:lnTo>
                    <a:pt x="6835508" y="3818839"/>
                  </a:lnTo>
                  <a:lnTo>
                    <a:pt x="6829399" y="3819233"/>
                  </a:lnTo>
                  <a:lnTo>
                    <a:pt x="6823888" y="3821900"/>
                  </a:lnTo>
                  <a:lnTo>
                    <a:pt x="6819671" y="3826637"/>
                  </a:lnTo>
                  <a:lnTo>
                    <a:pt x="6793509" y="3871493"/>
                  </a:lnTo>
                  <a:lnTo>
                    <a:pt x="6793509" y="1540002"/>
                  </a:lnTo>
                  <a:lnTo>
                    <a:pt x="7219988" y="1540002"/>
                  </a:lnTo>
                  <a:lnTo>
                    <a:pt x="7175144" y="1566164"/>
                  </a:lnTo>
                  <a:lnTo>
                    <a:pt x="7170407" y="1570393"/>
                  </a:lnTo>
                  <a:lnTo>
                    <a:pt x="7167753" y="1575904"/>
                  </a:lnTo>
                  <a:lnTo>
                    <a:pt x="7167372" y="1582013"/>
                  </a:lnTo>
                  <a:lnTo>
                    <a:pt x="7169429" y="1588008"/>
                  </a:lnTo>
                  <a:lnTo>
                    <a:pt x="7173646" y="1592821"/>
                  </a:lnTo>
                  <a:lnTo>
                    <a:pt x="7179157" y="1595501"/>
                  </a:lnTo>
                  <a:lnTo>
                    <a:pt x="7185266" y="1595907"/>
                  </a:lnTo>
                  <a:lnTo>
                    <a:pt x="7191273" y="1593850"/>
                  </a:lnTo>
                  <a:lnTo>
                    <a:pt x="7283590" y="1540002"/>
                  </a:lnTo>
                  <a:lnTo>
                    <a:pt x="7311034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869950"/>
            <a:ext cx="2075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72228" y="3212592"/>
            <a:ext cx="254635" cy="297180"/>
            <a:chOff x="4872228" y="3212592"/>
            <a:chExt cx="254635" cy="297180"/>
          </a:xfrm>
        </p:grpSpPr>
        <p:sp>
          <p:nvSpPr>
            <p:cNvPr id="30" name="object 30"/>
            <p:cNvSpPr/>
            <p:nvPr/>
          </p:nvSpPr>
          <p:spPr>
            <a:xfrm>
              <a:off x="4876800" y="3217164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122682" y="0"/>
                  </a:move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8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3" y="144018"/>
                  </a:ln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76800" y="3217164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89">
                  <a:moveTo>
                    <a:pt x="245363" y="144018"/>
                  </a:move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2" y="0"/>
                  </a:ln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8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2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3" y="1440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2228" y="1367027"/>
            <a:ext cx="1685925" cy="2600325"/>
            <a:chOff x="4872228" y="1367027"/>
            <a:chExt cx="1685925" cy="2600325"/>
          </a:xfrm>
        </p:grpSpPr>
        <p:sp>
          <p:nvSpPr>
            <p:cNvPr id="3" name="object 3"/>
            <p:cNvSpPr/>
            <p:nvPr/>
          </p:nvSpPr>
          <p:spPr>
            <a:xfrm>
              <a:off x="4876800" y="1371599"/>
              <a:ext cx="1676400" cy="2590800"/>
            </a:xfrm>
            <a:custGeom>
              <a:avLst/>
              <a:gdLst/>
              <a:ahLst/>
              <a:cxnLst/>
              <a:rect l="l" t="t" r="r" b="b"/>
              <a:pathLst>
                <a:path w="1676400" h="2590800">
                  <a:moveTo>
                    <a:pt x="13970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2311400"/>
                  </a:lnTo>
                  <a:lnTo>
                    <a:pt x="3656" y="2356719"/>
                  </a:lnTo>
                  <a:lnTo>
                    <a:pt x="14244" y="2399710"/>
                  </a:lnTo>
                  <a:lnTo>
                    <a:pt x="31186" y="2439798"/>
                  </a:lnTo>
                  <a:lnTo>
                    <a:pt x="53908" y="2476408"/>
                  </a:lnTo>
                  <a:lnTo>
                    <a:pt x="81835" y="2508964"/>
                  </a:lnTo>
                  <a:lnTo>
                    <a:pt x="114391" y="2536891"/>
                  </a:lnTo>
                  <a:lnTo>
                    <a:pt x="151001" y="2559613"/>
                  </a:lnTo>
                  <a:lnTo>
                    <a:pt x="191089" y="2576555"/>
                  </a:lnTo>
                  <a:lnTo>
                    <a:pt x="234080" y="2587143"/>
                  </a:lnTo>
                  <a:lnTo>
                    <a:pt x="279400" y="2590800"/>
                  </a:lnTo>
                  <a:lnTo>
                    <a:pt x="1397000" y="2590800"/>
                  </a:lnTo>
                  <a:lnTo>
                    <a:pt x="1442319" y="2587143"/>
                  </a:lnTo>
                  <a:lnTo>
                    <a:pt x="1485310" y="2576555"/>
                  </a:lnTo>
                  <a:lnTo>
                    <a:pt x="1525398" y="2559613"/>
                  </a:lnTo>
                  <a:lnTo>
                    <a:pt x="1562008" y="2536891"/>
                  </a:lnTo>
                  <a:lnTo>
                    <a:pt x="1594564" y="2508964"/>
                  </a:lnTo>
                  <a:lnTo>
                    <a:pt x="1622491" y="2476408"/>
                  </a:lnTo>
                  <a:lnTo>
                    <a:pt x="1645213" y="2439798"/>
                  </a:lnTo>
                  <a:lnTo>
                    <a:pt x="1662155" y="2399710"/>
                  </a:lnTo>
                  <a:lnTo>
                    <a:pt x="1672743" y="2356719"/>
                  </a:lnTo>
                  <a:lnTo>
                    <a:pt x="1676400" y="2311400"/>
                  </a:lnTo>
                  <a:lnTo>
                    <a:pt x="1676400" y="279400"/>
                  </a:lnTo>
                  <a:lnTo>
                    <a:pt x="1672743" y="234080"/>
                  </a:lnTo>
                  <a:lnTo>
                    <a:pt x="1662155" y="191089"/>
                  </a:lnTo>
                  <a:lnTo>
                    <a:pt x="1645213" y="151001"/>
                  </a:lnTo>
                  <a:lnTo>
                    <a:pt x="1622491" y="114391"/>
                  </a:lnTo>
                  <a:lnTo>
                    <a:pt x="1594564" y="81835"/>
                  </a:lnTo>
                  <a:lnTo>
                    <a:pt x="1562008" y="53908"/>
                  </a:lnTo>
                  <a:lnTo>
                    <a:pt x="1525398" y="31186"/>
                  </a:lnTo>
                  <a:lnTo>
                    <a:pt x="1485310" y="14244"/>
                  </a:lnTo>
                  <a:lnTo>
                    <a:pt x="1442319" y="3656"/>
                  </a:lnTo>
                  <a:lnTo>
                    <a:pt x="1397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1371599"/>
              <a:ext cx="1676400" cy="2590800"/>
            </a:xfrm>
            <a:custGeom>
              <a:avLst/>
              <a:gdLst/>
              <a:ahLst/>
              <a:cxnLst/>
              <a:rect l="l" t="t" r="r" b="b"/>
              <a:pathLst>
                <a:path w="1676400" h="25908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1397000" y="0"/>
                  </a:lnTo>
                  <a:lnTo>
                    <a:pt x="1442319" y="3656"/>
                  </a:lnTo>
                  <a:lnTo>
                    <a:pt x="1485310" y="14244"/>
                  </a:lnTo>
                  <a:lnTo>
                    <a:pt x="1525398" y="31186"/>
                  </a:lnTo>
                  <a:lnTo>
                    <a:pt x="1562008" y="53908"/>
                  </a:lnTo>
                  <a:lnTo>
                    <a:pt x="1594564" y="81835"/>
                  </a:lnTo>
                  <a:lnTo>
                    <a:pt x="1622491" y="114391"/>
                  </a:lnTo>
                  <a:lnTo>
                    <a:pt x="1645213" y="151001"/>
                  </a:lnTo>
                  <a:lnTo>
                    <a:pt x="1662155" y="191089"/>
                  </a:lnTo>
                  <a:lnTo>
                    <a:pt x="1672743" y="234080"/>
                  </a:lnTo>
                  <a:lnTo>
                    <a:pt x="1676400" y="279400"/>
                  </a:lnTo>
                  <a:lnTo>
                    <a:pt x="1676400" y="2311400"/>
                  </a:lnTo>
                  <a:lnTo>
                    <a:pt x="1672743" y="2356719"/>
                  </a:lnTo>
                  <a:lnTo>
                    <a:pt x="1662155" y="2399710"/>
                  </a:lnTo>
                  <a:lnTo>
                    <a:pt x="1645213" y="2439798"/>
                  </a:lnTo>
                  <a:lnTo>
                    <a:pt x="1622491" y="2476408"/>
                  </a:lnTo>
                  <a:lnTo>
                    <a:pt x="1594564" y="2508964"/>
                  </a:lnTo>
                  <a:lnTo>
                    <a:pt x="1562008" y="2536891"/>
                  </a:lnTo>
                  <a:lnTo>
                    <a:pt x="1525398" y="2559613"/>
                  </a:lnTo>
                  <a:lnTo>
                    <a:pt x="1485310" y="2576555"/>
                  </a:lnTo>
                  <a:lnTo>
                    <a:pt x="1442319" y="2587143"/>
                  </a:lnTo>
                  <a:lnTo>
                    <a:pt x="1397000" y="2590800"/>
                  </a:lnTo>
                  <a:lnTo>
                    <a:pt x="279400" y="2590800"/>
                  </a:lnTo>
                  <a:lnTo>
                    <a:pt x="234080" y="2587143"/>
                  </a:lnTo>
                  <a:lnTo>
                    <a:pt x="191089" y="2576555"/>
                  </a:lnTo>
                  <a:lnTo>
                    <a:pt x="151001" y="2559613"/>
                  </a:lnTo>
                  <a:lnTo>
                    <a:pt x="114391" y="2536891"/>
                  </a:lnTo>
                  <a:lnTo>
                    <a:pt x="81835" y="2508964"/>
                  </a:lnTo>
                  <a:lnTo>
                    <a:pt x="53908" y="2476408"/>
                  </a:lnTo>
                  <a:lnTo>
                    <a:pt x="31186" y="2439798"/>
                  </a:lnTo>
                  <a:lnTo>
                    <a:pt x="14244" y="2399710"/>
                  </a:lnTo>
                  <a:lnTo>
                    <a:pt x="3656" y="2356719"/>
                  </a:lnTo>
                  <a:lnTo>
                    <a:pt x="0" y="2311400"/>
                  </a:lnTo>
                  <a:lnTo>
                    <a:pt x="0" y="279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95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52860" y="1508569"/>
            <a:ext cx="7311390" cy="4355465"/>
            <a:chOff x="1452860" y="1508569"/>
            <a:chExt cx="7311390" cy="4355465"/>
          </a:xfrm>
        </p:grpSpPr>
        <p:sp>
          <p:nvSpPr>
            <p:cNvPr id="12" name="object 12"/>
            <p:cNvSpPr/>
            <p:nvPr/>
          </p:nvSpPr>
          <p:spPr>
            <a:xfrm>
              <a:off x="5258561" y="1524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8961" y="3281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1235" y="1829434"/>
              <a:ext cx="991235" cy="1600835"/>
            </a:xfrm>
            <a:custGeom>
              <a:avLst/>
              <a:gdLst/>
              <a:ahLst/>
              <a:cxnLst/>
              <a:rect l="l" t="t" r="r" b="b"/>
              <a:pathLst>
                <a:path w="991235" h="1600835">
                  <a:moveTo>
                    <a:pt x="990854" y="1528826"/>
                  </a:moveTo>
                  <a:lnTo>
                    <a:pt x="871474" y="1458468"/>
                  </a:lnTo>
                  <a:lnTo>
                    <a:pt x="865441" y="1456423"/>
                  </a:lnTo>
                  <a:lnTo>
                    <a:pt x="859294" y="1456804"/>
                  </a:lnTo>
                  <a:lnTo>
                    <a:pt x="853732" y="1459458"/>
                  </a:lnTo>
                  <a:lnTo>
                    <a:pt x="849503" y="1464183"/>
                  </a:lnTo>
                  <a:lnTo>
                    <a:pt x="847445" y="1470190"/>
                  </a:lnTo>
                  <a:lnTo>
                    <a:pt x="847826" y="1476298"/>
                  </a:lnTo>
                  <a:lnTo>
                    <a:pt x="850480" y="1481810"/>
                  </a:lnTo>
                  <a:lnTo>
                    <a:pt x="855218" y="1486027"/>
                  </a:lnTo>
                  <a:lnTo>
                    <a:pt x="899858" y="1512417"/>
                  </a:lnTo>
                  <a:lnTo>
                    <a:pt x="244729" y="1509293"/>
                  </a:lnTo>
                  <a:lnTo>
                    <a:pt x="244729" y="91046"/>
                  </a:lnTo>
                  <a:lnTo>
                    <a:pt x="270891" y="135890"/>
                  </a:lnTo>
                  <a:lnTo>
                    <a:pt x="275107" y="140627"/>
                  </a:lnTo>
                  <a:lnTo>
                    <a:pt x="280619" y="143281"/>
                  </a:lnTo>
                  <a:lnTo>
                    <a:pt x="286727" y="143662"/>
                  </a:lnTo>
                  <a:lnTo>
                    <a:pt x="292735" y="141605"/>
                  </a:lnTo>
                  <a:lnTo>
                    <a:pt x="297535" y="137388"/>
                  </a:lnTo>
                  <a:lnTo>
                    <a:pt x="300228" y="131876"/>
                  </a:lnTo>
                  <a:lnTo>
                    <a:pt x="300621" y="125768"/>
                  </a:lnTo>
                  <a:lnTo>
                    <a:pt x="298577" y="119761"/>
                  </a:lnTo>
                  <a:lnTo>
                    <a:pt x="247243" y="31750"/>
                  </a:lnTo>
                  <a:lnTo>
                    <a:pt x="228727" y="0"/>
                  </a:lnTo>
                  <a:lnTo>
                    <a:pt x="158877" y="119761"/>
                  </a:lnTo>
                  <a:lnTo>
                    <a:pt x="156819" y="125768"/>
                  </a:lnTo>
                  <a:lnTo>
                    <a:pt x="157226" y="131876"/>
                  </a:lnTo>
                  <a:lnTo>
                    <a:pt x="159905" y="137388"/>
                  </a:lnTo>
                  <a:lnTo>
                    <a:pt x="164719" y="141605"/>
                  </a:lnTo>
                  <a:lnTo>
                    <a:pt x="170713" y="143662"/>
                  </a:lnTo>
                  <a:lnTo>
                    <a:pt x="176822" y="143281"/>
                  </a:lnTo>
                  <a:lnTo>
                    <a:pt x="182333" y="140627"/>
                  </a:lnTo>
                  <a:lnTo>
                    <a:pt x="186563" y="135890"/>
                  </a:lnTo>
                  <a:lnTo>
                    <a:pt x="212725" y="91046"/>
                  </a:lnTo>
                  <a:lnTo>
                    <a:pt x="212725" y="1509141"/>
                  </a:lnTo>
                  <a:lnTo>
                    <a:pt x="254" y="1508125"/>
                  </a:lnTo>
                  <a:lnTo>
                    <a:pt x="0" y="1540129"/>
                  </a:lnTo>
                  <a:lnTo>
                    <a:pt x="899871" y="1544421"/>
                  </a:lnTo>
                  <a:lnTo>
                    <a:pt x="854710" y="1570482"/>
                  </a:lnTo>
                  <a:lnTo>
                    <a:pt x="849947" y="1574634"/>
                  </a:lnTo>
                  <a:lnTo>
                    <a:pt x="847255" y="1580121"/>
                  </a:lnTo>
                  <a:lnTo>
                    <a:pt x="846823" y="1586255"/>
                  </a:lnTo>
                  <a:lnTo>
                    <a:pt x="848868" y="1592326"/>
                  </a:lnTo>
                  <a:lnTo>
                    <a:pt x="853084" y="1597088"/>
                  </a:lnTo>
                  <a:lnTo>
                    <a:pt x="858596" y="1599780"/>
                  </a:lnTo>
                  <a:lnTo>
                    <a:pt x="864704" y="1600212"/>
                  </a:lnTo>
                  <a:lnTo>
                    <a:pt x="870712" y="1598168"/>
                  </a:lnTo>
                  <a:lnTo>
                    <a:pt x="963345" y="1544701"/>
                  </a:lnTo>
                  <a:lnTo>
                    <a:pt x="990854" y="1528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961" y="1757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8161" y="1757660"/>
              <a:ext cx="23507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2854" y="1829561"/>
              <a:ext cx="7311390" cy="4034790"/>
            </a:xfrm>
            <a:custGeom>
              <a:avLst/>
              <a:gdLst/>
              <a:ahLst/>
              <a:cxnLst/>
              <a:rect l="l" t="t" r="r" b="b"/>
              <a:pathLst>
                <a:path w="7311390" h="4034790">
                  <a:moveTo>
                    <a:pt x="3649002" y="2922371"/>
                  </a:moveTo>
                  <a:lnTo>
                    <a:pt x="3648608" y="2916263"/>
                  </a:lnTo>
                  <a:lnTo>
                    <a:pt x="3645916" y="2910751"/>
                  </a:lnTo>
                  <a:lnTo>
                    <a:pt x="3641115" y="2906522"/>
                  </a:lnTo>
                  <a:lnTo>
                    <a:pt x="3635108" y="2904477"/>
                  </a:lnTo>
                  <a:lnTo>
                    <a:pt x="3628999" y="2904858"/>
                  </a:lnTo>
                  <a:lnTo>
                    <a:pt x="3623487" y="2907512"/>
                  </a:lnTo>
                  <a:lnTo>
                    <a:pt x="3619271" y="2912237"/>
                  </a:lnTo>
                  <a:lnTo>
                    <a:pt x="3593109" y="2957093"/>
                  </a:lnTo>
                  <a:lnTo>
                    <a:pt x="3593109" y="1524000"/>
                  </a:lnTo>
                  <a:lnTo>
                    <a:pt x="3561105" y="1524000"/>
                  </a:lnTo>
                  <a:lnTo>
                    <a:pt x="3561105" y="2957093"/>
                  </a:lnTo>
                  <a:lnTo>
                    <a:pt x="3534943" y="2912237"/>
                  </a:lnTo>
                  <a:lnTo>
                    <a:pt x="3530714" y="2907512"/>
                  </a:lnTo>
                  <a:lnTo>
                    <a:pt x="3525202" y="2904858"/>
                  </a:lnTo>
                  <a:lnTo>
                    <a:pt x="3519093" y="2904477"/>
                  </a:lnTo>
                  <a:lnTo>
                    <a:pt x="3513099" y="2906522"/>
                  </a:lnTo>
                  <a:lnTo>
                    <a:pt x="3508286" y="2910751"/>
                  </a:lnTo>
                  <a:lnTo>
                    <a:pt x="3505606" y="2916263"/>
                  </a:lnTo>
                  <a:lnTo>
                    <a:pt x="3505200" y="2922371"/>
                  </a:lnTo>
                  <a:lnTo>
                    <a:pt x="3507257" y="2928366"/>
                  </a:lnTo>
                  <a:lnTo>
                    <a:pt x="3567696" y="3031998"/>
                  </a:lnTo>
                  <a:lnTo>
                    <a:pt x="2601214" y="3031998"/>
                  </a:lnTo>
                  <a:lnTo>
                    <a:pt x="2646070" y="3005836"/>
                  </a:lnTo>
                  <a:lnTo>
                    <a:pt x="2650794" y="3001619"/>
                  </a:lnTo>
                  <a:lnTo>
                    <a:pt x="2653449" y="2996107"/>
                  </a:lnTo>
                  <a:lnTo>
                    <a:pt x="2653830" y="2989999"/>
                  </a:lnTo>
                  <a:lnTo>
                    <a:pt x="2651785" y="2983992"/>
                  </a:lnTo>
                  <a:lnTo>
                    <a:pt x="2647556" y="2979191"/>
                  </a:lnTo>
                  <a:lnTo>
                    <a:pt x="2642044" y="2976499"/>
                  </a:lnTo>
                  <a:lnTo>
                    <a:pt x="2635935" y="2976105"/>
                  </a:lnTo>
                  <a:lnTo>
                    <a:pt x="2629941" y="2978150"/>
                  </a:lnTo>
                  <a:lnTo>
                    <a:pt x="2510180" y="3048000"/>
                  </a:lnTo>
                  <a:lnTo>
                    <a:pt x="2629941" y="3117850"/>
                  </a:lnTo>
                  <a:lnTo>
                    <a:pt x="2635935" y="3119907"/>
                  </a:lnTo>
                  <a:lnTo>
                    <a:pt x="2642044" y="3119501"/>
                  </a:lnTo>
                  <a:lnTo>
                    <a:pt x="2647556" y="3116821"/>
                  </a:lnTo>
                  <a:lnTo>
                    <a:pt x="2651785" y="3112008"/>
                  </a:lnTo>
                  <a:lnTo>
                    <a:pt x="2653830" y="3106013"/>
                  </a:lnTo>
                  <a:lnTo>
                    <a:pt x="2653449" y="3099905"/>
                  </a:lnTo>
                  <a:lnTo>
                    <a:pt x="2650794" y="3094393"/>
                  </a:lnTo>
                  <a:lnTo>
                    <a:pt x="2646070" y="3090164"/>
                  </a:lnTo>
                  <a:lnTo>
                    <a:pt x="2601214" y="3064002"/>
                  </a:lnTo>
                  <a:lnTo>
                    <a:pt x="3577107" y="3064002"/>
                  </a:lnTo>
                  <a:lnTo>
                    <a:pt x="3577107" y="3048127"/>
                  </a:lnTo>
                  <a:lnTo>
                    <a:pt x="3595687" y="3016250"/>
                  </a:lnTo>
                  <a:lnTo>
                    <a:pt x="3646957" y="2928366"/>
                  </a:lnTo>
                  <a:lnTo>
                    <a:pt x="3649002" y="2922371"/>
                  </a:lnTo>
                  <a:close/>
                </a:path>
                <a:path w="7311390" h="4034790">
                  <a:moveTo>
                    <a:pt x="4715802" y="1093571"/>
                  </a:moveTo>
                  <a:lnTo>
                    <a:pt x="4715408" y="1087462"/>
                  </a:lnTo>
                  <a:lnTo>
                    <a:pt x="4712716" y="1081951"/>
                  </a:lnTo>
                  <a:lnTo>
                    <a:pt x="4707915" y="1077722"/>
                  </a:lnTo>
                  <a:lnTo>
                    <a:pt x="4701908" y="1075677"/>
                  </a:lnTo>
                  <a:lnTo>
                    <a:pt x="4695799" y="1076058"/>
                  </a:lnTo>
                  <a:lnTo>
                    <a:pt x="4690288" y="1078712"/>
                  </a:lnTo>
                  <a:lnTo>
                    <a:pt x="4686071" y="1083437"/>
                  </a:lnTo>
                  <a:lnTo>
                    <a:pt x="4659909" y="1128293"/>
                  </a:lnTo>
                  <a:lnTo>
                    <a:pt x="4659909" y="0"/>
                  </a:lnTo>
                  <a:lnTo>
                    <a:pt x="4627905" y="0"/>
                  </a:lnTo>
                  <a:lnTo>
                    <a:pt x="4627905" y="1128293"/>
                  </a:lnTo>
                  <a:lnTo>
                    <a:pt x="4601743" y="1083437"/>
                  </a:lnTo>
                  <a:lnTo>
                    <a:pt x="4597514" y="1078712"/>
                  </a:lnTo>
                  <a:lnTo>
                    <a:pt x="4592002" y="1076058"/>
                  </a:lnTo>
                  <a:lnTo>
                    <a:pt x="4585894" y="1075677"/>
                  </a:lnTo>
                  <a:lnTo>
                    <a:pt x="4579899" y="1077722"/>
                  </a:lnTo>
                  <a:lnTo>
                    <a:pt x="4575086" y="1081951"/>
                  </a:lnTo>
                  <a:lnTo>
                    <a:pt x="4572406" y="1087462"/>
                  </a:lnTo>
                  <a:lnTo>
                    <a:pt x="4572000" y="1093571"/>
                  </a:lnTo>
                  <a:lnTo>
                    <a:pt x="4574057" y="1099566"/>
                  </a:lnTo>
                  <a:lnTo>
                    <a:pt x="4643907" y="1219327"/>
                  </a:lnTo>
                  <a:lnTo>
                    <a:pt x="4662424" y="1187577"/>
                  </a:lnTo>
                  <a:lnTo>
                    <a:pt x="4713757" y="1099566"/>
                  </a:lnTo>
                  <a:lnTo>
                    <a:pt x="4715802" y="1093571"/>
                  </a:lnTo>
                  <a:close/>
                </a:path>
                <a:path w="7311390" h="4034790">
                  <a:moveTo>
                    <a:pt x="5253634" y="1533525"/>
                  </a:moveTo>
                  <a:lnTo>
                    <a:pt x="5136159" y="1459992"/>
                  </a:lnTo>
                  <a:lnTo>
                    <a:pt x="5130203" y="1457756"/>
                  </a:lnTo>
                  <a:lnTo>
                    <a:pt x="5124056" y="1457960"/>
                  </a:lnTo>
                  <a:lnTo>
                    <a:pt x="5118443" y="1460461"/>
                  </a:lnTo>
                  <a:lnTo>
                    <a:pt x="5114061" y="1465072"/>
                  </a:lnTo>
                  <a:lnTo>
                    <a:pt x="5111813" y="1471028"/>
                  </a:lnTo>
                  <a:lnTo>
                    <a:pt x="5112016" y="1477175"/>
                  </a:lnTo>
                  <a:lnTo>
                    <a:pt x="5114518" y="1482788"/>
                  </a:lnTo>
                  <a:lnTo>
                    <a:pt x="5119141" y="1487170"/>
                  </a:lnTo>
                  <a:lnTo>
                    <a:pt x="5163096" y="1514665"/>
                  </a:lnTo>
                  <a:lnTo>
                    <a:pt x="4949215" y="1507998"/>
                  </a:lnTo>
                  <a:lnTo>
                    <a:pt x="4948199" y="1540002"/>
                  </a:lnTo>
                  <a:lnTo>
                    <a:pt x="5162207" y="1546669"/>
                  </a:lnTo>
                  <a:lnTo>
                    <a:pt x="5116474" y="1571498"/>
                  </a:lnTo>
                  <a:lnTo>
                    <a:pt x="5111597" y="1575562"/>
                  </a:lnTo>
                  <a:lnTo>
                    <a:pt x="5108753" y="1580959"/>
                  </a:lnTo>
                  <a:lnTo>
                    <a:pt x="5108143" y="1587042"/>
                  </a:lnTo>
                  <a:lnTo>
                    <a:pt x="5109997" y="1593088"/>
                  </a:lnTo>
                  <a:lnTo>
                    <a:pt x="5114112" y="1598015"/>
                  </a:lnTo>
                  <a:lnTo>
                    <a:pt x="5119560" y="1600860"/>
                  </a:lnTo>
                  <a:lnTo>
                    <a:pt x="5125656" y="1601431"/>
                  </a:lnTo>
                  <a:lnTo>
                    <a:pt x="5131714" y="1599565"/>
                  </a:lnTo>
                  <a:lnTo>
                    <a:pt x="5225961" y="1548511"/>
                  </a:lnTo>
                  <a:lnTo>
                    <a:pt x="5253634" y="1533525"/>
                  </a:lnTo>
                  <a:close/>
                </a:path>
                <a:path w="7311390" h="4034790">
                  <a:moveTo>
                    <a:pt x="7311034" y="1524000"/>
                  </a:moveTo>
                  <a:lnTo>
                    <a:pt x="7283590" y="1507998"/>
                  </a:lnTo>
                  <a:lnTo>
                    <a:pt x="7191273" y="1454150"/>
                  </a:lnTo>
                  <a:lnTo>
                    <a:pt x="7185266" y="1452105"/>
                  </a:lnTo>
                  <a:lnTo>
                    <a:pt x="7179157" y="1452499"/>
                  </a:lnTo>
                  <a:lnTo>
                    <a:pt x="7173646" y="1455191"/>
                  </a:lnTo>
                  <a:lnTo>
                    <a:pt x="7169429" y="1459992"/>
                  </a:lnTo>
                  <a:lnTo>
                    <a:pt x="7167372" y="1465999"/>
                  </a:lnTo>
                  <a:lnTo>
                    <a:pt x="7167753" y="1472107"/>
                  </a:lnTo>
                  <a:lnTo>
                    <a:pt x="7170407" y="1477619"/>
                  </a:lnTo>
                  <a:lnTo>
                    <a:pt x="7175144" y="1481836"/>
                  </a:lnTo>
                  <a:lnTo>
                    <a:pt x="7219988" y="1507998"/>
                  </a:lnTo>
                  <a:lnTo>
                    <a:pt x="6625107" y="1507998"/>
                  </a:lnTo>
                  <a:lnTo>
                    <a:pt x="6625107" y="1540002"/>
                  </a:lnTo>
                  <a:lnTo>
                    <a:pt x="6761505" y="1540002"/>
                  </a:lnTo>
                  <a:lnTo>
                    <a:pt x="6761505" y="3871493"/>
                  </a:lnTo>
                  <a:lnTo>
                    <a:pt x="6735343" y="3826637"/>
                  </a:lnTo>
                  <a:lnTo>
                    <a:pt x="6731114" y="3821900"/>
                  </a:lnTo>
                  <a:lnTo>
                    <a:pt x="6725602" y="3819233"/>
                  </a:lnTo>
                  <a:lnTo>
                    <a:pt x="6719494" y="3818839"/>
                  </a:lnTo>
                  <a:lnTo>
                    <a:pt x="6713499" y="3820884"/>
                  </a:lnTo>
                  <a:lnTo>
                    <a:pt x="6708686" y="3825113"/>
                  </a:lnTo>
                  <a:lnTo>
                    <a:pt x="6706006" y="3830637"/>
                  </a:lnTo>
                  <a:lnTo>
                    <a:pt x="6705600" y="3836759"/>
                  </a:lnTo>
                  <a:lnTo>
                    <a:pt x="6707657" y="3842766"/>
                  </a:lnTo>
                  <a:lnTo>
                    <a:pt x="6768122" y="3946398"/>
                  </a:lnTo>
                  <a:lnTo>
                    <a:pt x="162775" y="3946398"/>
                  </a:lnTo>
                  <a:lnTo>
                    <a:pt x="207670" y="3920210"/>
                  </a:lnTo>
                  <a:lnTo>
                    <a:pt x="212394" y="3915994"/>
                  </a:lnTo>
                  <a:lnTo>
                    <a:pt x="215049" y="3910469"/>
                  </a:lnTo>
                  <a:lnTo>
                    <a:pt x="215430" y="3904348"/>
                  </a:lnTo>
                  <a:lnTo>
                    <a:pt x="213385" y="3898328"/>
                  </a:lnTo>
                  <a:lnTo>
                    <a:pt x="209156" y="3893591"/>
                  </a:lnTo>
                  <a:lnTo>
                    <a:pt x="203644" y="3890924"/>
                  </a:lnTo>
                  <a:lnTo>
                    <a:pt x="197535" y="3890518"/>
                  </a:lnTo>
                  <a:lnTo>
                    <a:pt x="191528" y="3892562"/>
                  </a:lnTo>
                  <a:lnTo>
                    <a:pt x="87909" y="3953002"/>
                  </a:lnTo>
                  <a:lnTo>
                    <a:pt x="87909" y="1919719"/>
                  </a:lnTo>
                  <a:lnTo>
                    <a:pt x="114071" y="1964563"/>
                  </a:lnTo>
                  <a:lnTo>
                    <a:pt x="118287" y="1969300"/>
                  </a:lnTo>
                  <a:lnTo>
                    <a:pt x="123799" y="1971954"/>
                  </a:lnTo>
                  <a:lnTo>
                    <a:pt x="129908" y="1972335"/>
                  </a:lnTo>
                  <a:lnTo>
                    <a:pt x="135915" y="1970278"/>
                  </a:lnTo>
                  <a:lnTo>
                    <a:pt x="140716" y="1966061"/>
                  </a:lnTo>
                  <a:lnTo>
                    <a:pt x="143408" y="1960549"/>
                  </a:lnTo>
                  <a:lnTo>
                    <a:pt x="143802" y="1954441"/>
                  </a:lnTo>
                  <a:lnTo>
                    <a:pt x="141757" y="1948434"/>
                  </a:lnTo>
                  <a:lnTo>
                    <a:pt x="90424" y="1860423"/>
                  </a:lnTo>
                  <a:lnTo>
                    <a:pt x="71907" y="1828673"/>
                  </a:lnTo>
                  <a:lnTo>
                    <a:pt x="2057" y="1948434"/>
                  </a:lnTo>
                  <a:lnTo>
                    <a:pt x="0" y="1954441"/>
                  </a:lnTo>
                  <a:lnTo>
                    <a:pt x="393" y="1960549"/>
                  </a:lnTo>
                  <a:lnTo>
                    <a:pt x="3086" y="1966061"/>
                  </a:lnTo>
                  <a:lnTo>
                    <a:pt x="7899" y="1970278"/>
                  </a:lnTo>
                  <a:lnTo>
                    <a:pt x="13893" y="1972335"/>
                  </a:lnTo>
                  <a:lnTo>
                    <a:pt x="20002" y="1971954"/>
                  </a:lnTo>
                  <a:lnTo>
                    <a:pt x="25514" y="1969300"/>
                  </a:lnTo>
                  <a:lnTo>
                    <a:pt x="29743" y="1964563"/>
                  </a:lnTo>
                  <a:lnTo>
                    <a:pt x="55905" y="1919719"/>
                  </a:lnTo>
                  <a:lnTo>
                    <a:pt x="55905" y="3962400"/>
                  </a:lnTo>
                  <a:lnTo>
                    <a:pt x="71780" y="3962400"/>
                  </a:lnTo>
                  <a:lnTo>
                    <a:pt x="191528" y="4032224"/>
                  </a:lnTo>
                  <a:lnTo>
                    <a:pt x="197535" y="4034282"/>
                  </a:lnTo>
                  <a:lnTo>
                    <a:pt x="203644" y="4033888"/>
                  </a:lnTo>
                  <a:lnTo>
                    <a:pt x="209156" y="4031221"/>
                  </a:lnTo>
                  <a:lnTo>
                    <a:pt x="213385" y="4026471"/>
                  </a:lnTo>
                  <a:lnTo>
                    <a:pt x="215430" y="4020464"/>
                  </a:lnTo>
                  <a:lnTo>
                    <a:pt x="215049" y="4014343"/>
                  </a:lnTo>
                  <a:lnTo>
                    <a:pt x="212394" y="4008805"/>
                  </a:lnTo>
                  <a:lnTo>
                    <a:pt x="207670" y="4004576"/>
                  </a:lnTo>
                  <a:lnTo>
                    <a:pt x="162788" y="3978402"/>
                  </a:lnTo>
                  <a:lnTo>
                    <a:pt x="6777507" y="3978402"/>
                  </a:lnTo>
                  <a:lnTo>
                    <a:pt x="6777507" y="3962476"/>
                  </a:lnTo>
                  <a:lnTo>
                    <a:pt x="6796024" y="3930726"/>
                  </a:lnTo>
                  <a:lnTo>
                    <a:pt x="6847357" y="3842766"/>
                  </a:lnTo>
                  <a:lnTo>
                    <a:pt x="6849402" y="3836759"/>
                  </a:lnTo>
                  <a:lnTo>
                    <a:pt x="6849008" y="3830637"/>
                  </a:lnTo>
                  <a:lnTo>
                    <a:pt x="6846316" y="3825113"/>
                  </a:lnTo>
                  <a:lnTo>
                    <a:pt x="6841515" y="3820884"/>
                  </a:lnTo>
                  <a:lnTo>
                    <a:pt x="6835508" y="3818839"/>
                  </a:lnTo>
                  <a:lnTo>
                    <a:pt x="6829399" y="3819233"/>
                  </a:lnTo>
                  <a:lnTo>
                    <a:pt x="6823888" y="3821900"/>
                  </a:lnTo>
                  <a:lnTo>
                    <a:pt x="6819671" y="3826637"/>
                  </a:lnTo>
                  <a:lnTo>
                    <a:pt x="6793509" y="3871493"/>
                  </a:lnTo>
                  <a:lnTo>
                    <a:pt x="6793509" y="1540002"/>
                  </a:lnTo>
                  <a:lnTo>
                    <a:pt x="7219988" y="1540002"/>
                  </a:lnTo>
                  <a:lnTo>
                    <a:pt x="7175144" y="1566164"/>
                  </a:lnTo>
                  <a:lnTo>
                    <a:pt x="7170407" y="1570393"/>
                  </a:lnTo>
                  <a:lnTo>
                    <a:pt x="7167753" y="1575904"/>
                  </a:lnTo>
                  <a:lnTo>
                    <a:pt x="7167372" y="1582013"/>
                  </a:lnTo>
                  <a:lnTo>
                    <a:pt x="7169429" y="1588008"/>
                  </a:lnTo>
                  <a:lnTo>
                    <a:pt x="7173646" y="1592821"/>
                  </a:lnTo>
                  <a:lnTo>
                    <a:pt x="7179157" y="1595501"/>
                  </a:lnTo>
                  <a:lnTo>
                    <a:pt x="7185266" y="1595907"/>
                  </a:lnTo>
                  <a:lnTo>
                    <a:pt x="7191273" y="1593850"/>
                  </a:lnTo>
                  <a:lnTo>
                    <a:pt x="7283590" y="1540002"/>
                  </a:lnTo>
                  <a:lnTo>
                    <a:pt x="7311034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40" y="869950"/>
            <a:ext cx="544385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Now which rule we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to use?</a:t>
            </a:r>
            <a:endParaRPr sz="2400">
              <a:latin typeface="Tahoma"/>
              <a:cs typeface="Tahoma"/>
            </a:endParaRPr>
          </a:p>
          <a:p>
            <a:pPr marL="5042535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504253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2228" y="1214627"/>
            <a:ext cx="1685925" cy="2905125"/>
            <a:chOff x="4872228" y="1214627"/>
            <a:chExt cx="1685925" cy="2905125"/>
          </a:xfrm>
        </p:grpSpPr>
        <p:sp>
          <p:nvSpPr>
            <p:cNvPr id="3" name="object 3"/>
            <p:cNvSpPr/>
            <p:nvPr/>
          </p:nvSpPr>
          <p:spPr>
            <a:xfrm>
              <a:off x="4876800" y="1219199"/>
              <a:ext cx="1676400" cy="2895600"/>
            </a:xfrm>
            <a:custGeom>
              <a:avLst/>
              <a:gdLst/>
              <a:ahLst/>
              <a:cxnLst/>
              <a:rect l="l" t="t" r="r" b="b"/>
              <a:pathLst>
                <a:path w="1676400" h="2895600">
                  <a:moveTo>
                    <a:pt x="13970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2616200"/>
                  </a:lnTo>
                  <a:lnTo>
                    <a:pt x="3656" y="2661519"/>
                  </a:lnTo>
                  <a:lnTo>
                    <a:pt x="14244" y="2704510"/>
                  </a:lnTo>
                  <a:lnTo>
                    <a:pt x="31186" y="2744598"/>
                  </a:lnTo>
                  <a:lnTo>
                    <a:pt x="53908" y="2781208"/>
                  </a:lnTo>
                  <a:lnTo>
                    <a:pt x="81835" y="2813764"/>
                  </a:lnTo>
                  <a:lnTo>
                    <a:pt x="114391" y="2841691"/>
                  </a:lnTo>
                  <a:lnTo>
                    <a:pt x="151001" y="2864413"/>
                  </a:lnTo>
                  <a:lnTo>
                    <a:pt x="191089" y="2881355"/>
                  </a:lnTo>
                  <a:lnTo>
                    <a:pt x="234080" y="2891943"/>
                  </a:lnTo>
                  <a:lnTo>
                    <a:pt x="279400" y="2895600"/>
                  </a:lnTo>
                  <a:lnTo>
                    <a:pt x="1397000" y="2895600"/>
                  </a:lnTo>
                  <a:lnTo>
                    <a:pt x="1442319" y="2891943"/>
                  </a:lnTo>
                  <a:lnTo>
                    <a:pt x="1485310" y="2881355"/>
                  </a:lnTo>
                  <a:lnTo>
                    <a:pt x="1525398" y="2864413"/>
                  </a:lnTo>
                  <a:lnTo>
                    <a:pt x="1562008" y="2841691"/>
                  </a:lnTo>
                  <a:lnTo>
                    <a:pt x="1594564" y="2813764"/>
                  </a:lnTo>
                  <a:lnTo>
                    <a:pt x="1622491" y="2781208"/>
                  </a:lnTo>
                  <a:lnTo>
                    <a:pt x="1645213" y="2744598"/>
                  </a:lnTo>
                  <a:lnTo>
                    <a:pt x="1662155" y="2704510"/>
                  </a:lnTo>
                  <a:lnTo>
                    <a:pt x="1672743" y="2661519"/>
                  </a:lnTo>
                  <a:lnTo>
                    <a:pt x="1676400" y="2616200"/>
                  </a:lnTo>
                  <a:lnTo>
                    <a:pt x="1676400" y="279400"/>
                  </a:lnTo>
                  <a:lnTo>
                    <a:pt x="1672743" y="234080"/>
                  </a:lnTo>
                  <a:lnTo>
                    <a:pt x="1662155" y="191089"/>
                  </a:lnTo>
                  <a:lnTo>
                    <a:pt x="1645213" y="151001"/>
                  </a:lnTo>
                  <a:lnTo>
                    <a:pt x="1622491" y="114391"/>
                  </a:lnTo>
                  <a:lnTo>
                    <a:pt x="1594564" y="81835"/>
                  </a:lnTo>
                  <a:lnTo>
                    <a:pt x="1562008" y="53908"/>
                  </a:lnTo>
                  <a:lnTo>
                    <a:pt x="1525398" y="31186"/>
                  </a:lnTo>
                  <a:lnTo>
                    <a:pt x="1485310" y="14244"/>
                  </a:lnTo>
                  <a:lnTo>
                    <a:pt x="1442319" y="3656"/>
                  </a:lnTo>
                  <a:lnTo>
                    <a:pt x="1397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1219199"/>
              <a:ext cx="1676400" cy="2895600"/>
            </a:xfrm>
            <a:custGeom>
              <a:avLst/>
              <a:gdLst/>
              <a:ahLst/>
              <a:cxnLst/>
              <a:rect l="l" t="t" r="r" b="b"/>
              <a:pathLst>
                <a:path w="1676400" h="28956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1397000" y="0"/>
                  </a:lnTo>
                  <a:lnTo>
                    <a:pt x="1442319" y="3656"/>
                  </a:lnTo>
                  <a:lnTo>
                    <a:pt x="1485310" y="14244"/>
                  </a:lnTo>
                  <a:lnTo>
                    <a:pt x="1525398" y="31186"/>
                  </a:lnTo>
                  <a:lnTo>
                    <a:pt x="1562008" y="53908"/>
                  </a:lnTo>
                  <a:lnTo>
                    <a:pt x="1594564" y="81835"/>
                  </a:lnTo>
                  <a:lnTo>
                    <a:pt x="1622491" y="114391"/>
                  </a:lnTo>
                  <a:lnTo>
                    <a:pt x="1645213" y="151001"/>
                  </a:lnTo>
                  <a:lnTo>
                    <a:pt x="1662155" y="191089"/>
                  </a:lnTo>
                  <a:lnTo>
                    <a:pt x="1672743" y="234080"/>
                  </a:lnTo>
                  <a:lnTo>
                    <a:pt x="1676400" y="279400"/>
                  </a:lnTo>
                  <a:lnTo>
                    <a:pt x="1676400" y="2616200"/>
                  </a:lnTo>
                  <a:lnTo>
                    <a:pt x="1672743" y="2661519"/>
                  </a:lnTo>
                  <a:lnTo>
                    <a:pt x="1662155" y="2704510"/>
                  </a:lnTo>
                  <a:lnTo>
                    <a:pt x="1645213" y="2744598"/>
                  </a:lnTo>
                  <a:lnTo>
                    <a:pt x="1622491" y="2781208"/>
                  </a:lnTo>
                  <a:lnTo>
                    <a:pt x="1594564" y="2813764"/>
                  </a:lnTo>
                  <a:lnTo>
                    <a:pt x="1562008" y="2841691"/>
                  </a:lnTo>
                  <a:lnTo>
                    <a:pt x="1525398" y="2864413"/>
                  </a:lnTo>
                  <a:lnTo>
                    <a:pt x="1485310" y="2881355"/>
                  </a:lnTo>
                  <a:lnTo>
                    <a:pt x="1442319" y="2891943"/>
                  </a:lnTo>
                  <a:lnTo>
                    <a:pt x="1397000" y="2895600"/>
                  </a:lnTo>
                  <a:lnTo>
                    <a:pt x="279400" y="2895600"/>
                  </a:lnTo>
                  <a:lnTo>
                    <a:pt x="234080" y="2891943"/>
                  </a:lnTo>
                  <a:lnTo>
                    <a:pt x="191089" y="2881355"/>
                  </a:lnTo>
                  <a:lnTo>
                    <a:pt x="151001" y="2864413"/>
                  </a:lnTo>
                  <a:lnTo>
                    <a:pt x="114391" y="2841691"/>
                  </a:lnTo>
                  <a:lnTo>
                    <a:pt x="81835" y="2813764"/>
                  </a:lnTo>
                  <a:lnTo>
                    <a:pt x="53908" y="2781208"/>
                  </a:lnTo>
                  <a:lnTo>
                    <a:pt x="31186" y="2744598"/>
                  </a:lnTo>
                  <a:lnTo>
                    <a:pt x="14244" y="2704510"/>
                  </a:lnTo>
                  <a:lnTo>
                    <a:pt x="3656" y="2661519"/>
                  </a:lnTo>
                  <a:lnTo>
                    <a:pt x="0" y="2616200"/>
                  </a:lnTo>
                  <a:lnTo>
                    <a:pt x="0" y="279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8561" y="1524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7428" y="1540509"/>
            <a:ext cx="4133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452860" y="1757660"/>
            <a:ext cx="7311390" cy="4106545"/>
            <a:chOff x="1452860" y="1757660"/>
            <a:chExt cx="7311390" cy="4106545"/>
          </a:xfrm>
        </p:grpSpPr>
        <p:sp>
          <p:nvSpPr>
            <p:cNvPr id="14" name="object 14"/>
            <p:cNvSpPr/>
            <p:nvPr/>
          </p:nvSpPr>
          <p:spPr>
            <a:xfrm>
              <a:off x="4572762" y="1829434"/>
              <a:ext cx="686435" cy="1596390"/>
            </a:xfrm>
            <a:custGeom>
              <a:avLst/>
              <a:gdLst/>
              <a:ahLst/>
              <a:cxnLst/>
              <a:rect l="l" t="t" r="r" b="b"/>
              <a:pathLst>
                <a:path w="686435" h="1596389">
                  <a:moveTo>
                    <a:pt x="685927" y="1524127"/>
                  </a:moveTo>
                  <a:lnTo>
                    <a:pt x="658482" y="1508125"/>
                  </a:lnTo>
                  <a:lnTo>
                    <a:pt x="566166" y="1454277"/>
                  </a:lnTo>
                  <a:lnTo>
                    <a:pt x="560158" y="1452232"/>
                  </a:lnTo>
                  <a:lnTo>
                    <a:pt x="554050" y="1452626"/>
                  </a:lnTo>
                  <a:lnTo>
                    <a:pt x="548538" y="1455318"/>
                  </a:lnTo>
                  <a:lnTo>
                    <a:pt x="544322" y="1460119"/>
                  </a:lnTo>
                  <a:lnTo>
                    <a:pt x="542264" y="1466126"/>
                  </a:lnTo>
                  <a:lnTo>
                    <a:pt x="542645" y="1472234"/>
                  </a:lnTo>
                  <a:lnTo>
                    <a:pt x="545299" y="1477746"/>
                  </a:lnTo>
                  <a:lnTo>
                    <a:pt x="550037" y="1481963"/>
                  </a:lnTo>
                  <a:lnTo>
                    <a:pt x="594880" y="1508125"/>
                  </a:lnTo>
                  <a:lnTo>
                    <a:pt x="473202" y="1508125"/>
                  </a:lnTo>
                  <a:lnTo>
                    <a:pt x="473202" y="91046"/>
                  </a:lnTo>
                  <a:lnTo>
                    <a:pt x="499364" y="135890"/>
                  </a:lnTo>
                  <a:lnTo>
                    <a:pt x="503580" y="140627"/>
                  </a:lnTo>
                  <a:lnTo>
                    <a:pt x="509092" y="143281"/>
                  </a:lnTo>
                  <a:lnTo>
                    <a:pt x="515200" y="143662"/>
                  </a:lnTo>
                  <a:lnTo>
                    <a:pt x="521208" y="141605"/>
                  </a:lnTo>
                  <a:lnTo>
                    <a:pt x="526008" y="137388"/>
                  </a:lnTo>
                  <a:lnTo>
                    <a:pt x="528701" y="131876"/>
                  </a:lnTo>
                  <a:lnTo>
                    <a:pt x="529094" y="125768"/>
                  </a:lnTo>
                  <a:lnTo>
                    <a:pt x="527050" y="119761"/>
                  </a:lnTo>
                  <a:lnTo>
                    <a:pt x="475716" y="31750"/>
                  </a:lnTo>
                  <a:lnTo>
                    <a:pt x="457200" y="0"/>
                  </a:lnTo>
                  <a:lnTo>
                    <a:pt x="387350" y="119761"/>
                  </a:lnTo>
                  <a:lnTo>
                    <a:pt x="385292" y="125768"/>
                  </a:lnTo>
                  <a:lnTo>
                    <a:pt x="385699" y="131876"/>
                  </a:lnTo>
                  <a:lnTo>
                    <a:pt x="388378" y="137388"/>
                  </a:lnTo>
                  <a:lnTo>
                    <a:pt x="393192" y="141605"/>
                  </a:lnTo>
                  <a:lnTo>
                    <a:pt x="399186" y="143662"/>
                  </a:lnTo>
                  <a:lnTo>
                    <a:pt x="405295" y="143281"/>
                  </a:lnTo>
                  <a:lnTo>
                    <a:pt x="410806" y="140627"/>
                  </a:lnTo>
                  <a:lnTo>
                    <a:pt x="415036" y="135890"/>
                  </a:lnTo>
                  <a:lnTo>
                    <a:pt x="441198" y="91046"/>
                  </a:lnTo>
                  <a:lnTo>
                    <a:pt x="441198" y="1508125"/>
                  </a:lnTo>
                  <a:lnTo>
                    <a:pt x="0" y="1508125"/>
                  </a:lnTo>
                  <a:lnTo>
                    <a:pt x="0" y="1540129"/>
                  </a:lnTo>
                  <a:lnTo>
                    <a:pt x="594880" y="1540129"/>
                  </a:lnTo>
                  <a:lnTo>
                    <a:pt x="550037" y="1566291"/>
                  </a:lnTo>
                  <a:lnTo>
                    <a:pt x="545299" y="1570520"/>
                  </a:lnTo>
                  <a:lnTo>
                    <a:pt x="542645" y="1576031"/>
                  </a:lnTo>
                  <a:lnTo>
                    <a:pt x="542264" y="1582140"/>
                  </a:lnTo>
                  <a:lnTo>
                    <a:pt x="544322" y="1588135"/>
                  </a:lnTo>
                  <a:lnTo>
                    <a:pt x="548538" y="1592948"/>
                  </a:lnTo>
                  <a:lnTo>
                    <a:pt x="554050" y="1595628"/>
                  </a:lnTo>
                  <a:lnTo>
                    <a:pt x="560158" y="1596034"/>
                  </a:lnTo>
                  <a:lnTo>
                    <a:pt x="566166" y="1593977"/>
                  </a:lnTo>
                  <a:lnTo>
                    <a:pt x="658482" y="1540129"/>
                  </a:lnTo>
                  <a:lnTo>
                    <a:pt x="685927" y="1524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961" y="1757660"/>
              <a:ext cx="228726" cy="143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8161" y="1757660"/>
              <a:ext cx="235076" cy="1438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2854" y="1829561"/>
              <a:ext cx="7311390" cy="4034790"/>
            </a:xfrm>
            <a:custGeom>
              <a:avLst/>
              <a:gdLst/>
              <a:ahLst/>
              <a:cxnLst/>
              <a:rect l="l" t="t" r="r" b="b"/>
              <a:pathLst>
                <a:path w="7311390" h="4034790">
                  <a:moveTo>
                    <a:pt x="3649002" y="2922371"/>
                  </a:moveTo>
                  <a:lnTo>
                    <a:pt x="3648608" y="2916263"/>
                  </a:lnTo>
                  <a:lnTo>
                    <a:pt x="3645916" y="2910751"/>
                  </a:lnTo>
                  <a:lnTo>
                    <a:pt x="3641115" y="2906522"/>
                  </a:lnTo>
                  <a:lnTo>
                    <a:pt x="3635108" y="2904477"/>
                  </a:lnTo>
                  <a:lnTo>
                    <a:pt x="3628999" y="2904858"/>
                  </a:lnTo>
                  <a:lnTo>
                    <a:pt x="3623487" y="2907512"/>
                  </a:lnTo>
                  <a:lnTo>
                    <a:pt x="3619271" y="2912237"/>
                  </a:lnTo>
                  <a:lnTo>
                    <a:pt x="3593109" y="2957093"/>
                  </a:lnTo>
                  <a:lnTo>
                    <a:pt x="3593109" y="1524000"/>
                  </a:lnTo>
                  <a:lnTo>
                    <a:pt x="3561105" y="1524000"/>
                  </a:lnTo>
                  <a:lnTo>
                    <a:pt x="3561105" y="2957093"/>
                  </a:lnTo>
                  <a:lnTo>
                    <a:pt x="3534943" y="2912237"/>
                  </a:lnTo>
                  <a:lnTo>
                    <a:pt x="3530714" y="2907512"/>
                  </a:lnTo>
                  <a:lnTo>
                    <a:pt x="3525202" y="2904858"/>
                  </a:lnTo>
                  <a:lnTo>
                    <a:pt x="3519093" y="2904477"/>
                  </a:lnTo>
                  <a:lnTo>
                    <a:pt x="3513099" y="2906522"/>
                  </a:lnTo>
                  <a:lnTo>
                    <a:pt x="3508286" y="2910751"/>
                  </a:lnTo>
                  <a:lnTo>
                    <a:pt x="3505606" y="2916263"/>
                  </a:lnTo>
                  <a:lnTo>
                    <a:pt x="3505200" y="2922371"/>
                  </a:lnTo>
                  <a:lnTo>
                    <a:pt x="3507257" y="2928366"/>
                  </a:lnTo>
                  <a:lnTo>
                    <a:pt x="3567696" y="3031998"/>
                  </a:lnTo>
                  <a:lnTo>
                    <a:pt x="2601214" y="3031998"/>
                  </a:lnTo>
                  <a:lnTo>
                    <a:pt x="2646070" y="3005836"/>
                  </a:lnTo>
                  <a:lnTo>
                    <a:pt x="2650794" y="3001619"/>
                  </a:lnTo>
                  <a:lnTo>
                    <a:pt x="2653449" y="2996107"/>
                  </a:lnTo>
                  <a:lnTo>
                    <a:pt x="2653830" y="2989999"/>
                  </a:lnTo>
                  <a:lnTo>
                    <a:pt x="2651785" y="2983992"/>
                  </a:lnTo>
                  <a:lnTo>
                    <a:pt x="2647556" y="2979191"/>
                  </a:lnTo>
                  <a:lnTo>
                    <a:pt x="2642044" y="2976499"/>
                  </a:lnTo>
                  <a:lnTo>
                    <a:pt x="2635935" y="2976105"/>
                  </a:lnTo>
                  <a:lnTo>
                    <a:pt x="2629941" y="2978150"/>
                  </a:lnTo>
                  <a:lnTo>
                    <a:pt x="2510180" y="3048000"/>
                  </a:lnTo>
                  <a:lnTo>
                    <a:pt x="2629941" y="3117850"/>
                  </a:lnTo>
                  <a:lnTo>
                    <a:pt x="2635935" y="3119907"/>
                  </a:lnTo>
                  <a:lnTo>
                    <a:pt x="2642044" y="3119501"/>
                  </a:lnTo>
                  <a:lnTo>
                    <a:pt x="2647556" y="3116821"/>
                  </a:lnTo>
                  <a:lnTo>
                    <a:pt x="2651785" y="3112008"/>
                  </a:lnTo>
                  <a:lnTo>
                    <a:pt x="2653830" y="3106013"/>
                  </a:lnTo>
                  <a:lnTo>
                    <a:pt x="2653449" y="3099905"/>
                  </a:lnTo>
                  <a:lnTo>
                    <a:pt x="2650794" y="3094393"/>
                  </a:lnTo>
                  <a:lnTo>
                    <a:pt x="2646070" y="3090164"/>
                  </a:lnTo>
                  <a:lnTo>
                    <a:pt x="2601214" y="3064002"/>
                  </a:lnTo>
                  <a:lnTo>
                    <a:pt x="3577107" y="3064002"/>
                  </a:lnTo>
                  <a:lnTo>
                    <a:pt x="3577107" y="3048127"/>
                  </a:lnTo>
                  <a:lnTo>
                    <a:pt x="3595687" y="3016250"/>
                  </a:lnTo>
                  <a:lnTo>
                    <a:pt x="3646957" y="2928366"/>
                  </a:lnTo>
                  <a:lnTo>
                    <a:pt x="3649002" y="2922371"/>
                  </a:lnTo>
                  <a:close/>
                </a:path>
                <a:path w="7311390" h="4034790">
                  <a:moveTo>
                    <a:pt x="4715802" y="1093571"/>
                  </a:moveTo>
                  <a:lnTo>
                    <a:pt x="4715408" y="1087462"/>
                  </a:lnTo>
                  <a:lnTo>
                    <a:pt x="4712716" y="1081951"/>
                  </a:lnTo>
                  <a:lnTo>
                    <a:pt x="4707915" y="1077722"/>
                  </a:lnTo>
                  <a:lnTo>
                    <a:pt x="4701908" y="1075677"/>
                  </a:lnTo>
                  <a:lnTo>
                    <a:pt x="4695799" y="1076058"/>
                  </a:lnTo>
                  <a:lnTo>
                    <a:pt x="4690288" y="1078712"/>
                  </a:lnTo>
                  <a:lnTo>
                    <a:pt x="4686071" y="1083437"/>
                  </a:lnTo>
                  <a:lnTo>
                    <a:pt x="4659909" y="1128293"/>
                  </a:lnTo>
                  <a:lnTo>
                    <a:pt x="4659909" y="0"/>
                  </a:lnTo>
                  <a:lnTo>
                    <a:pt x="4627905" y="0"/>
                  </a:lnTo>
                  <a:lnTo>
                    <a:pt x="4627905" y="1128293"/>
                  </a:lnTo>
                  <a:lnTo>
                    <a:pt x="4601743" y="1083437"/>
                  </a:lnTo>
                  <a:lnTo>
                    <a:pt x="4597514" y="1078712"/>
                  </a:lnTo>
                  <a:lnTo>
                    <a:pt x="4592002" y="1076058"/>
                  </a:lnTo>
                  <a:lnTo>
                    <a:pt x="4585894" y="1075677"/>
                  </a:lnTo>
                  <a:lnTo>
                    <a:pt x="4579899" y="1077722"/>
                  </a:lnTo>
                  <a:lnTo>
                    <a:pt x="4575086" y="1081951"/>
                  </a:lnTo>
                  <a:lnTo>
                    <a:pt x="4572406" y="1087462"/>
                  </a:lnTo>
                  <a:lnTo>
                    <a:pt x="4572000" y="1093571"/>
                  </a:lnTo>
                  <a:lnTo>
                    <a:pt x="4574057" y="1099566"/>
                  </a:lnTo>
                  <a:lnTo>
                    <a:pt x="4643907" y="1219327"/>
                  </a:lnTo>
                  <a:lnTo>
                    <a:pt x="4662424" y="1187577"/>
                  </a:lnTo>
                  <a:lnTo>
                    <a:pt x="4713757" y="1099566"/>
                  </a:lnTo>
                  <a:lnTo>
                    <a:pt x="4715802" y="1093571"/>
                  </a:lnTo>
                  <a:close/>
                </a:path>
                <a:path w="7311390" h="4034790">
                  <a:moveTo>
                    <a:pt x="5253634" y="1533525"/>
                  </a:moveTo>
                  <a:lnTo>
                    <a:pt x="5136159" y="1459992"/>
                  </a:lnTo>
                  <a:lnTo>
                    <a:pt x="5130203" y="1457756"/>
                  </a:lnTo>
                  <a:lnTo>
                    <a:pt x="5124056" y="1457960"/>
                  </a:lnTo>
                  <a:lnTo>
                    <a:pt x="5118443" y="1460461"/>
                  </a:lnTo>
                  <a:lnTo>
                    <a:pt x="5114061" y="1465072"/>
                  </a:lnTo>
                  <a:lnTo>
                    <a:pt x="5111813" y="1471028"/>
                  </a:lnTo>
                  <a:lnTo>
                    <a:pt x="5112016" y="1477175"/>
                  </a:lnTo>
                  <a:lnTo>
                    <a:pt x="5114518" y="1482788"/>
                  </a:lnTo>
                  <a:lnTo>
                    <a:pt x="5119141" y="1487170"/>
                  </a:lnTo>
                  <a:lnTo>
                    <a:pt x="5163096" y="1514665"/>
                  </a:lnTo>
                  <a:lnTo>
                    <a:pt x="4949215" y="1507998"/>
                  </a:lnTo>
                  <a:lnTo>
                    <a:pt x="4948199" y="1540002"/>
                  </a:lnTo>
                  <a:lnTo>
                    <a:pt x="5162207" y="1546669"/>
                  </a:lnTo>
                  <a:lnTo>
                    <a:pt x="5116474" y="1571498"/>
                  </a:lnTo>
                  <a:lnTo>
                    <a:pt x="5111597" y="1575562"/>
                  </a:lnTo>
                  <a:lnTo>
                    <a:pt x="5108753" y="1580959"/>
                  </a:lnTo>
                  <a:lnTo>
                    <a:pt x="5108143" y="1587042"/>
                  </a:lnTo>
                  <a:lnTo>
                    <a:pt x="5109997" y="1593088"/>
                  </a:lnTo>
                  <a:lnTo>
                    <a:pt x="5114112" y="1598015"/>
                  </a:lnTo>
                  <a:lnTo>
                    <a:pt x="5119560" y="1600860"/>
                  </a:lnTo>
                  <a:lnTo>
                    <a:pt x="5125656" y="1601431"/>
                  </a:lnTo>
                  <a:lnTo>
                    <a:pt x="5131714" y="1599565"/>
                  </a:lnTo>
                  <a:lnTo>
                    <a:pt x="5225961" y="1548511"/>
                  </a:lnTo>
                  <a:lnTo>
                    <a:pt x="5253634" y="1533525"/>
                  </a:lnTo>
                  <a:close/>
                </a:path>
                <a:path w="7311390" h="4034790">
                  <a:moveTo>
                    <a:pt x="7311034" y="1524000"/>
                  </a:moveTo>
                  <a:lnTo>
                    <a:pt x="7283590" y="1507998"/>
                  </a:lnTo>
                  <a:lnTo>
                    <a:pt x="7191273" y="1454150"/>
                  </a:lnTo>
                  <a:lnTo>
                    <a:pt x="7185266" y="1452105"/>
                  </a:lnTo>
                  <a:lnTo>
                    <a:pt x="7179157" y="1452499"/>
                  </a:lnTo>
                  <a:lnTo>
                    <a:pt x="7173646" y="1455191"/>
                  </a:lnTo>
                  <a:lnTo>
                    <a:pt x="7169429" y="1459992"/>
                  </a:lnTo>
                  <a:lnTo>
                    <a:pt x="7167372" y="1465999"/>
                  </a:lnTo>
                  <a:lnTo>
                    <a:pt x="7167753" y="1472107"/>
                  </a:lnTo>
                  <a:lnTo>
                    <a:pt x="7170407" y="1477619"/>
                  </a:lnTo>
                  <a:lnTo>
                    <a:pt x="7175144" y="1481836"/>
                  </a:lnTo>
                  <a:lnTo>
                    <a:pt x="7219988" y="1507998"/>
                  </a:lnTo>
                  <a:lnTo>
                    <a:pt x="6625107" y="1507998"/>
                  </a:lnTo>
                  <a:lnTo>
                    <a:pt x="6625107" y="1540002"/>
                  </a:lnTo>
                  <a:lnTo>
                    <a:pt x="6761505" y="1540002"/>
                  </a:lnTo>
                  <a:lnTo>
                    <a:pt x="6761505" y="3871493"/>
                  </a:lnTo>
                  <a:lnTo>
                    <a:pt x="6735343" y="3826637"/>
                  </a:lnTo>
                  <a:lnTo>
                    <a:pt x="6731114" y="3821900"/>
                  </a:lnTo>
                  <a:lnTo>
                    <a:pt x="6725602" y="3819233"/>
                  </a:lnTo>
                  <a:lnTo>
                    <a:pt x="6719494" y="3818839"/>
                  </a:lnTo>
                  <a:lnTo>
                    <a:pt x="6713499" y="3820884"/>
                  </a:lnTo>
                  <a:lnTo>
                    <a:pt x="6708686" y="3825113"/>
                  </a:lnTo>
                  <a:lnTo>
                    <a:pt x="6706006" y="3830637"/>
                  </a:lnTo>
                  <a:lnTo>
                    <a:pt x="6705600" y="3836759"/>
                  </a:lnTo>
                  <a:lnTo>
                    <a:pt x="6707657" y="3842766"/>
                  </a:lnTo>
                  <a:lnTo>
                    <a:pt x="6768122" y="3946398"/>
                  </a:lnTo>
                  <a:lnTo>
                    <a:pt x="162775" y="3946398"/>
                  </a:lnTo>
                  <a:lnTo>
                    <a:pt x="207670" y="3920210"/>
                  </a:lnTo>
                  <a:lnTo>
                    <a:pt x="212394" y="3915994"/>
                  </a:lnTo>
                  <a:lnTo>
                    <a:pt x="215049" y="3910469"/>
                  </a:lnTo>
                  <a:lnTo>
                    <a:pt x="215430" y="3904348"/>
                  </a:lnTo>
                  <a:lnTo>
                    <a:pt x="213385" y="3898328"/>
                  </a:lnTo>
                  <a:lnTo>
                    <a:pt x="209156" y="3893591"/>
                  </a:lnTo>
                  <a:lnTo>
                    <a:pt x="203644" y="3890924"/>
                  </a:lnTo>
                  <a:lnTo>
                    <a:pt x="197535" y="3890518"/>
                  </a:lnTo>
                  <a:lnTo>
                    <a:pt x="191528" y="3892562"/>
                  </a:lnTo>
                  <a:lnTo>
                    <a:pt x="87909" y="3953002"/>
                  </a:lnTo>
                  <a:lnTo>
                    <a:pt x="87909" y="1919719"/>
                  </a:lnTo>
                  <a:lnTo>
                    <a:pt x="114071" y="1964563"/>
                  </a:lnTo>
                  <a:lnTo>
                    <a:pt x="118287" y="1969300"/>
                  </a:lnTo>
                  <a:lnTo>
                    <a:pt x="123799" y="1971954"/>
                  </a:lnTo>
                  <a:lnTo>
                    <a:pt x="129908" y="1972335"/>
                  </a:lnTo>
                  <a:lnTo>
                    <a:pt x="135915" y="1970278"/>
                  </a:lnTo>
                  <a:lnTo>
                    <a:pt x="140716" y="1966061"/>
                  </a:lnTo>
                  <a:lnTo>
                    <a:pt x="143408" y="1960549"/>
                  </a:lnTo>
                  <a:lnTo>
                    <a:pt x="143802" y="1954441"/>
                  </a:lnTo>
                  <a:lnTo>
                    <a:pt x="141757" y="1948434"/>
                  </a:lnTo>
                  <a:lnTo>
                    <a:pt x="90424" y="1860423"/>
                  </a:lnTo>
                  <a:lnTo>
                    <a:pt x="71907" y="1828673"/>
                  </a:lnTo>
                  <a:lnTo>
                    <a:pt x="2057" y="1948434"/>
                  </a:lnTo>
                  <a:lnTo>
                    <a:pt x="0" y="1954441"/>
                  </a:lnTo>
                  <a:lnTo>
                    <a:pt x="393" y="1960549"/>
                  </a:lnTo>
                  <a:lnTo>
                    <a:pt x="3086" y="1966061"/>
                  </a:lnTo>
                  <a:lnTo>
                    <a:pt x="7899" y="1970278"/>
                  </a:lnTo>
                  <a:lnTo>
                    <a:pt x="13893" y="1972335"/>
                  </a:lnTo>
                  <a:lnTo>
                    <a:pt x="20002" y="1971954"/>
                  </a:lnTo>
                  <a:lnTo>
                    <a:pt x="25514" y="1969300"/>
                  </a:lnTo>
                  <a:lnTo>
                    <a:pt x="29743" y="1964563"/>
                  </a:lnTo>
                  <a:lnTo>
                    <a:pt x="55905" y="1919719"/>
                  </a:lnTo>
                  <a:lnTo>
                    <a:pt x="55905" y="3962400"/>
                  </a:lnTo>
                  <a:lnTo>
                    <a:pt x="71780" y="3962400"/>
                  </a:lnTo>
                  <a:lnTo>
                    <a:pt x="191528" y="4032224"/>
                  </a:lnTo>
                  <a:lnTo>
                    <a:pt x="197535" y="4034282"/>
                  </a:lnTo>
                  <a:lnTo>
                    <a:pt x="203644" y="4033888"/>
                  </a:lnTo>
                  <a:lnTo>
                    <a:pt x="209156" y="4031221"/>
                  </a:lnTo>
                  <a:lnTo>
                    <a:pt x="213385" y="4026471"/>
                  </a:lnTo>
                  <a:lnTo>
                    <a:pt x="215430" y="4020464"/>
                  </a:lnTo>
                  <a:lnTo>
                    <a:pt x="215049" y="4014343"/>
                  </a:lnTo>
                  <a:lnTo>
                    <a:pt x="212394" y="4008805"/>
                  </a:lnTo>
                  <a:lnTo>
                    <a:pt x="207670" y="4004576"/>
                  </a:lnTo>
                  <a:lnTo>
                    <a:pt x="162788" y="3978402"/>
                  </a:lnTo>
                  <a:lnTo>
                    <a:pt x="6777507" y="3978402"/>
                  </a:lnTo>
                  <a:lnTo>
                    <a:pt x="6777507" y="3962476"/>
                  </a:lnTo>
                  <a:lnTo>
                    <a:pt x="6796024" y="3930726"/>
                  </a:lnTo>
                  <a:lnTo>
                    <a:pt x="6847357" y="3842766"/>
                  </a:lnTo>
                  <a:lnTo>
                    <a:pt x="6849402" y="3836759"/>
                  </a:lnTo>
                  <a:lnTo>
                    <a:pt x="6849008" y="3830637"/>
                  </a:lnTo>
                  <a:lnTo>
                    <a:pt x="6846316" y="3825113"/>
                  </a:lnTo>
                  <a:lnTo>
                    <a:pt x="6841515" y="3820884"/>
                  </a:lnTo>
                  <a:lnTo>
                    <a:pt x="6835508" y="3818839"/>
                  </a:lnTo>
                  <a:lnTo>
                    <a:pt x="6829399" y="3819233"/>
                  </a:lnTo>
                  <a:lnTo>
                    <a:pt x="6823888" y="3821900"/>
                  </a:lnTo>
                  <a:lnTo>
                    <a:pt x="6819671" y="3826637"/>
                  </a:lnTo>
                  <a:lnTo>
                    <a:pt x="6793509" y="3871493"/>
                  </a:lnTo>
                  <a:lnTo>
                    <a:pt x="6793509" y="1540002"/>
                  </a:lnTo>
                  <a:lnTo>
                    <a:pt x="7219988" y="1540002"/>
                  </a:lnTo>
                  <a:lnTo>
                    <a:pt x="7175144" y="1566164"/>
                  </a:lnTo>
                  <a:lnTo>
                    <a:pt x="7170407" y="1570393"/>
                  </a:lnTo>
                  <a:lnTo>
                    <a:pt x="7167753" y="1575904"/>
                  </a:lnTo>
                  <a:lnTo>
                    <a:pt x="7167372" y="1582013"/>
                  </a:lnTo>
                  <a:lnTo>
                    <a:pt x="7169429" y="1588008"/>
                  </a:lnTo>
                  <a:lnTo>
                    <a:pt x="7173646" y="1592821"/>
                  </a:lnTo>
                  <a:lnTo>
                    <a:pt x="7179157" y="1595501"/>
                  </a:lnTo>
                  <a:lnTo>
                    <a:pt x="7185266" y="1595907"/>
                  </a:lnTo>
                  <a:lnTo>
                    <a:pt x="7191273" y="1593850"/>
                  </a:lnTo>
                  <a:lnTo>
                    <a:pt x="7283590" y="1540002"/>
                  </a:lnTo>
                  <a:lnTo>
                    <a:pt x="7311034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1" y="520191"/>
                </a:lnTo>
              </a:path>
              <a:path w="609600" h="609600">
                <a:moveTo>
                  <a:pt x="88391" y="520191"/>
                </a:moveTo>
                <a:lnTo>
                  <a:pt x="520191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40" y="869950"/>
            <a:ext cx="2269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8561" y="3048761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39561" y="3281660"/>
            <a:ext cx="152526" cy="143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0828" y="2510027"/>
            <a:ext cx="3133725" cy="1762125"/>
            <a:chOff x="5100828" y="2510027"/>
            <a:chExt cx="3133725" cy="1762125"/>
          </a:xfrm>
        </p:grpSpPr>
        <p:sp>
          <p:nvSpPr>
            <p:cNvPr id="3" name="object 3"/>
            <p:cNvSpPr/>
            <p:nvPr/>
          </p:nvSpPr>
          <p:spPr>
            <a:xfrm>
              <a:off x="5105400" y="2514599"/>
              <a:ext cx="3124200" cy="1752600"/>
            </a:xfrm>
            <a:custGeom>
              <a:avLst/>
              <a:gdLst/>
              <a:ahLst/>
              <a:cxnLst/>
              <a:rect l="l" t="t" r="r" b="b"/>
              <a:pathLst>
                <a:path w="3124200" h="1752600">
                  <a:moveTo>
                    <a:pt x="2832100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4" y="1552813"/>
                  </a:lnTo>
                  <a:lnTo>
                    <a:pt x="32609" y="1594722"/>
                  </a:lnTo>
                  <a:lnTo>
                    <a:pt x="56367" y="1632996"/>
                  </a:lnTo>
                  <a:lnTo>
                    <a:pt x="85566" y="1667033"/>
                  </a:lnTo>
                  <a:lnTo>
                    <a:pt x="119603" y="1696232"/>
                  </a:lnTo>
                  <a:lnTo>
                    <a:pt x="157877" y="1719990"/>
                  </a:lnTo>
                  <a:lnTo>
                    <a:pt x="199786" y="1737705"/>
                  </a:lnTo>
                  <a:lnTo>
                    <a:pt x="244727" y="1748776"/>
                  </a:lnTo>
                  <a:lnTo>
                    <a:pt x="292100" y="1752600"/>
                  </a:lnTo>
                  <a:lnTo>
                    <a:pt x="2832100" y="1752600"/>
                  </a:lnTo>
                  <a:lnTo>
                    <a:pt x="2879472" y="1748776"/>
                  </a:lnTo>
                  <a:lnTo>
                    <a:pt x="2924413" y="1737705"/>
                  </a:lnTo>
                  <a:lnTo>
                    <a:pt x="2966322" y="1719990"/>
                  </a:lnTo>
                  <a:lnTo>
                    <a:pt x="3004596" y="1696232"/>
                  </a:lnTo>
                  <a:lnTo>
                    <a:pt x="3038633" y="1667033"/>
                  </a:lnTo>
                  <a:lnTo>
                    <a:pt x="3067832" y="1632996"/>
                  </a:lnTo>
                  <a:lnTo>
                    <a:pt x="3091590" y="1594722"/>
                  </a:lnTo>
                  <a:lnTo>
                    <a:pt x="3109305" y="1552813"/>
                  </a:lnTo>
                  <a:lnTo>
                    <a:pt x="3120376" y="1507872"/>
                  </a:lnTo>
                  <a:lnTo>
                    <a:pt x="3124200" y="1460500"/>
                  </a:lnTo>
                  <a:lnTo>
                    <a:pt x="3124200" y="292100"/>
                  </a:lnTo>
                  <a:lnTo>
                    <a:pt x="3120376" y="244727"/>
                  </a:lnTo>
                  <a:lnTo>
                    <a:pt x="3109305" y="199786"/>
                  </a:lnTo>
                  <a:lnTo>
                    <a:pt x="3091590" y="157877"/>
                  </a:lnTo>
                  <a:lnTo>
                    <a:pt x="3067832" y="119603"/>
                  </a:lnTo>
                  <a:lnTo>
                    <a:pt x="3038633" y="85566"/>
                  </a:lnTo>
                  <a:lnTo>
                    <a:pt x="3004596" y="56367"/>
                  </a:lnTo>
                  <a:lnTo>
                    <a:pt x="2966322" y="32609"/>
                  </a:lnTo>
                  <a:lnTo>
                    <a:pt x="2924413" y="14894"/>
                  </a:lnTo>
                  <a:lnTo>
                    <a:pt x="2879472" y="3823"/>
                  </a:lnTo>
                  <a:lnTo>
                    <a:pt x="2832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05400" y="2514599"/>
              <a:ext cx="3124200" cy="1752600"/>
            </a:xfrm>
            <a:custGeom>
              <a:avLst/>
              <a:gdLst/>
              <a:ahLst/>
              <a:cxnLst/>
              <a:rect l="l" t="t" r="r" b="b"/>
              <a:pathLst>
                <a:path w="31242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2832100" y="0"/>
                  </a:lnTo>
                  <a:lnTo>
                    <a:pt x="2879472" y="3823"/>
                  </a:lnTo>
                  <a:lnTo>
                    <a:pt x="2924413" y="14894"/>
                  </a:lnTo>
                  <a:lnTo>
                    <a:pt x="2966322" y="32609"/>
                  </a:lnTo>
                  <a:lnTo>
                    <a:pt x="3004596" y="56367"/>
                  </a:lnTo>
                  <a:lnTo>
                    <a:pt x="3038633" y="85566"/>
                  </a:lnTo>
                  <a:lnTo>
                    <a:pt x="3067832" y="119603"/>
                  </a:lnTo>
                  <a:lnTo>
                    <a:pt x="3091590" y="157877"/>
                  </a:lnTo>
                  <a:lnTo>
                    <a:pt x="3109305" y="199786"/>
                  </a:lnTo>
                  <a:lnTo>
                    <a:pt x="3120376" y="244727"/>
                  </a:lnTo>
                  <a:lnTo>
                    <a:pt x="3124200" y="292100"/>
                  </a:lnTo>
                  <a:lnTo>
                    <a:pt x="3124200" y="1460500"/>
                  </a:lnTo>
                  <a:lnTo>
                    <a:pt x="3120376" y="1507872"/>
                  </a:lnTo>
                  <a:lnTo>
                    <a:pt x="3109305" y="1552813"/>
                  </a:lnTo>
                  <a:lnTo>
                    <a:pt x="3091590" y="1594722"/>
                  </a:lnTo>
                  <a:lnTo>
                    <a:pt x="3067832" y="1632996"/>
                  </a:lnTo>
                  <a:lnTo>
                    <a:pt x="3038633" y="1667033"/>
                  </a:lnTo>
                  <a:lnTo>
                    <a:pt x="3004596" y="1696232"/>
                  </a:lnTo>
                  <a:lnTo>
                    <a:pt x="2966322" y="1719990"/>
                  </a:lnTo>
                  <a:lnTo>
                    <a:pt x="2924413" y="1737705"/>
                  </a:lnTo>
                  <a:lnTo>
                    <a:pt x="2879472" y="1748776"/>
                  </a:lnTo>
                  <a:lnTo>
                    <a:pt x="2832100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5"/>
                  </a:lnTo>
                  <a:lnTo>
                    <a:pt x="157877" y="1719990"/>
                  </a:lnTo>
                  <a:lnTo>
                    <a:pt x="119603" y="1696232"/>
                  </a:lnTo>
                  <a:lnTo>
                    <a:pt x="85566" y="1667033"/>
                  </a:lnTo>
                  <a:lnTo>
                    <a:pt x="56367" y="1632996"/>
                  </a:lnTo>
                  <a:lnTo>
                    <a:pt x="32609" y="1594722"/>
                  </a:lnTo>
                  <a:lnTo>
                    <a:pt x="14894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1053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3035" y="3281667"/>
            <a:ext cx="1296035" cy="1668145"/>
          </a:xfrm>
          <a:custGeom>
            <a:avLst/>
            <a:gdLst/>
            <a:ahLst/>
            <a:cxnLst/>
            <a:rect l="l" t="t" r="r" b="b"/>
            <a:pathLst>
              <a:path w="1296035" h="1668145">
                <a:moveTo>
                  <a:pt x="1295654" y="71894"/>
                </a:moveTo>
                <a:lnTo>
                  <a:pt x="1268209" y="55892"/>
                </a:lnTo>
                <a:lnTo>
                  <a:pt x="1175893" y="2044"/>
                </a:lnTo>
                <a:lnTo>
                  <a:pt x="1169885" y="0"/>
                </a:lnTo>
                <a:lnTo>
                  <a:pt x="1163777" y="393"/>
                </a:lnTo>
                <a:lnTo>
                  <a:pt x="1158265" y="3086"/>
                </a:lnTo>
                <a:lnTo>
                  <a:pt x="1154049" y="7886"/>
                </a:lnTo>
                <a:lnTo>
                  <a:pt x="1151991" y="13893"/>
                </a:lnTo>
                <a:lnTo>
                  <a:pt x="1152372" y="20002"/>
                </a:lnTo>
                <a:lnTo>
                  <a:pt x="1155026" y="25514"/>
                </a:lnTo>
                <a:lnTo>
                  <a:pt x="1159764" y="29730"/>
                </a:lnTo>
                <a:lnTo>
                  <a:pt x="1204607" y="55892"/>
                </a:lnTo>
                <a:lnTo>
                  <a:pt x="609727" y="55892"/>
                </a:lnTo>
                <a:lnTo>
                  <a:pt x="609727" y="87896"/>
                </a:lnTo>
                <a:lnTo>
                  <a:pt x="1050925" y="87896"/>
                </a:lnTo>
                <a:lnTo>
                  <a:pt x="1050925" y="1504988"/>
                </a:lnTo>
                <a:lnTo>
                  <a:pt x="1024763" y="1460131"/>
                </a:lnTo>
                <a:lnTo>
                  <a:pt x="1020533" y="1455407"/>
                </a:lnTo>
                <a:lnTo>
                  <a:pt x="1015022" y="1452753"/>
                </a:lnTo>
                <a:lnTo>
                  <a:pt x="1008913" y="1452372"/>
                </a:lnTo>
                <a:lnTo>
                  <a:pt x="1002919" y="1454416"/>
                </a:lnTo>
                <a:lnTo>
                  <a:pt x="998105" y="1458645"/>
                </a:lnTo>
                <a:lnTo>
                  <a:pt x="995426" y="1464157"/>
                </a:lnTo>
                <a:lnTo>
                  <a:pt x="995019" y="1470266"/>
                </a:lnTo>
                <a:lnTo>
                  <a:pt x="997077" y="1476260"/>
                </a:lnTo>
                <a:lnTo>
                  <a:pt x="10575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066927" y="1611896"/>
                </a:lnTo>
                <a:lnTo>
                  <a:pt x="1066927" y="1596021"/>
                </a:lnTo>
                <a:lnTo>
                  <a:pt x="1085507" y="1564144"/>
                </a:lnTo>
                <a:lnTo>
                  <a:pt x="1136777" y="1476260"/>
                </a:lnTo>
                <a:lnTo>
                  <a:pt x="1138821" y="1470266"/>
                </a:lnTo>
                <a:lnTo>
                  <a:pt x="1138428" y="1464157"/>
                </a:lnTo>
                <a:lnTo>
                  <a:pt x="1135735" y="1458645"/>
                </a:lnTo>
                <a:lnTo>
                  <a:pt x="1130935" y="1454416"/>
                </a:lnTo>
                <a:lnTo>
                  <a:pt x="1124927" y="1452372"/>
                </a:lnTo>
                <a:lnTo>
                  <a:pt x="1118819" y="1452753"/>
                </a:lnTo>
                <a:lnTo>
                  <a:pt x="1113307" y="1455407"/>
                </a:lnTo>
                <a:lnTo>
                  <a:pt x="1109091" y="1460131"/>
                </a:lnTo>
                <a:lnTo>
                  <a:pt x="1082929" y="1504988"/>
                </a:lnTo>
                <a:lnTo>
                  <a:pt x="1082929" y="87896"/>
                </a:lnTo>
                <a:lnTo>
                  <a:pt x="1204607" y="87896"/>
                </a:lnTo>
                <a:lnTo>
                  <a:pt x="1159764" y="114058"/>
                </a:lnTo>
                <a:lnTo>
                  <a:pt x="1155026" y="118287"/>
                </a:lnTo>
                <a:lnTo>
                  <a:pt x="1152372" y="123799"/>
                </a:lnTo>
                <a:lnTo>
                  <a:pt x="1151991" y="129908"/>
                </a:lnTo>
                <a:lnTo>
                  <a:pt x="1154049" y="135902"/>
                </a:lnTo>
                <a:lnTo>
                  <a:pt x="1158265" y="140716"/>
                </a:lnTo>
                <a:lnTo>
                  <a:pt x="1163777" y="143395"/>
                </a:lnTo>
                <a:lnTo>
                  <a:pt x="1169885" y="143802"/>
                </a:lnTo>
                <a:lnTo>
                  <a:pt x="1175893" y="141744"/>
                </a:lnTo>
                <a:lnTo>
                  <a:pt x="1268209" y="87896"/>
                </a:lnTo>
                <a:lnTo>
                  <a:pt x="1295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54" y="3281667"/>
            <a:ext cx="7311390" cy="2582545"/>
          </a:xfrm>
          <a:custGeom>
            <a:avLst/>
            <a:gdLst/>
            <a:ahLst/>
            <a:cxnLst/>
            <a:rect l="l" t="t" r="r" b="b"/>
            <a:pathLst>
              <a:path w="7311390" h="2582545">
                <a:moveTo>
                  <a:pt x="7311034" y="71894"/>
                </a:moveTo>
                <a:lnTo>
                  <a:pt x="7283590" y="55892"/>
                </a:lnTo>
                <a:lnTo>
                  <a:pt x="7191273" y="2044"/>
                </a:lnTo>
                <a:lnTo>
                  <a:pt x="7185266" y="0"/>
                </a:lnTo>
                <a:lnTo>
                  <a:pt x="7179157" y="393"/>
                </a:lnTo>
                <a:lnTo>
                  <a:pt x="7173646" y="3086"/>
                </a:lnTo>
                <a:lnTo>
                  <a:pt x="7169429" y="7886"/>
                </a:lnTo>
                <a:lnTo>
                  <a:pt x="7167372" y="13893"/>
                </a:lnTo>
                <a:lnTo>
                  <a:pt x="7167753" y="20002"/>
                </a:lnTo>
                <a:lnTo>
                  <a:pt x="7170407" y="25514"/>
                </a:lnTo>
                <a:lnTo>
                  <a:pt x="7175144" y="29730"/>
                </a:lnTo>
                <a:lnTo>
                  <a:pt x="7219988" y="55892"/>
                </a:lnTo>
                <a:lnTo>
                  <a:pt x="6625107" y="55892"/>
                </a:lnTo>
                <a:lnTo>
                  <a:pt x="6625107" y="87896"/>
                </a:lnTo>
                <a:lnTo>
                  <a:pt x="6761505" y="87896"/>
                </a:lnTo>
                <a:lnTo>
                  <a:pt x="6761505" y="2419388"/>
                </a:lnTo>
                <a:lnTo>
                  <a:pt x="6735343" y="2374531"/>
                </a:lnTo>
                <a:lnTo>
                  <a:pt x="6731114" y="2369794"/>
                </a:lnTo>
                <a:lnTo>
                  <a:pt x="6725602" y="2367127"/>
                </a:lnTo>
                <a:lnTo>
                  <a:pt x="6719494" y="2366734"/>
                </a:lnTo>
                <a:lnTo>
                  <a:pt x="6713499" y="2368778"/>
                </a:lnTo>
                <a:lnTo>
                  <a:pt x="6708686" y="2373007"/>
                </a:lnTo>
                <a:lnTo>
                  <a:pt x="6706006" y="2378532"/>
                </a:lnTo>
                <a:lnTo>
                  <a:pt x="6705600" y="2384653"/>
                </a:lnTo>
                <a:lnTo>
                  <a:pt x="6707657" y="2390660"/>
                </a:lnTo>
                <a:lnTo>
                  <a:pt x="6768122" y="2494292"/>
                </a:lnTo>
                <a:lnTo>
                  <a:pt x="162775" y="2494292"/>
                </a:lnTo>
                <a:lnTo>
                  <a:pt x="207670" y="2468105"/>
                </a:lnTo>
                <a:lnTo>
                  <a:pt x="212394" y="2463889"/>
                </a:lnTo>
                <a:lnTo>
                  <a:pt x="215049" y="2458364"/>
                </a:lnTo>
                <a:lnTo>
                  <a:pt x="215430" y="2452243"/>
                </a:lnTo>
                <a:lnTo>
                  <a:pt x="213385" y="2446223"/>
                </a:lnTo>
                <a:lnTo>
                  <a:pt x="209156" y="2441486"/>
                </a:lnTo>
                <a:lnTo>
                  <a:pt x="203644" y="2438819"/>
                </a:lnTo>
                <a:lnTo>
                  <a:pt x="197535" y="2438412"/>
                </a:lnTo>
                <a:lnTo>
                  <a:pt x="191528" y="2440457"/>
                </a:lnTo>
                <a:lnTo>
                  <a:pt x="87909" y="2500896"/>
                </a:lnTo>
                <a:lnTo>
                  <a:pt x="87909" y="467614"/>
                </a:lnTo>
                <a:lnTo>
                  <a:pt x="114071" y="512457"/>
                </a:lnTo>
                <a:lnTo>
                  <a:pt x="118287" y="517194"/>
                </a:lnTo>
                <a:lnTo>
                  <a:pt x="123799" y="519849"/>
                </a:lnTo>
                <a:lnTo>
                  <a:pt x="129908" y="520230"/>
                </a:lnTo>
                <a:lnTo>
                  <a:pt x="135915" y="518172"/>
                </a:lnTo>
                <a:lnTo>
                  <a:pt x="140716" y="513956"/>
                </a:lnTo>
                <a:lnTo>
                  <a:pt x="143408" y="508444"/>
                </a:lnTo>
                <a:lnTo>
                  <a:pt x="143802" y="502335"/>
                </a:lnTo>
                <a:lnTo>
                  <a:pt x="141757" y="496328"/>
                </a:lnTo>
                <a:lnTo>
                  <a:pt x="90424" y="408317"/>
                </a:lnTo>
                <a:lnTo>
                  <a:pt x="71907" y="376567"/>
                </a:lnTo>
                <a:lnTo>
                  <a:pt x="2057" y="496328"/>
                </a:lnTo>
                <a:lnTo>
                  <a:pt x="0" y="502335"/>
                </a:lnTo>
                <a:lnTo>
                  <a:pt x="393" y="508444"/>
                </a:lnTo>
                <a:lnTo>
                  <a:pt x="3086" y="513956"/>
                </a:lnTo>
                <a:lnTo>
                  <a:pt x="7899" y="518172"/>
                </a:lnTo>
                <a:lnTo>
                  <a:pt x="13893" y="520230"/>
                </a:lnTo>
                <a:lnTo>
                  <a:pt x="20002" y="519849"/>
                </a:lnTo>
                <a:lnTo>
                  <a:pt x="25514" y="517194"/>
                </a:lnTo>
                <a:lnTo>
                  <a:pt x="29743" y="512457"/>
                </a:lnTo>
                <a:lnTo>
                  <a:pt x="55905" y="467614"/>
                </a:lnTo>
                <a:lnTo>
                  <a:pt x="55905" y="2510294"/>
                </a:lnTo>
                <a:lnTo>
                  <a:pt x="71780" y="2510294"/>
                </a:lnTo>
                <a:lnTo>
                  <a:pt x="191528" y="2580119"/>
                </a:lnTo>
                <a:lnTo>
                  <a:pt x="197535" y="2582176"/>
                </a:lnTo>
                <a:lnTo>
                  <a:pt x="203644" y="2581783"/>
                </a:lnTo>
                <a:lnTo>
                  <a:pt x="209156" y="2579116"/>
                </a:lnTo>
                <a:lnTo>
                  <a:pt x="213385" y="2574366"/>
                </a:lnTo>
                <a:lnTo>
                  <a:pt x="215430" y="2568359"/>
                </a:lnTo>
                <a:lnTo>
                  <a:pt x="215049" y="2562237"/>
                </a:lnTo>
                <a:lnTo>
                  <a:pt x="212394" y="2556700"/>
                </a:lnTo>
                <a:lnTo>
                  <a:pt x="207670" y="2552471"/>
                </a:lnTo>
                <a:lnTo>
                  <a:pt x="162788" y="2526296"/>
                </a:lnTo>
                <a:lnTo>
                  <a:pt x="6777507" y="2526296"/>
                </a:lnTo>
                <a:lnTo>
                  <a:pt x="6777507" y="2510371"/>
                </a:lnTo>
                <a:lnTo>
                  <a:pt x="6796024" y="2478621"/>
                </a:lnTo>
                <a:lnTo>
                  <a:pt x="6847357" y="2390660"/>
                </a:lnTo>
                <a:lnTo>
                  <a:pt x="6849402" y="2384653"/>
                </a:lnTo>
                <a:lnTo>
                  <a:pt x="6849008" y="2378532"/>
                </a:lnTo>
                <a:lnTo>
                  <a:pt x="6846316" y="2373007"/>
                </a:lnTo>
                <a:lnTo>
                  <a:pt x="6841515" y="2368778"/>
                </a:lnTo>
                <a:lnTo>
                  <a:pt x="6835508" y="2366734"/>
                </a:lnTo>
                <a:lnTo>
                  <a:pt x="6829399" y="2367127"/>
                </a:lnTo>
                <a:lnTo>
                  <a:pt x="6823888" y="2369794"/>
                </a:lnTo>
                <a:lnTo>
                  <a:pt x="6819671" y="2374531"/>
                </a:lnTo>
                <a:lnTo>
                  <a:pt x="6793509" y="2419388"/>
                </a:lnTo>
                <a:lnTo>
                  <a:pt x="6793509" y="87896"/>
                </a:lnTo>
                <a:lnTo>
                  <a:pt x="7219988" y="87896"/>
                </a:lnTo>
                <a:lnTo>
                  <a:pt x="7175144" y="114058"/>
                </a:lnTo>
                <a:lnTo>
                  <a:pt x="7170407" y="118287"/>
                </a:lnTo>
                <a:lnTo>
                  <a:pt x="7167753" y="123799"/>
                </a:lnTo>
                <a:lnTo>
                  <a:pt x="7167372" y="129908"/>
                </a:lnTo>
                <a:lnTo>
                  <a:pt x="7169429" y="135902"/>
                </a:lnTo>
                <a:lnTo>
                  <a:pt x="7173646" y="140716"/>
                </a:lnTo>
                <a:lnTo>
                  <a:pt x="7179157" y="143395"/>
                </a:lnTo>
                <a:lnTo>
                  <a:pt x="7185266" y="143802"/>
                </a:lnTo>
                <a:lnTo>
                  <a:pt x="7191273" y="141744"/>
                </a:lnTo>
                <a:lnTo>
                  <a:pt x="7283590" y="87896"/>
                </a:lnTo>
                <a:lnTo>
                  <a:pt x="73110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9413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6091" y="941323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8561" y="2743961"/>
            <a:ext cx="1143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305"/>
              </a:spcBef>
            </a:pPr>
            <a:r>
              <a:rPr sz="1850" i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spc="105" dirty="0">
                <a:latin typeface="Times New Roman"/>
                <a:cs typeface="Times New Roman"/>
              </a:rPr>
              <a:t> </a:t>
            </a:r>
            <a:r>
              <a:rPr sz="2775" spc="89" baseline="-34534" dirty="0">
                <a:latin typeface="Symbol"/>
                <a:cs typeface="Symbol"/>
              </a:rPr>
              <a:t></a:t>
            </a:r>
            <a:r>
              <a:rPr sz="2775" spc="-427" baseline="-34534" dirty="0">
                <a:latin typeface="Times New Roman"/>
                <a:cs typeface="Times New Roman"/>
              </a:rPr>
              <a:t> </a:t>
            </a:r>
            <a:r>
              <a:rPr sz="2775" spc="82" baseline="-34534" dirty="0">
                <a:latin typeface="Times New Roman"/>
                <a:cs typeface="Times New Roman"/>
              </a:rPr>
              <a:t>1</a:t>
            </a:r>
            <a:endParaRPr sz="2775" baseline="-34534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380"/>
              </a:spcBef>
            </a:pPr>
            <a:r>
              <a:rPr sz="1850" i="1" spc="135" dirty="0">
                <a:latin typeface="Times New Roman"/>
                <a:cs typeface="Times New Roman"/>
              </a:rPr>
              <a:t>G</a:t>
            </a:r>
            <a:r>
              <a:rPr sz="1850" spc="13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7" y="2433827"/>
            <a:ext cx="3209925" cy="2981325"/>
            <a:chOff x="1976627" y="2433827"/>
            <a:chExt cx="3209925" cy="2981325"/>
          </a:xfrm>
        </p:grpSpPr>
        <p:sp>
          <p:nvSpPr>
            <p:cNvPr id="3" name="object 3"/>
            <p:cNvSpPr/>
            <p:nvPr/>
          </p:nvSpPr>
          <p:spPr>
            <a:xfrm>
              <a:off x="1981199" y="2438399"/>
              <a:ext cx="3200400" cy="2971800"/>
            </a:xfrm>
            <a:custGeom>
              <a:avLst/>
              <a:gdLst/>
              <a:ahLst/>
              <a:cxnLst/>
              <a:rect l="l" t="t" r="r" b="b"/>
              <a:pathLst>
                <a:path w="3200400" h="2971800">
                  <a:moveTo>
                    <a:pt x="2705100" y="0"/>
                  </a:moveTo>
                  <a:lnTo>
                    <a:pt x="495300" y="0"/>
                  </a:ln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0" y="2476500"/>
                  </a:lnTo>
                  <a:lnTo>
                    <a:pt x="2267" y="2524202"/>
                  </a:lnTo>
                  <a:lnTo>
                    <a:pt x="8930" y="2570621"/>
                  </a:lnTo>
                  <a:lnTo>
                    <a:pt x="19782" y="2615550"/>
                  </a:lnTo>
                  <a:lnTo>
                    <a:pt x="34615" y="2658780"/>
                  </a:lnTo>
                  <a:lnTo>
                    <a:pt x="53222" y="2700104"/>
                  </a:lnTo>
                  <a:lnTo>
                    <a:pt x="75394" y="2739315"/>
                  </a:lnTo>
                  <a:lnTo>
                    <a:pt x="100925" y="2776205"/>
                  </a:lnTo>
                  <a:lnTo>
                    <a:pt x="129607" y="2810566"/>
                  </a:lnTo>
                  <a:lnTo>
                    <a:pt x="161233" y="2842192"/>
                  </a:lnTo>
                  <a:lnTo>
                    <a:pt x="195594" y="2870874"/>
                  </a:lnTo>
                  <a:lnTo>
                    <a:pt x="232484" y="2896405"/>
                  </a:lnTo>
                  <a:lnTo>
                    <a:pt x="271695" y="2918577"/>
                  </a:lnTo>
                  <a:lnTo>
                    <a:pt x="313019" y="2937184"/>
                  </a:lnTo>
                  <a:lnTo>
                    <a:pt x="356249" y="2952017"/>
                  </a:lnTo>
                  <a:lnTo>
                    <a:pt x="401178" y="2962869"/>
                  </a:lnTo>
                  <a:lnTo>
                    <a:pt x="447597" y="2969532"/>
                  </a:lnTo>
                  <a:lnTo>
                    <a:pt x="495300" y="2971800"/>
                  </a:lnTo>
                  <a:lnTo>
                    <a:pt x="2705100" y="2971800"/>
                  </a:lnTo>
                  <a:lnTo>
                    <a:pt x="2752802" y="2969532"/>
                  </a:lnTo>
                  <a:lnTo>
                    <a:pt x="2799221" y="2962869"/>
                  </a:lnTo>
                  <a:lnTo>
                    <a:pt x="2844150" y="2952017"/>
                  </a:lnTo>
                  <a:lnTo>
                    <a:pt x="2887380" y="2937184"/>
                  </a:lnTo>
                  <a:lnTo>
                    <a:pt x="2928704" y="2918577"/>
                  </a:lnTo>
                  <a:lnTo>
                    <a:pt x="2967915" y="2896405"/>
                  </a:lnTo>
                  <a:lnTo>
                    <a:pt x="3004805" y="2870874"/>
                  </a:lnTo>
                  <a:lnTo>
                    <a:pt x="3039166" y="2842192"/>
                  </a:lnTo>
                  <a:lnTo>
                    <a:pt x="3070792" y="2810566"/>
                  </a:lnTo>
                  <a:lnTo>
                    <a:pt x="3099474" y="2776205"/>
                  </a:lnTo>
                  <a:lnTo>
                    <a:pt x="3125005" y="2739315"/>
                  </a:lnTo>
                  <a:lnTo>
                    <a:pt x="3147177" y="2700104"/>
                  </a:lnTo>
                  <a:lnTo>
                    <a:pt x="3165784" y="2658780"/>
                  </a:lnTo>
                  <a:lnTo>
                    <a:pt x="3180617" y="2615550"/>
                  </a:lnTo>
                  <a:lnTo>
                    <a:pt x="3191469" y="2570621"/>
                  </a:lnTo>
                  <a:lnTo>
                    <a:pt x="3198132" y="2524202"/>
                  </a:lnTo>
                  <a:lnTo>
                    <a:pt x="3200400" y="2476500"/>
                  </a:lnTo>
                  <a:lnTo>
                    <a:pt x="3200400" y="495300"/>
                  </a:lnTo>
                  <a:lnTo>
                    <a:pt x="3198132" y="447597"/>
                  </a:lnTo>
                  <a:lnTo>
                    <a:pt x="3191469" y="401178"/>
                  </a:lnTo>
                  <a:lnTo>
                    <a:pt x="3180617" y="356249"/>
                  </a:lnTo>
                  <a:lnTo>
                    <a:pt x="3165784" y="313019"/>
                  </a:lnTo>
                  <a:lnTo>
                    <a:pt x="3147177" y="271695"/>
                  </a:lnTo>
                  <a:lnTo>
                    <a:pt x="3125005" y="232484"/>
                  </a:lnTo>
                  <a:lnTo>
                    <a:pt x="3099474" y="195594"/>
                  </a:lnTo>
                  <a:lnTo>
                    <a:pt x="3070792" y="161233"/>
                  </a:lnTo>
                  <a:lnTo>
                    <a:pt x="3039166" y="129607"/>
                  </a:lnTo>
                  <a:lnTo>
                    <a:pt x="3004805" y="100925"/>
                  </a:lnTo>
                  <a:lnTo>
                    <a:pt x="2967915" y="75394"/>
                  </a:lnTo>
                  <a:lnTo>
                    <a:pt x="2928704" y="53222"/>
                  </a:lnTo>
                  <a:lnTo>
                    <a:pt x="2887380" y="34615"/>
                  </a:lnTo>
                  <a:lnTo>
                    <a:pt x="2844150" y="19782"/>
                  </a:lnTo>
                  <a:lnTo>
                    <a:pt x="2799221" y="8930"/>
                  </a:lnTo>
                  <a:lnTo>
                    <a:pt x="2752802" y="2267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99" y="2438399"/>
              <a:ext cx="3200400" cy="2971800"/>
            </a:xfrm>
            <a:custGeom>
              <a:avLst/>
              <a:gdLst/>
              <a:ahLst/>
              <a:cxnLst/>
              <a:rect l="l" t="t" r="r" b="b"/>
              <a:pathLst>
                <a:path w="3200400" h="2971800">
                  <a:moveTo>
                    <a:pt x="0" y="495300"/>
                  </a:moveTo>
                  <a:lnTo>
                    <a:pt x="2267" y="447597"/>
                  </a:lnTo>
                  <a:lnTo>
                    <a:pt x="8930" y="401178"/>
                  </a:lnTo>
                  <a:lnTo>
                    <a:pt x="19782" y="356249"/>
                  </a:lnTo>
                  <a:lnTo>
                    <a:pt x="34615" y="313019"/>
                  </a:lnTo>
                  <a:lnTo>
                    <a:pt x="53222" y="271695"/>
                  </a:lnTo>
                  <a:lnTo>
                    <a:pt x="75394" y="232484"/>
                  </a:lnTo>
                  <a:lnTo>
                    <a:pt x="100925" y="195594"/>
                  </a:lnTo>
                  <a:lnTo>
                    <a:pt x="129607" y="161233"/>
                  </a:lnTo>
                  <a:lnTo>
                    <a:pt x="161233" y="129607"/>
                  </a:lnTo>
                  <a:lnTo>
                    <a:pt x="195594" y="100925"/>
                  </a:lnTo>
                  <a:lnTo>
                    <a:pt x="232484" y="75394"/>
                  </a:lnTo>
                  <a:lnTo>
                    <a:pt x="271695" y="53222"/>
                  </a:lnTo>
                  <a:lnTo>
                    <a:pt x="313019" y="34615"/>
                  </a:lnTo>
                  <a:lnTo>
                    <a:pt x="356249" y="19782"/>
                  </a:lnTo>
                  <a:lnTo>
                    <a:pt x="401178" y="8930"/>
                  </a:lnTo>
                  <a:lnTo>
                    <a:pt x="447597" y="2267"/>
                  </a:lnTo>
                  <a:lnTo>
                    <a:pt x="495300" y="0"/>
                  </a:lnTo>
                  <a:lnTo>
                    <a:pt x="2705100" y="0"/>
                  </a:lnTo>
                  <a:lnTo>
                    <a:pt x="2752802" y="2267"/>
                  </a:lnTo>
                  <a:lnTo>
                    <a:pt x="2799221" y="8930"/>
                  </a:lnTo>
                  <a:lnTo>
                    <a:pt x="2844150" y="19782"/>
                  </a:lnTo>
                  <a:lnTo>
                    <a:pt x="2887380" y="34615"/>
                  </a:lnTo>
                  <a:lnTo>
                    <a:pt x="2928704" y="53222"/>
                  </a:lnTo>
                  <a:lnTo>
                    <a:pt x="2967915" y="75394"/>
                  </a:lnTo>
                  <a:lnTo>
                    <a:pt x="3004805" y="100925"/>
                  </a:lnTo>
                  <a:lnTo>
                    <a:pt x="3039166" y="129607"/>
                  </a:lnTo>
                  <a:lnTo>
                    <a:pt x="3070792" y="161233"/>
                  </a:lnTo>
                  <a:lnTo>
                    <a:pt x="3099474" y="195594"/>
                  </a:lnTo>
                  <a:lnTo>
                    <a:pt x="3125005" y="232484"/>
                  </a:lnTo>
                  <a:lnTo>
                    <a:pt x="3147177" y="271695"/>
                  </a:lnTo>
                  <a:lnTo>
                    <a:pt x="3165784" y="313019"/>
                  </a:lnTo>
                  <a:lnTo>
                    <a:pt x="3180617" y="356249"/>
                  </a:lnTo>
                  <a:lnTo>
                    <a:pt x="3191469" y="401178"/>
                  </a:lnTo>
                  <a:lnTo>
                    <a:pt x="3198132" y="447597"/>
                  </a:lnTo>
                  <a:lnTo>
                    <a:pt x="3200400" y="495300"/>
                  </a:lnTo>
                  <a:lnTo>
                    <a:pt x="3200400" y="2476500"/>
                  </a:lnTo>
                  <a:lnTo>
                    <a:pt x="3198132" y="2524202"/>
                  </a:lnTo>
                  <a:lnTo>
                    <a:pt x="3191469" y="2570621"/>
                  </a:lnTo>
                  <a:lnTo>
                    <a:pt x="3180617" y="2615550"/>
                  </a:lnTo>
                  <a:lnTo>
                    <a:pt x="3165784" y="2658780"/>
                  </a:lnTo>
                  <a:lnTo>
                    <a:pt x="3147177" y="2700104"/>
                  </a:lnTo>
                  <a:lnTo>
                    <a:pt x="3125005" y="2739315"/>
                  </a:lnTo>
                  <a:lnTo>
                    <a:pt x="3099474" y="2776205"/>
                  </a:lnTo>
                  <a:lnTo>
                    <a:pt x="3070792" y="2810566"/>
                  </a:lnTo>
                  <a:lnTo>
                    <a:pt x="3039166" y="2842192"/>
                  </a:lnTo>
                  <a:lnTo>
                    <a:pt x="3004805" y="2870874"/>
                  </a:lnTo>
                  <a:lnTo>
                    <a:pt x="2967915" y="2896405"/>
                  </a:lnTo>
                  <a:lnTo>
                    <a:pt x="2928704" y="2918577"/>
                  </a:lnTo>
                  <a:lnTo>
                    <a:pt x="2887380" y="2937184"/>
                  </a:lnTo>
                  <a:lnTo>
                    <a:pt x="2844150" y="2952017"/>
                  </a:lnTo>
                  <a:lnTo>
                    <a:pt x="2799221" y="2962869"/>
                  </a:lnTo>
                  <a:lnTo>
                    <a:pt x="2752802" y="2969532"/>
                  </a:lnTo>
                  <a:lnTo>
                    <a:pt x="2705100" y="2971800"/>
                  </a:lnTo>
                  <a:lnTo>
                    <a:pt x="495300" y="2971800"/>
                  </a:lnTo>
                  <a:lnTo>
                    <a:pt x="447597" y="2969532"/>
                  </a:lnTo>
                  <a:lnTo>
                    <a:pt x="401178" y="2962869"/>
                  </a:lnTo>
                  <a:lnTo>
                    <a:pt x="356249" y="2952017"/>
                  </a:lnTo>
                  <a:lnTo>
                    <a:pt x="313019" y="2937184"/>
                  </a:lnTo>
                  <a:lnTo>
                    <a:pt x="271695" y="2918577"/>
                  </a:lnTo>
                  <a:lnTo>
                    <a:pt x="232484" y="2896405"/>
                  </a:lnTo>
                  <a:lnTo>
                    <a:pt x="195594" y="2870874"/>
                  </a:lnTo>
                  <a:lnTo>
                    <a:pt x="161233" y="2842192"/>
                  </a:lnTo>
                  <a:lnTo>
                    <a:pt x="129607" y="2810566"/>
                  </a:lnTo>
                  <a:lnTo>
                    <a:pt x="100925" y="2776205"/>
                  </a:lnTo>
                  <a:lnTo>
                    <a:pt x="75394" y="2739315"/>
                  </a:lnTo>
                  <a:lnTo>
                    <a:pt x="53222" y="2700104"/>
                  </a:lnTo>
                  <a:lnTo>
                    <a:pt x="34615" y="2658780"/>
                  </a:lnTo>
                  <a:lnTo>
                    <a:pt x="19782" y="2615550"/>
                  </a:lnTo>
                  <a:lnTo>
                    <a:pt x="8930" y="2570621"/>
                  </a:lnTo>
                  <a:lnTo>
                    <a:pt x="2267" y="2524202"/>
                  </a:lnTo>
                  <a:lnTo>
                    <a:pt x="0" y="247650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1" y="88391"/>
                </a:moveTo>
                <a:lnTo>
                  <a:pt x="520192" y="520191"/>
                </a:lnTo>
              </a:path>
              <a:path w="609600" h="609600">
                <a:moveTo>
                  <a:pt x="88391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609600" h="609600">
                <a:moveTo>
                  <a:pt x="88392" y="88391"/>
                </a:moveTo>
                <a:lnTo>
                  <a:pt x="520192" y="520191"/>
                </a:lnTo>
              </a:path>
              <a:path w="609600" h="609600">
                <a:moveTo>
                  <a:pt x="88392" y="520191"/>
                </a:moveTo>
                <a:lnTo>
                  <a:pt x="520192" y="88391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3035" y="3281667"/>
            <a:ext cx="1296035" cy="1668145"/>
          </a:xfrm>
          <a:custGeom>
            <a:avLst/>
            <a:gdLst/>
            <a:ahLst/>
            <a:cxnLst/>
            <a:rect l="l" t="t" r="r" b="b"/>
            <a:pathLst>
              <a:path w="1296035" h="1668145">
                <a:moveTo>
                  <a:pt x="1295654" y="71894"/>
                </a:moveTo>
                <a:lnTo>
                  <a:pt x="1268209" y="55892"/>
                </a:lnTo>
                <a:lnTo>
                  <a:pt x="1175893" y="2044"/>
                </a:lnTo>
                <a:lnTo>
                  <a:pt x="1169885" y="0"/>
                </a:lnTo>
                <a:lnTo>
                  <a:pt x="1163777" y="393"/>
                </a:lnTo>
                <a:lnTo>
                  <a:pt x="1158265" y="3086"/>
                </a:lnTo>
                <a:lnTo>
                  <a:pt x="1154049" y="7886"/>
                </a:lnTo>
                <a:lnTo>
                  <a:pt x="1151991" y="13893"/>
                </a:lnTo>
                <a:lnTo>
                  <a:pt x="1152372" y="20002"/>
                </a:lnTo>
                <a:lnTo>
                  <a:pt x="1155026" y="25514"/>
                </a:lnTo>
                <a:lnTo>
                  <a:pt x="1159764" y="29730"/>
                </a:lnTo>
                <a:lnTo>
                  <a:pt x="1204607" y="55892"/>
                </a:lnTo>
                <a:lnTo>
                  <a:pt x="609727" y="55892"/>
                </a:lnTo>
                <a:lnTo>
                  <a:pt x="609727" y="87896"/>
                </a:lnTo>
                <a:lnTo>
                  <a:pt x="1050925" y="87896"/>
                </a:lnTo>
                <a:lnTo>
                  <a:pt x="1050925" y="1504988"/>
                </a:lnTo>
                <a:lnTo>
                  <a:pt x="1024763" y="1460131"/>
                </a:lnTo>
                <a:lnTo>
                  <a:pt x="1020533" y="1455407"/>
                </a:lnTo>
                <a:lnTo>
                  <a:pt x="1015022" y="1452753"/>
                </a:lnTo>
                <a:lnTo>
                  <a:pt x="1008913" y="1452372"/>
                </a:lnTo>
                <a:lnTo>
                  <a:pt x="1002919" y="1454416"/>
                </a:lnTo>
                <a:lnTo>
                  <a:pt x="998105" y="1458645"/>
                </a:lnTo>
                <a:lnTo>
                  <a:pt x="995426" y="1464157"/>
                </a:lnTo>
                <a:lnTo>
                  <a:pt x="995019" y="1470266"/>
                </a:lnTo>
                <a:lnTo>
                  <a:pt x="997077" y="1476260"/>
                </a:lnTo>
                <a:lnTo>
                  <a:pt x="1057516" y="1579892"/>
                </a:lnTo>
                <a:lnTo>
                  <a:pt x="91033" y="1579892"/>
                </a:lnTo>
                <a:lnTo>
                  <a:pt x="135890" y="1553730"/>
                </a:lnTo>
                <a:lnTo>
                  <a:pt x="140614" y="1549514"/>
                </a:lnTo>
                <a:lnTo>
                  <a:pt x="143268" y="1544002"/>
                </a:lnTo>
                <a:lnTo>
                  <a:pt x="143649" y="1537893"/>
                </a:lnTo>
                <a:lnTo>
                  <a:pt x="141605" y="1531886"/>
                </a:lnTo>
                <a:lnTo>
                  <a:pt x="137375" y="1527086"/>
                </a:lnTo>
                <a:lnTo>
                  <a:pt x="131864" y="1524393"/>
                </a:lnTo>
                <a:lnTo>
                  <a:pt x="125755" y="1524000"/>
                </a:lnTo>
                <a:lnTo>
                  <a:pt x="119761" y="1526044"/>
                </a:lnTo>
                <a:lnTo>
                  <a:pt x="0" y="1595894"/>
                </a:lnTo>
                <a:lnTo>
                  <a:pt x="119761" y="1665744"/>
                </a:lnTo>
                <a:lnTo>
                  <a:pt x="125755" y="1667802"/>
                </a:lnTo>
                <a:lnTo>
                  <a:pt x="131864" y="1667395"/>
                </a:lnTo>
                <a:lnTo>
                  <a:pt x="137375" y="1664716"/>
                </a:lnTo>
                <a:lnTo>
                  <a:pt x="141605" y="1659902"/>
                </a:lnTo>
                <a:lnTo>
                  <a:pt x="143649" y="1653908"/>
                </a:lnTo>
                <a:lnTo>
                  <a:pt x="143268" y="1647799"/>
                </a:lnTo>
                <a:lnTo>
                  <a:pt x="140614" y="1642287"/>
                </a:lnTo>
                <a:lnTo>
                  <a:pt x="135890" y="1638058"/>
                </a:lnTo>
                <a:lnTo>
                  <a:pt x="91033" y="1611896"/>
                </a:lnTo>
                <a:lnTo>
                  <a:pt x="1066927" y="1611896"/>
                </a:lnTo>
                <a:lnTo>
                  <a:pt x="1066927" y="1596021"/>
                </a:lnTo>
                <a:lnTo>
                  <a:pt x="1085507" y="1564144"/>
                </a:lnTo>
                <a:lnTo>
                  <a:pt x="1136777" y="1476260"/>
                </a:lnTo>
                <a:lnTo>
                  <a:pt x="1138821" y="1470266"/>
                </a:lnTo>
                <a:lnTo>
                  <a:pt x="1138428" y="1464157"/>
                </a:lnTo>
                <a:lnTo>
                  <a:pt x="1135735" y="1458645"/>
                </a:lnTo>
                <a:lnTo>
                  <a:pt x="1130935" y="1454416"/>
                </a:lnTo>
                <a:lnTo>
                  <a:pt x="1124927" y="1452372"/>
                </a:lnTo>
                <a:lnTo>
                  <a:pt x="1118819" y="1452753"/>
                </a:lnTo>
                <a:lnTo>
                  <a:pt x="1113307" y="1455407"/>
                </a:lnTo>
                <a:lnTo>
                  <a:pt x="1109091" y="1460131"/>
                </a:lnTo>
                <a:lnTo>
                  <a:pt x="1082929" y="1504988"/>
                </a:lnTo>
                <a:lnTo>
                  <a:pt x="1082929" y="87896"/>
                </a:lnTo>
                <a:lnTo>
                  <a:pt x="1204607" y="87896"/>
                </a:lnTo>
                <a:lnTo>
                  <a:pt x="1159764" y="114058"/>
                </a:lnTo>
                <a:lnTo>
                  <a:pt x="1155026" y="118287"/>
                </a:lnTo>
                <a:lnTo>
                  <a:pt x="1152372" y="123799"/>
                </a:lnTo>
                <a:lnTo>
                  <a:pt x="1151991" y="129908"/>
                </a:lnTo>
                <a:lnTo>
                  <a:pt x="1154049" y="135902"/>
                </a:lnTo>
                <a:lnTo>
                  <a:pt x="1158265" y="140716"/>
                </a:lnTo>
                <a:lnTo>
                  <a:pt x="1163777" y="143395"/>
                </a:lnTo>
                <a:lnTo>
                  <a:pt x="1169885" y="143802"/>
                </a:lnTo>
                <a:lnTo>
                  <a:pt x="1175893" y="141744"/>
                </a:lnTo>
                <a:lnTo>
                  <a:pt x="1268209" y="87896"/>
                </a:lnTo>
                <a:lnTo>
                  <a:pt x="129565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2" y="3281667"/>
            <a:ext cx="1524635" cy="1668145"/>
          </a:xfrm>
          <a:custGeom>
            <a:avLst/>
            <a:gdLst/>
            <a:ahLst/>
            <a:cxnLst/>
            <a:rect l="l" t="t" r="r" b="b"/>
            <a:pathLst>
              <a:path w="1524635" h="1668145">
                <a:moveTo>
                  <a:pt x="457327" y="71894"/>
                </a:moveTo>
                <a:lnTo>
                  <a:pt x="429882" y="55892"/>
                </a:lnTo>
                <a:lnTo>
                  <a:pt x="337566" y="2044"/>
                </a:lnTo>
                <a:lnTo>
                  <a:pt x="331558" y="0"/>
                </a:lnTo>
                <a:lnTo>
                  <a:pt x="325450" y="393"/>
                </a:lnTo>
                <a:lnTo>
                  <a:pt x="319938" y="3086"/>
                </a:lnTo>
                <a:lnTo>
                  <a:pt x="315722" y="7886"/>
                </a:lnTo>
                <a:lnTo>
                  <a:pt x="313664" y="13893"/>
                </a:lnTo>
                <a:lnTo>
                  <a:pt x="314045" y="20002"/>
                </a:lnTo>
                <a:lnTo>
                  <a:pt x="316699" y="25514"/>
                </a:lnTo>
                <a:lnTo>
                  <a:pt x="321437" y="29730"/>
                </a:lnTo>
                <a:lnTo>
                  <a:pt x="366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366280" y="87896"/>
                </a:lnTo>
                <a:lnTo>
                  <a:pt x="321437" y="114058"/>
                </a:lnTo>
                <a:lnTo>
                  <a:pt x="316699" y="118287"/>
                </a:lnTo>
                <a:lnTo>
                  <a:pt x="314045" y="123799"/>
                </a:lnTo>
                <a:lnTo>
                  <a:pt x="313664" y="129908"/>
                </a:lnTo>
                <a:lnTo>
                  <a:pt x="315722" y="135902"/>
                </a:lnTo>
                <a:lnTo>
                  <a:pt x="319938" y="140716"/>
                </a:lnTo>
                <a:lnTo>
                  <a:pt x="325450" y="143395"/>
                </a:lnTo>
                <a:lnTo>
                  <a:pt x="331558" y="143802"/>
                </a:lnTo>
                <a:lnTo>
                  <a:pt x="337566" y="141744"/>
                </a:lnTo>
                <a:lnTo>
                  <a:pt x="429882" y="87896"/>
                </a:lnTo>
                <a:lnTo>
                  <a:pt x="457327" y="71894"/>
                </a:lnTo>
                <a:close/>
              </a:path>
              <a:path w="1524635" h="1668145">
                <a:moveTo>
                  <a:pt x="1524000" y="1579892"/>
                </a:moveTo>
                <a:lnTo>
                  <a:pt x="852906" y="1579892"/>
                </a:lnTo>
                <a:lnTo>
                  <a:pt x="897763" y="1553730"/>
                </a:lnTo>
                <a:lnTo>
                  <a:pt x="902487" y="1549514"/>
                </a:lnTo>
                <a:lnTo>
                  <a:pt x="905141" y="1544002"/>
                </a:lnTo>
                <a:lnTo>
                  <a:pt x="905522" y="1537893"/>
                </a:lnTo>
                <a:lnTo>
                  <a:pt x="903478" y="1531886"/>
                </a:lnTo>
                <a:lnTo>
                  <a:pt x="899248" y="1527086"/>
                </a:lnTo>
                <a:lnTo>
                  <a:pt x="893737" y="1524393"/>
                </a:lnTo>
                <a:lnTo>
                  <a:pt x="887628" y="1524000"/>
                </a:lnTo>
                <a:lnTo>
                  <a:pt x="881634" y="1526044"/>
                </a:lnTo>
                <a:lnTo>
                  <a:pt x="778002" y="1586496"/>
                </a:lnTo>
                <a:lnTo>
                  <a:pt x="778002" y="467614"/>
                </a:lnTo>
                <a:lnTo>
                  <a:pt x="804164" y="512457"/>
                </a:lnTo>
                <a:lnTo>
                  <a:pt x="808380" y="517194"/>
                </a:lnTo>
                <a:lnTo>
                  <a:pt x="813892" y="519849"/>
                </a:lnTo>
                <a:lnTo>
                  <a:pt x="820000" y="520230"/>
                </a:lnTo>
                <a:lnTo>
                  <a:pt x="826008" y="518172"/>
                </a:lnTo>
                <a:lnTo>
                  <a:pt x="830808" y="513956"/>
                </a:lnTo>
                <a:lnTo>
                  <a:pt x="833501" y="508444"/>
                </a:lnTo>
                <a:lnTo>
                  <a:pt x="833894" y="502335"/>
                </a:lnTo>
                <a:lnTo>
                  <a:pt x="831850" y="496328"/>
                </a:lnTo>
                <a:lnTo>
                  <a:pt x="780516" y="408317"/>
                </a:lnTo>
                <a:lnTo>
                  <a:pt x="762000" y="376567"/>
                </a:lnTo>
                <a:lnTo>
                  <a:pt x="692150" y="496328"/>
                </a:lnTo>
                <a:lnTo>
                  <a:pt x="690092" y="502335"/>
                </a:lnTo>
                <a:lnTo>
                  <a:pt x="690499" y="508444"/>
                </a:lnTo>
                <a:lnTo>
                  <a:pt x="693178" y="513956"/>
                </a:lnTo>
                <a:lnTo>
                  <a:pt x="697992" y="518172"/>
                </a:lnTo>
                <a:lnTo>
                  <a:pt x="703986" y="520230"/>
                </a:lnTo>
                <a:lnTo>
                  <a:pt x="710095" y="519849"/>
                </a:lnTo>
                <a:lnTo>
                  <a:pt x="715606" y="517194"/>
                </a:lnTo>
                <a:lnTo>
                  <a:pt x="719836" y="512457"/>
                </a:lnTo>
                <a:lnTo>
                  <a:pt x="745998" y="467614"/>
                </a:lnTo>
                <a:lnTo>
                  <a:pt x="745998" y="1595894"/>
                </a:lnTo>
                <a:lnTo>
                  <a:pt x="761873" y="1595894"/>
                </a:lnTo>
                <a:lnTo>
                  <a:pt x="881634" y="1665744"/>
                </a:lnTo>
                <a:lnTo>
                  <a:pt x="887628" y="1667802"/>
                </a:lnTo>
                <a:lnTo>
                  <a:pt x="893737" y="1667395"/>
                </a:lnTo>
                <a:lnTo>
                  <a:pt x="899248" y="1664716"/>
                </a:lnTo>
                <a:lnTo>
                  <a:pt x="903478" y="1659902"/>
                </a:lnTo>
                <a:lnTo>
                  <a:pt x="905522" y="1653908"/>
                </a:lnTo>
                <a:lnTo>
                  <a:pt x="905141" y="1647799"/>
                </a:lnTo>
                <a:lnTo>
                  <a:pt x="902487" y="1642287"/>
                </a:lnTo>
                <a:lnTo>
                  <a:pt x="897763" y="1638058"/>
                </a:lnTo>
                <a:lnTo>
                  <a:pt x="852906" y="1611896"/>
                </a:lnTo>
                <a:lnTo>
                  <a:pt x="1524000" y="1611896"/>
                </a:lnTo>
                <a:lnTo>
                  <a:pt x="1524000" y="1579892"/>
                </a:lnTo>
                <a:close/>
              </a:path>
              <a:path w="1524635" h="1668145">
                <a:moveTo>
                  <a:pt x="1524127" y="71894"/>
                </a:moveTo>
                <a:lnTo>
                  <a:pt x="1496682" y="55892"/>
                </a:lnTo>
                <a:lnTo>
                  <a:pt x="1404366" y="2044"/>
                </a:lnTo>
                <a:lnTo>
                  <a:pt x="1398358" y="0"/>
                </a:lnTo>
                <a:lnTo>
                  <a:pt x="1392250" y="393"/>
                </a:lnTo>
                <a:lnTo>
                  <a:pt x="1386738" y="3086"/>
                </a:lnTo>
                <a:lnTo>
                  <a:pt x="1382522" y="7886"/>
                </a:lnTo>
                <a:lnTo>
                  <a:pt x="1380464" y="13893"/>
                </a:lnTo>
                <a:lnTo>
                  <a:pt x="1380845" y="20002"/>
                </a:lnTo>
                <a:lnTo>
                  <a:pt x="1383499" y="25514"/>
                </a:lnTo>
                <a:lnTo>
                  <a:pt x="1388237" y="29730"/>
                </a:lnTo>
                <a:lnTo>
                  <a:pt x="1433080" y="55892"/>
                </a:lnTo>
                <a:lnTo>
                  <a:pt x="1066800" y="55892"/>
                </a:lnTo>
                <a:lnTo>
                  <a:pt x="1066800" y="87896"/>
                </a:lnTo>
                <a:lnTo>
                  <a:pt x="1433080" y="87896"/>
                </a:lnTo>
                <a:lnTo>
                  <a:pt x="1388237" y="114058"/>
                </a:lnTo>
                <a:lnTo>
                  <a:pt x="1383499" y="118287"/>
                </a:lnTo>
                <a:lnTo>
                  <a:pt x="1380845" y="123799"/>
                </a:lnTo>
                <a:lnTo>
                  <a:pt x="1380464" y="129908"/>
                </a:lnTo>
                <a:lnTo>
                  <a:pt x="1382522" y="135902"/>
                </a:lnTo>
                <a:lnTo>
                  <a:pt x="1386738" y="140716"/>
                </a:lnTo>
                <a:lnTo>
                  <a:pt x="1392250" y="143395"/>
                </a:lnTo>
                <a:lnTo>
                  <a:pt x="1398358" y="143802"/>
                </a:lnTo>
                <a:lnTo>
                  <a:pt x="1404366" y="141744"/>
                </a:lnTo>
                <a:lnTo>
                  <a:pt x="1496682" y="87896"/>
                </a:lnTo>
                <a:lnTo>
                  <a:pt x="15241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854" y="3281667"/>
            <a:ext cx="7311390" cy="2582545"/>
          </a:xfrm>
          <a:custGeom>
            <a:avLst/>
            <a:gdLst/>
            <a:ahLst/>
            <a:cxnLst/>
            <a:rect l="l" t="t" r="r" b="b"/>
            <a:pathLst>
              <a:path w="7311390" h="2582545">
                <a:moveTo>
                  <a:pt x="7311034" y="71894"/>
                </a:moveTo>
                <a:lnTo>
                  <a:pt x="7283590" y="55892"/>
                </a:lnTo>
                <a:lnTo>
                  <a:pt x="7191273" y="2044"/>
                </a:lnTo>
                <a:lnTo>
                  <a:pt x="7185266" y="0"/>
                </a:lnTo>
                <a:lnTo>
                  <a:pt x="7179157" y="393"/>
                </a:lnTo>
                <a:lnTo>
                  <a:pt x="7173646" y="3086"/>
                </a:lnTo>
                <a:lnTo>
                  <a:pt x="7169429" y="7886"/>
                </a:lnTo>
                <a:lnTo>
                  <a:pt x="7167372" y="13893"/>
                </a:lnTo>
                <a:lnTo>
                  <a:pt x="7167753" y="20002"/>
                </a:lnTo>
                <a:lnTo>
                  <a:pt x="7170407" y="25514"/>
                </a:lnTo>
                <a:lnTo>
                  <a:pt x="7175144" y="29730"/>
                </a:lnTo>
                <a:lnTo>
                  <a:pt x="7219988" y="55892"/>
                </a:lnTo>
                <a:lnTo>
                  <a:pt x="6625107" y="55892"/>
                </a:lnTo>
                <a:lnTo>
                  <a:pt x="6625107" y="87896"/>
                </a:lnTo>
                <a:lnTo>
                  <a:pt x="6761505" y="87896"/>
                </a:lnTo>
                <a:lnTo>
                  <a:pt x="6761505" y="2419388"/>
                </a:lnTo>
                <a:lnTo>
                  <a:pt x="6735343" y="2374531"/>
                </a:lnTo>
                <a:lnTo>
                  <a:pt x="6731114" y="2369794"/>
                </a:lnTo>
                <a:lnTo>
                  <a:pt x="6725602" y="2367127"/>
                </a:lnTo>
                <a:lnTo>
                  <a:pt x="6719494" y="2366734"/>
                </a:lnTo>
                <a:lnTo>
                  <a:pt x="6713499" y="2368778"/>
                </a:lnTo>
                <a:lnTo>
                  <a:pt x="6708686" y="2373007"/>
                </a:lnTo>
                <a:lnTo>
                  <a:pt x="6706006" y="2378532"/>
                </a:lnTo>
                <a:lnTo>
                  <a:pt x="6705600" y="2384653"/>
                </a:lnTo>
                <a:lnTo>
                  <a:pt x="6707657" y="2390660"/>
                </a:lnTo>
                <a:lnTo>
                  <a:pt x="6768122" y="2494292"/>
                </a:lnTo>
                <a:lnTo>
                  <a:pt x="162775" y="2494292"/>
                </a:lnTo>
                <a:lnTo>
                  <a:pt x="207670" y="2468105"/>
                </a:lnTo>
                <a:lnTo>
                  <a:pt x="212394" y="2463889"/>
                </a:lnTo>
                <a:lnTo>
                  <a:pt x="215049" y="2458364"/>
                </a:lnTo>
                <a:lnTo>
                  <a:pt x="215430" y="2452243"/>
                </a:lnTo>
                <a:lnTo>
                  <a:pt x="213385" y="2446223"/>
                </a:lnTo>
                <a:lnTo>
                  <a:pt x="209156" y="2441486"/>
                </a:lnTo>
                <a:lnTo>
                  <a:pt x="203644" y="2438819"/>
                </a:lnTo>
                <a:lnTo>
                  <a:pt x="197535" y="2438412"/>
                </a:lnTo>
                <a:lnTo>
                  <a:pt x="191528" y="2440457"/>
                </a:lnTo>
                <a:lnTo>
                  <a:pt x="87909" y="2500896"/>
                </a:lnTo>
                <a:lnTo>
                  <a:pt x="87909" y="467614"/>
                </a:lnTo>
                <a:lnTo>
                  <a:pt x="114071" y="512457"/>
                </a:lnTo>
                <a:lnTo>
                  <a:pt x="118287" y="517194"/>
                </a:lnTo>
                <a:lnTo>
                  <a:pt x="123799" y="519849"/>
                </a:lnTo>
                <a:lnTo>
                  <a:pt x="129908" y="520230"/>
                </a:lnTo>
                <a:lnTo>
                  <a:pt x="135915" y="518172"/>
                </a:lnTo>
                <a:lnTo>
                  <a:pt x="140716" y="513956"/>
                </a:lnTo>
                <a:lnTo>
                  <a:pt x="143408" y="508444"/>
                </a:lnTo>
                <a:lnTo>
                  <a:pt x="143802" y="502335"/>
                </a:lnTo>
                <a:lnTo>
                  <a:pt x="141757" y="496328"/>
                </a:lnTo>
                <a:lnTo>
                  <a:pt x="90424" y="408317"/>
                </a:lnTo>
                <a:lnTo>
                  <a:pt x="71907" y="376567"/>
                </a:lnTo>
                <a:lnTo>
                  <a:pt x="2057" y="496328"/>
                </a:lnTo>
                <a:lnTo>
                  <a:pt x="0" y="502335"/>
                </a:lnTo>
                <a:lnTo>
                  <a:pt x="393" y="508444"/>
                </a:lnTo>
                <a:lnTo>
                  <a:pt x="3086" y="513956"/>
                </a:lnTo>
                <a:lnTo>
                  <a:pt x="7899" y="518172"/>
                </a:lnTo>
                <a:lnTo>
                  <a:pt x="13893" y="520230"/>
                </a:lnTo>
                <a:lnTo>
                  <a:pt x="20002" y="519849"/>
                </a:lnTo>
                <a:lnTo>
                  <a:pt x="25514" y="517194"/>
                </a:lnTo>
                <a:lnTo>
                  <a:pt x="29743" y="512457"/>
                </a:lnTo>
                <a:lnTo>
                  <a:pt x="55905" y="467614"/>
                </a:lnTo>
                <a:lnTo>
                  <a:pt x="55905" y="2510294"/>
                </a:lnTo>
                <a:lnTo>
                  <a:pt x="71780" y="2510294"/>
                </a:lnTo>
                <a:lnTo>
                  <a:pt x="191528" y="2580119"/>
                </a:lnTo>
                <a:lnTo>
                  <a:pt x="197535" y="2582176"/>
                </a:lnTo>
                <a:lnTo>
                  <a:pt x="203644" y="2581783"/>
                </a:lnTo>
                <a:lnTo>
                  <a:pt x="209156" y="2579116"/>
                </a:lnTo>
                <a:lnTo>
                  <a:pt x="213385" y="2574366"/>
                </a:lnTo>
                <a:lnTo>
                  <a:pt x="215430" y="2568359"/>
                </a:lnTo>
                <a:lnTo>
                  <a:pt x="215049" y="2562237"/>
                </a:lnTo>
                <a:lnTo>
                  <a:pt x="212394" y="2556700"/>
                </a:lnTo>
                <a:lnTo>
                  <a:pt x="207670" y="2552471"/>
                </a:lnTo>
                <a:lnTo>
                  <a:pt x="162788" y="2526296"/>
                </a:lnTo>
                <a:lnTo>
                  <a:pt x="6777507" y="2526296"/>
                </a:lnTo>
                <a:lnTo>
                  <a:pt x="6777507" y="2510371"/>
                </a:lnTo>
                <a:lnTo>
                  <a:pt x="6796024" y="2478621"/>
                </a:lnTo>
                <a:lnTo>
                  <a:pt x="6847357" y="2390660"/>
                </a:lnTo>
                <a:lnTo>
                  <a:pt x="6849402" y="2384653"/>
                </a:lnTo>
                <a:lnTo>
                  <a:pt x="6849008" y="2378532"/>
                </a:lnTo>
                <a:lnTo>
                  <a:pt x="6846316" y="2373007"/>
                </a:lnTo>
                <a:lnTo>
                  <a:pt x="6841515" y="2368778"/>
                </a:lnTo>
                <a:lnTo>
                  <a:pt x="6835508" y="2366734"/>
                </a:lnTo>
                <a:lnTo>
                  <a:pt x="6829399" y="2367127"/>
                </a:lnTo>
                <a:lnTo>
                  <a:pt x="6823888" y="2369794"/>
                </a:lnTo>
                <a:lnTo>
                  <a:pt x="6819671" y="2374531"/>
                </a:lnTo>
                <a:lnTo>
                  <a:pt x="6793509" y="2419388"/>
                </a:lnTo>
                <a:lnTo>
                  <a:pt x="6793509" y="87896"/>
                </a:lnTo>
                <a:lnTo>
                  <a:pt x="7219988" y="87896"/>
                </a:lnTo>
                <a:lnTo>
                  <a:pt x="7175144" y="114058"/>
                </a:lnTo>
                <a:lnTo>
                  <a:pt x="7170407" y="118287"/>
                </a:lnTo>
                <a:lnTo>
                  <a:pt x="7167753" y="123799"/>
                </a:lnTo>
                <a:lnTo>
                  <a:pt x="7167372" y="129908"/>
                </a:lnTo>
                <a:lnTo>
                  <a:pt x="7169429" y="135902"/>
                </a:lnTo>
                <a:lnTo>
                  <a:pt x="7173646" y="140716"/>
                </a:lnTo>
                <a:lnTo>
                  <a:pt x="7179157" y="143395"/>
                </a:lnTo>
                <a:lnTo>
                  <a:pt x="7185266" y="143802"/>
                </a:lnTo>
                <a:lnTo>
                  <a:pt x="7191273" y="141744"/>
                </a:lnTo>
                <a:lnTo>
                  <a:pt x="7283590" y="87896"/>
                </a:lnTo>
                <a:lnTo>
                  <a:pt x="73110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10937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6091" y="10937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3179" y="3333008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212" y="0"/>
                </a:lnTo>
              </a:path>
            </a:pathLst>
          </a:custGeom>
          <a:ln w="16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58561" y="2743961"/>
            <a:ext cx="28194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81000" marR="320040" indent="45085">
              <a:lnSpc>
                <a:spcPct val="118000"/>
              </a:lnSpc>
              <a:spcBef>
                <a:spcPts val="480"/>
              </a:spcBef>
            </a:pPr>
            <a:r>
              <a:rPr sz="2600" spc="120" dirty="0">
                <a:latin typeface="Times New Roman"/>
                <a:cs typeface="Times New Roman"/>
              </a:rPr>
              <a:t>(G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3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2)</a:t>
            </a:r>
            <a:r>
              <a:rPr sz="2600" i="1" spc="160" dirty="0">
                <a:latin typeface="Times New Roman"/>
                <a:cs typeface="Times New Roman"/>
              </a:rPr>
              <a:t>G</a:t>
            </a:r>
            <a:r>
              <a:rPr sz="2600" spc="160" dirty="0">
                <a:latin typeface="Times New Roman"/>
                <a:cs typeface="Times New Roman"/>
              </a:rPr>
              <a:t>4 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2(1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175" dirty="0">
                <a:latin typeface="Times New Roman"/>
                <a:cs typeface="Times New Roman"/>
              </a:rPr>
              <a:t>G</a:t>
            </a:r>
            <a:r>
              <a:rPr sz="2600" spc="175" dirty="0">
                <a:latin typeface="Times New Roman"/>
                <a:cs typeface="Times New Roman"/>
              </a:rPr>
              <a:t>4</a:t>
            </a:r>
            <a:r>
              <a:rPr sz="2600" i="1" spc="175" dirty="0">
                <a:latin typeface="Times New Roman"/>
                <a:cs typeface="Times New Roman"/>
              </a:rPr>
              <a:t>H</a:t>
            </a:r>
            <a:r>
              <a:rPr sz="2600" spc="17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9027" y="2281427"/>
            <a:ext cx="6029325" cy="2295525"/>
            <a:chOff x="2129027" y="2281427"/>
            <a:chExt cx="6029325" cy="2295525"/>
          </a:xfrm>
        </p:grpSpPr>
        <p:sp>
          <p:nvSpPr>
            <p:cNvPr id="3" name="object 3"/>
            <p:cNvSpPr/>
            <p:nvPr/>
          </p:nvSpPr>
          <p:spPr>
            <a:xfrm>
              <a:off x="2133599" y="2285999"/>
              <a:ext cx="6019800" cy="2286000"/>
            </a:xfrm>
            <a:custGeom>
              <a:avLst/>
              <a:gdLst/>
              <a:ahLst/>
              <a:cxnLst/>
              <a:rect l="l" t="t" r="r" b="b"/>
              <a:pathLst>
                <a:path w="6019800" h="2286000">
                  <a:moveTo>
                    <a:pt x="5638800" y="0"/>
                  </a:moveTo>
                  <a:lnTo>
                    <a:pt x="381000" y="0"/>
                  </a:ln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0" y="1905000"/>
                  </a:lnTo>
                  <a:lnTo>
                    <a:pt x="2968" y="1952795"/>
                  </a:lnTo>
                  <a:lnTo>
                    <a:pt x="11634" y="1998818"/>
                  </a:lnTo>
                  <a:lnTo>
                    <a:pt x="25643" y="2042711"/>
                  </a:lnTo>
                  <a:lnTo>
                    <a:pt x="44636" y="2084118"/>
                  </a:lnTo>
                  <a:lnTo>
                    <a:pt x="68257" y="2122681"/>
                  </a:lnTo>
                  <a:lnTo>
                    <a:pt x="96149" y="2158044"/>
                  </a:lnTo>
                  <a:lnTo>
                    <a:pt x="127955" y="2189850"/>
                  </a:lnTo>
                  <a:lnTo>
                    <a:pt x="163318" y="2217742"/>
                  </a:lnTo>
                  <a:lnTo>
                    <a:pt x="201881" y="2241363"/>
                  </a:lnTo>
                  <a:lnTo>
                    <a:pt x="243288" y="2260356"/>
                  </a:lnTo>
                  <a:lnTo>
                    <a:pt x="287181" y="2274365"/>
                  </a:lnTo>
                  <a:lnTo>
                    <a:pt x="333204" y="2283031"/>
                  </a:lnTo>
                  <a:lnTo>
                    <a:pt x="381000" y="2286000"/>
                  </a:lnTo>
                  <a:lnTo>
                    <a:pt x="5638800" y="2286000"/>
                  </a:lnTo>
                  <a:lnTo>
                    <a:pt x="5686595" y="2283031"/>
                  </a:lnTo>
                  <a:lnTo>
                    <a:pt x="5732618" y="2274365"/>
                  </a:lnTo>
                  <a:lnTo>
                    <a:pt x="5776511" y="2260356"/>
                  </a:lnTo>
                  <a:lnTo>
                    <a:pt x="5817918" y="2241363"/>
                  </a:lnTo>
                  <a:lnTo>
                    <a:pt x="5856481" y="2217742"/>
                  </a:lnTo>
                  <a:lnTo>
                    <a:pt x="5891844" y="2189850"/>
                  </a:lnTo>
                  <a:lnTo>
                    <a:pt x="5923650" y="2158044"/>
                  </a:lnTo>
                  <a:lnTo>
                    <a:pt x="5951542" y="2122681"/>
                  </a:lnTo>
                  <a:lnTo>
                    <a:pt x="5975163" y="2084118"/>
                  </a:lnTo>
                  <a:lnTo>
                    <a:pt x="5994156" y="2042711"/>
                  </a:lnTo>
                  <a:lnTo>
                    <a:pt x="6008165" y="1998818"/>
                  </a:lnTo>
                  <a:lnTo>
                    <a:pt x="6016831" y="1952795"/>
                  </a:lnTo>
                  <a:lnTo>
                    <a:pt x="6019800" y="1905000"/>
                  </a:lnTo>
                  <a:lnTo>
                    <a:pt x="6019800" y="381000"/>
                  </a:lnTo>
                  <a:lnTo>
                    <a:pt x="6016831" y="333204"/>
                  </a:lnTo>
                  <a:lnTo>
                    <a:pt x="6008165" y="287181"/>
                  </a:lnTo>
                  <a:lnTo>
                    <a:pt x="5994156" y="243288"/>
                  </a:lnTo>
                  <a:lnTo>
                    <a:pt x="5975163" y="201881"/>
                  </a:lnTo>
                  <a:lnTo>
                    <a:pt x="5951542" y="163318"/>
                  </a:lnTo>
                  <a:lnTo>
                    <a:pt x="5923650" y="127955"/>
                  </a:lnTo>
                  <a:lnTo>
                    <a:pt x="5891844" y="96149"/>
                  </a:lnTo>
                  <a:lnTo>
                    <a:pt x="5856481" y="68257"/>
                  </a:lnTo>
                  <a:lnTo>
                    <a:pt x="5817918" y="44636"/>
                  </a:lnTo>
                  <a:lnTo>
                    <a:pt x="5776511" y="25643"/>
                  </a:lnTo>
                  <a:lnTo>
                    <a:pt x="5732618" y="11634"/>
                  </a:lnTo>
                  <a:lnTo>
                    <a:pt x="5686595" y="2968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599" y="2285999"/>
              <a:ext cx="6019800" cy="2286000"/>
            </a:xfrm>
            <a:custGeom>
              <a:avLst/>
              <a:gdLst/>
              <a:ahLst/>
              <a:cxnLst/>
              <a:rect l="l" t="t" r="r" b="b"/>
              <a:pathLst>
                <a:path w="6019800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5638800" y="0"/>
                  </a:lnTo>
                  <a:lnTo>
                    <a:pt x="5686595" y="2968"/>
                  </a:lnTo>
                  <a:lnTo>
                    <a:pt x="5732618" y="11634"/>
                  </a:lnTo>
                  <a:lnTo>
                    <a:pt x="5776511" y="25643"/>
                  </a:lnTo>
                  <a:lnTo>
                    <a:pt x="5817918" y="44636"/>
                  </a:lnTo>
                  <a:lnTo>
                    <a:pt x="5856481" y="68257"/>
                  </a:lnTo>
                  <a:lnTo>
                    <a:pt x="5891844" y="96149"/>
                  </a:lnTo>
                  <a:lnTo>
                    <a:pt x="5923650" y="127955"/>
                  </a:lnTo>
                  <a:lnTo>
                    <a:pt x="5951542" y="163318"/>
                  </a:lnTo>
                  <a:lnTo>
                    <a:pt x="5975163" y="201881"/>
                  </a:lnTo>
                  <a:lnTo>
                    <a:pt x="5994156" y="243288"/>
                  </a:lnTo>
                  <a:lnTo>
                    <a:pt x="6008165" y="287181"/>
                  </a:lnTo>
                  <a:lnTo>
                    <a:pt x="6016831" y="333204"/>
                  </a:lnTo>
                  <a:lnTo>
                    <a:pt x="6019800" y="381000"/>
                  </a:lnTo>
                  <a:lnTo>
                    <a:pt x="6019800" y="1905000"/>
                  </a:lnTo>
                  <a:lnTo>
                    <a:pt x="6016831" y="1952795"/>
                  </a:lnTo>
                  <a:lnTo>
                    <a:pt x="6008165" y="1998818"/>
                  </a:lnTo>
                  <a:lnTo>
                    <a:pt x="5994156" y="2042711"/>
                  </a:lnTo>
                  <a:lnTo>
                    <a:pt x="5975163" y="2084118"/>
                  </a:lnTo>
                  <a:lnTo>
                    <a:pt x="5951542" y="2122681"/>
                  </a:lnTo>
                  <a:lnTo>
                    <a:pt x="5923650" y="2158044"/>
                  </a:lnTo>
                  <a:lnTo>
                    <a:pt x="5891844" y="2189850"/>
                  </a:lnTo>
                  <a:lnTo>
                    <a:pt x="5856481" y="2217742"/>
                  </a:lnTo>
                  <a:lnTo>
                    <a:pt x="5817918" y="2241363"/>
                  </a:lnTo>
                  <a:lnTo>
                    <a:pt x="5776511" y="2260356"/>
                  </a:lnTo>
                  <a:lnTo>
                    <a:pt x="5732618" y="2274365"/>
                  </a:lnTo>
                  <a:lnTo>
                    <a:pt x="5686595" y="2283031"/>
                  </a:lnTo>
                  <a:lnTo>
                    <a:pt x="5638800" y="2286000"/>
                  </a:lnTo>
                  <a:lnTo>
                    <a:pt x="381000" y="2286000"/>
                  </a:lnTo>
                  <a:lnTo>
                    <a:pt x="333204" y="2283031"/>
                  </a:lnTo>
                  <a:lnTo>
                    <a:pt x="287181" y="2274365"/>
                  </a:lnTo>
                  <a:lnTo>
                    <a:pt x="243288" y="2260356"/>
                  </a:lnTo>
                  <a:lnTo>
                    <a:pt x="201881" y="2241363"/>
                  </a:lnTo>
                  <a:lnTo>
                    <a:pt x="163318" y="2217742"/>
                  </a:lnTo>
                  <a:lnTo>
                    <a:pt x="127955" y="2189850"/>
                  </a:lnTo>
                  <a:lnTo>
                    <a:pt x="96149" y="2158044"/>
                  </a:lnTo>
                  <a:lnTo>
                    <a:pt x="68257" y="2122681"/>
                  </a:lnTo>
                  <a:lnTo>
                    <a:pt x="44636" y="2084118"/>
                  </a:lnTo>
                  <a:lnTo>
                    <a:pt x="25643" y="2042711"/>
                  </a:lnTo>
                  <a:lnTo>
                    <a:pt x="11634" y="1998818"/>
                  </a:lnTo>
                  <a:lnTo>
                    <a:pt x="2968" y="1952795"/>
                  </a:lnTo>
                  <a:lnTo>
                    <a:pt x="0" y="190500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9361" y="3032760"/>
            <a:ext cx="2058035" cy="641985"/>
            <a:chOff x="229361" y="3032760"/>
            <a:chExt cx="2058035" cy="641985"/>
          </a:xfrm>
        </p:grpSpPr>
        <p:sp>
          <p:nvSpPr>
            <p:cNvPr id="6" name="object 6"/>
            <p:cNvSpPr/>
            <p:nvPr/>
          </p:nvSpPr>
          <p:spPr>
            <a:xfrm>
              <a:off x="1219961" y="3048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62" y="3281667"/>
              <a:ext cx="2058035" cy="144145"/>
            </a:xfrm>
            <a:custGeom>
              <a:avLst/>
              <a:gdLst/>
              <a:ahLst/>
              <a:cxnLst/>
              <a:rect l="l" t="t" r="r" b="b"/>
              <a:pathLst>
                <a:path w="2058035" h="1441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2058035" h="144145">
                  <a:moveTo>
                    <a:pt x="2057527" y="71894"/>
                  </a:moveTo>
                  <a:lnTo>
                    <a:pt x="2030082" y="55892"/>
                  </a:lnTo>
                  <a:lnTo>
                    <a:pt x="1937766" y="2044"/>
                  </a:lnTo>
                  <a:lnTo>
                    <a:pt x="1931758" y="0"/>
                  </a:lnTo>
                  <a:lnTo>
                    <a:pt x="1925650" y="393"/>
                  </a:lnTo>
                  <a:lnTo>
                    <a:pt x="1920138" y="3086"/>
                  </a:lnTo>
                  <a:lnTo>
                    <a:pt x="1915922" y="7886"/>
                  </a:lnTo>
                  <a:lnTo>
                    <a:pt x="1913864" y="13893"/>
                  </a:lnTo>
                  <a:lnTo>
                    <a:pt x="1914245" y="20002"/>
                  </a:lnTo>
                  <a:lnTo>
                    <a:pt x="1916899" y="25514"/>
                  </a:lnTo>
                  <a:lnTo>
                    <a:pt x="1921637" y="29730"/>
                  </a:lnTo>
                  <a:lnTo>
                    <a:pt x="19664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1966480" y="87896"/>
                  </a:lnTo>
                  <a:lnTo>
                    <a:pt x="1921637" y="114058"/>
                  </a:lnTo>
                  <a:lnTo>
                    <a:pt x="1916899" y="118287"/>
                  </a:lnTo>
                  <a:lnTo>
                    <a:pt x="1914245" y="123799"/>
                  </a:lnTo>
                  <a:lnTo>
                    <a:pt x="1913864" y="129908"/>
                  </a:lnTo>
                  <a:lnTo>
                    <a:pt x="1915922" y="135902"/>
                  </a:lnTo>
                  <a:lnTo>
                    <a:pt x="1920138" y="140716"/>
                  </a:lnTo>
                  <a:lnTo>
                    <a:pt x="1925650" y="143395"/>
                  </a:lnTo>
                  <a:lnTo>
                    <a:pt x="1931758" y="143802"/>
                  </a:lnTo>
                  <a:lnTo>
                    <a:pt x="1937766" y="141744"/>
                  </a:lnTo>
                  <a:lnTo>
                    <a:pt x="2030082" y="87896"/>
                  </a:lnTo>
                  <a:lnTo>
                    <a:pt x="20575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7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2854" y="3281667"/>
            <a:ext cx="7311390" cy="2582545"/>
          </a:xfrm>
          <a:custGeom>
            <a:avLst/>
            <a:gdLst/>
            <a:ahLst/>
            <a:cxnLst/>
            <a:rect l="l" t="t" r="r" b="b"/>
            <a:pathLst>
              <a:path w="7311390" h="2582545">
                <a:moveTo>
                  <a:pt x="7311034" y="71894"/>
                </a:moveTo>
                <a:lnTo>
                  <a:pt x="7283590" y="55892"/>
                </a:lnTo>
                <a:lnTo>
                  <a:pt x="7191273" y="2044"/>
                </a:lnTo>
                <a:lnTo>
                  <a:pt x="7185266" y="0"/>
                </a:lnTo>
                <a:lnTo>
                  <a:pt x="7179157" y="393"/>
                </a:lnTo>
                <a:lnTo>
                  <a:pt x="7173646" y="3086"/>
                </a:lnTo>
                <a:lnTo>
                  <a:pt x="7169429" y="7886"/>
                </a:lnTo>
                <a:lnTo>
                  <a:pt x="7167372" y="13893"/>
                </a:lnTo>
                <a:lnTo>
                  <a:pt x="7167753" y="20002"/>
                </a:lnTo>
                <a:lnTo>
                  <a:pt x="7170407" y="25514"/>
                </a:lnTo>
                <a:lnTo>
                  <a:pt x="7175144" y="29730"/>
                </a:lnTo>
                <a:lnTo>
                  <a:pt x="7219988" y="55892"/>
                </a:lnTo>
                <a:lnTo>
                  <a:pt x="6625107" y="55892"/>
                </a:lnTo>
                <a:lnTo>
                  <a:pt x="6625107" y="87896"/>
                </a:lnTo>
                <a:lnTo>
                  <a:pt x="6761505" y="87896"/>
                </a:lnTo>
                <a:lnTo>
                  <a:pt x="6761505" y="2419388"/>
                </a:lnTo>
                <a:lnTo>
                  <a:pt x="6735343" y="2374531"/>
                </a:lnTo>
                <a:lnTo>
                  <a:pt x="6731114" y="2369794"/>
                </a:lnTo>
                <a:lnTo>
                  <a:pt x="6725602" y="2367127"/>
                </a:lnTo>
                <a:lnTo>
                  <a:pt x="6719494" y="2366734"/>
                </a:lnTo>
                <a:lnTo>
                  <a:pt x="6713499" y="2368778"/>
                </a:lnTo>
                <a:lnTo>
                  <a:pt x="6708686" y="2373007"/>
                </a:lnTo>
                <a:lnTo>
                  <a:pt x="6706006" y="2378532"/>
                </a:lnTo>
                <a:lnTo>
                  <a:pt x="6705600" y="2384653"/>
                </a:lnTo>
                <a:lnTo>
                  <a:pt x="6707657" y="2390660"/>
                </a:lnTo>
                <a:lnTo>
                  <a:pt x="6768122" y="2494292"/>
                </a:lnTo>
                <a:lnTo>
                  <a:pt x="162775" y="2494292"/>
                </a:lnTo>
                <a:lnTo>
                  <a:pt x="207670" y="2468105"/>
                </a:lnTo>
                <a:lnTo>
                  <a:pt x="212394" y="2463889"/>
                </a:lnTo>
                <a:lnTo>
                  <a:pt x="215049" y="2458364"/>
                </a:lnTo>
                <a:lnTo>
                  <a:pt x="215430" y="2452243"/>
                </a:lnTo>
                <a:lnTo>
                  <a:pt x="213385" y="2446223"/>
                </a:lnTo>
                <a:lnTo>
                  <a:pt x="209156" y="2441486"/>
                </a:lnTo>
                <a:lnTo>
                  <a:pt x="203644" y="2438819"/>
                </a:lnTo>
                <a:lnTo>
                  <a:pt x="197535" y="2438412"/>
                </a:lnTo>
                <a:lnTo>
                  <a:pt x="191528" y="2440457"/>
                </a:lnTo>
                <a:lnTo>
                  <a:pt x="87909" y="2500896"/>
                </a:lnTo>
                <a:lnTo>
                  <a:pt x="87909" y="467614"/>
                </a:lnTo>
                <a:lnTo>
                  <a:pt x="114071" y="512457"/>
                </a:lnTo>
                <a:lnTo>
                  <a:pt x="118287" y="517194"/>
                </a:lnTo>
                <a:lnTo>
                  <a:pt x="123799" y="519849"/>
                </a:lnTo>
                <a:lnTo>
                  <a:pt x="129908" y="520230"/>
                </a:lnTo>
                <a:lnTo>
                  <a:pt x="135915" y="518172"/>
                </a:lnTo>
                <a:lnTo>
                  <a:pt x="140716" y="513956"/>
                </a:lnTo>
                <a:lnTo>
                  <a:pt x="143408" y="508444"/>
                </a:lnTo>
                <a:lnTo>
                  <a:pt x="143802" y="502335"/>
                </a:lnTo>
                <a:lnTo>
                  <a:pt x="141757" y="496328"/>
                </a:lnTo>
                <a:lnTo>
                  <a:pt x="90424" y="408317"/>
                </a:lnTo>
                <a:lnTo>
                  <a:pt x="71907" y="376567"/>
                </a:lnTo>
                <a:lnTo>
                  <a:pt x="2057" y="496328"/>
                </a:lnTo>
                <a:lnTo>
                  <a:pt x="0" y="502335"/>
                </a:lnTo>
                <a:lnTo>
                  <a:pt x="393" y="508444"/>
                </a:lnTo>
                <a:lnTo>
                  <a:pt x="3086" y="513956"/>
                </a:lnTo>
                <a:lnTo>
                  <a:pt x="7899" y="518172"/>
                </a:lnTo>
                <a:lnTo>
                  <a:pt x="13893" y="520230"/>
                </a:lnTo>
                <a:lnTo>
                  <a:pt x="20002" y="519849"/>
                </a:lnTo>
                <a:lnTo>
                  <a:pt x="25514" y="517194"/>
                </a:lnTo>
                <a:lnTo>
                  <a:pt x="29743" y="512457"/>
                </a:lnTo>
                <a:lnTo>
                  <a:pt x="55905" y="467614"/>
                </a:lnTo>
                <a:lnTo>
                  <a:pt x="55905" y="2510294"/>
                </a:lnTo>
                <a:lnTo>
                  <a:pt x="71780" y="2510294"/>
                </a:lnTo>
                <a:lnTo>
                  <a:pt x="191528" y="2580119"/>
                </a:lnTo>
                <a:lnTo>
                  <a:pt x="197535" y="2582176"/>
                </a:lnTo>
                <a:lnTo>
                  <a:pt x="203644" y="2581783"/>
                </a:lnTo>
                <a:lnTo>
                  <a:pt x="209156" y="2579116"/>
                </a:lnTo>
                <a:lnTo>
                  <a:pt x="213385" y="2574366"/>
                </a:lnTo>
                <a:lnTo>
                  <a:pt x="215430" y="2568359"/>
                </a:lnTo>
                <a:lnTo>
                  <a:pt x="215049" y="2562237"/>
                </a:lnTo>
                <a:lnTo>
                  <a:pt x="212394" y="2556700"/>
                </a:lnTo>
                <a:lnTo>
                  <a:pt x="207670" y="2552471"/>
                </a:lnTo>
                <a:lnTo>
                  <a:pt x="162788" y="2526296"/>
                </a:lnTo>
                <a:lnTo>
                  <a:pt x="6777507" y="2526296"/>
                </a:lnTo>
                <a:lnTo>
                  <a:pt x="6777507" y="2510371"/>
                </a:lnTo>
                <a:lnTo>
                  <a:pt x="6796024" y="2478621"/>
                </a:lnTo>
                <a:lnTo>
                  <a:pt x="6847357" y="2390660"/>
                </a:lnTo>
                <a:lnTo>
                  <a:pt x="6849402" y="2384653"/>
                </a:lnTo>
                <a:lnTo>
                  <a:pt x="6849008" y="2378532"/>
                </a:lnTo>
                <a:lnTo>
                  <a:pt x="6846316" y="2373007"/>
                </a:lnTo>
                <a:lnTo>
                  <a:pt x="6841515" y="2368778"/>
                </a:lnTo>
                <a:lnTo>
                  <a:pt x="6835508" y="2366734"/>
                </a:lnTo>
                <a:lnTo>
                  <a:pt x="6829399" y="2367127"/>
                </a:lnTo>
                <a:lnTo>
                  <a:pt x="6823888" y="2369794"/>
                </a:lnTo>
                <a:lnTo>
                  <a:pt x="6819671" y="2374531"/>
                </a:lnTo>
                <a:lnTo>
                  <a:pt x="6793509" y="2419388"/>
                </a:lnTo>
                <a:lnTo>
                  <a:pt x="6793509" y="87896"/>
                </a:lnTo>
                <a:lnTo>
                  <a:pt x="7219988" y="87896"/>
                </a:lnTo>
                <a:lnTo>
                  <a:pt x="7175144" y="114058"/>
                </a:lnTo>
                <a:lnTo>
                  <a:pt x="7170407" y="118287"/>
                </a:lnTo>
                <a:lnTo>
                  <a:pt x="7167753" y="123799"/>
                </a:lnTo>
                <a:lnTo>
                  <a:pt x="7167372" y="129908"/>
                </a:lnTo>
                <a:lnTo>
                  <a:pt x="7169429" y="135902"/>
                </a:lnTo>
                <a:lnTo>
                  <a:pt x="7173646" y="140716"/>
                </a:lnTo>
                <a:lnTo>
                  <a:pt x="7179157" y="143395"/>
                </a:lnTo>
                <a:lnTo>
                  <a:pt x="7185266" y="143802"/>
                </a:lnTo>
                <a:lnTo>
                  <a:pt x="7191273" y="141744"/>
                </a:lnTo>
                <a:lnTo>
                  <a:pt x="7283590" y="87896"/>
                </a:lnTo>
                <a:lnTo>
                  <a:pt x="7311034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9461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2291" y="9461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3179" y="3333008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212" y="0"/>
                </a:lnTo>
              </a:path>
            </a:pathLst>
          </a:custGeom>
          <a:ln w="16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8561" y="2743961"/>
            <a:ext cx="28194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81000" marR="320040" indent="45085">
              <a:lnSpc>
                <a:spcPct val="118000"/>
              </a:lnSpc>
              <a:spcBef>
                <a:spcPts val="480"/>
              </a:spcBef>
            </a:pPr>
            <a:r>
              <a:rPr sz="2600" spc="120" dirty="0">
                <a:latin typeface="Times New Roman"/>
                <a:cs typeface="Times New Roman"/>
              </a:rPr>
              <a:t>(G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3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2)</a:t>
            </a:r>
            <a:r>
              <a:rPr sz="2600" i="1" spc="160" dirty="0">
                <a:latin typeface="Times New Roman"/>
                <a:cs typeface="Times New Roman"/>
              </a:rPr>
              <a:t>G</a:t>
            </a:r>
            <a:r>
              <a:rPr sz="2600" spc="160" dirty="0">
                <a:latin typeface="Times New Roman"/>
                <a:cs typeface="Times New Roman"/>
              </a:rPr>
              <a:t>4 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2(1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175" dirty="0">
                <a:latin typeface="Times New Roman"/>
                <a:cs typeface="Times New Roman"/>
              </a:rPr>
              <a:t>G</a:t>
            </a:r>
            <a:r>
              <a:rPr sz="2600" spc="175" dirty="0">
                <a:latin typeface="Times New Roman"/>
                <a:cs typeface="Times New Roman"/>
              </a:rPr>
              <a:t>4</a:t>
            </a:r>
            <a:r>
              <a:rPr sz="2600" i="1" spc="175" dirty="0">
                <a:latin typeface="Times New Roman"/>
                <a:cs typeface="Times New Roman"/>
              </a:rPr>
              <a:t>H</a:t>
            </a:r>
            <a:r>
              <a:rPr sz="2600" spc="17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96401" y="341707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>
                <a:moveTo>
                  <a:pt x="0" y="0"/>
                </a:moveTo>
                <a:lnTo>
                  <a:pt x="1832077" y="0"/>
                </a:lnTo>
              </a:path>
            </a:pathLst>
          </a:custGeom>
          <a:ln w="1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86761" y="2743961"/>
            <a:ext cx="2286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705"/>
              </a:spcBef>
            </a:pPr>
            <a:r>
              <a:rPr sz="2600" i="1" spc="80" dirty="0">
                <a:latin typeface="Times New Roman"/>
                <a:cs typeface="Times New Roman"/>
              </a:rPr>
              <a:t>G</a:t>
            </a:r>
            <a:r>
              <a:rPr sz="2600" spc="80" dirty="0">
                <a:latin typeface="Times New Roman"/>
                <a:cs typeface="Times New Roman"/>
              </a:rPr>
              <a:t>1</a:t>
            </a:r>
            <a:r>
              <a:rPr sz="2600" i="1" spc="80" dirty="0">
                <a:latin typeface="Times New Roman"/>
                <a:cs typeface="Times New Roman"/>
              </a:rPr>
              <a:t>G</a:t>
            </a:r>
            <a:r>
              <a:rPr sz="2600" spc="8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R="52069" algn="ctr">
              <a:lnSpc>
                <a:spcPct val="100000"/>
              </a:lnSpc>
              <a:spcBef>
                <a:spcPts val="590"/>
              </a:spcBef>
            </a:pPr>
            <a:r>
              <a:rPr sz="2600" spc="150" dirty="0">
                <a:latin typeface="Times New Roman"/>
                <a:cs typeface="Times New Roman"/>
              </a:rPr>
              <a:t>1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Symbol"/>
                <a:cs typeface="Symbol"/>
              </a:rPr>
              <a:t>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25" dirty="0">
                <a:latin typeface="Times New Roman"/>
                <a:cs typeface="Times New Roman"/>
              </a:rPr>
              <a:t>G</a:t>
            </a:r>
            <a:r>
              <a:rPr sz="2600" spc="125" dirty="0">
                <a:latin typeface="Times New Roman"/>
                <a:cs typeface="Times New Roman"/>
              </a:rPr>
              <a:t>1</a:t>
            </a:r>
            <a:r>
              <a:rPr sz="2600" i="1" spc="125" dirty="0">
                <a:latin typeface="Times New Roman"/>
                <a:cs typeface="Times New Roman"/>
              </a:rPr>
              <a:t>G</a:t>
            </a:r>
            <a:r>
              <a:rPr sz="2600" spc="125" dirty="0">
                <a:latin typeface="Times New Roman"/>
                <a:cs typeface="Times New Roman"/>
              </a:rPr>
              <a:t>2</a:t>
            </a:r>
            <a:r>
              <a:rPr sz="2600" i="1" spc="125" dirty="0">
                <a:latin typeface="Times New Roman"/>
                <a:cs typeface="Times New Roman"/>
              </a:rPr>
              <a:t>H</a:t>
            </a:r>
            <a:r>
              <a:rPr sz="2600" i="1" spc="-30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61" y="2052637"/>
            <a:ext cx="8535035" cy="3514725"/>
            <a:chOff x="229361" y="2052637"/>
            <a:chExt cx="8535035" cy="3514725"/>
          </a:xfrm>
        </p:grpSpPr>
        <p:sp>
          <p:nvSpPr>
            <p:cNvPr id="3" name="object 3"/>
            <p:cNvSpPr/>
            <p:nvPr/>
          </p:nvSpPr>
          <p:spPr>
            <a:xfrm>
              <a:off x="1060703" y="2057400"/>
              <a:ext cx="7359650" cy="3505200"/>
            </a:xfrm>
            <a:custGeom>
              <a:avLst/>
              <a:gdLst/>
              <a:ahLst/>
              <a:cxnLst/>
              <a:rect l="l" t="t" r="r" b="b"/>
              <a:pathLst>
                <a:path w="7359650" h="3505200">
                  <a:moveTo>
                    <a:pt x="6775196" y="0"/>
                  </a:moveTo>
                  <a:lnTo>
                    <a:pt x="584200" y="0"/>
                  </a:lnTo>
                  <a:lnTo>
                    <a:pt x="536295" y="1937"/>
                  </a:lnTo>
                  <a:lnTo>
                    <a:pt x="489455" y="7647"/>
                  </a:lnTo>
                  <a:lnTo>
                    <a:pt x="443831" y="16982"/>
                  </a:lnTo>
                  <a:lnTo>
                    <a:pt x="399572" y="29789"/>
                  </a:lnTo>
                  <a:lnTo>
                    <a:pt x="356830" y="45918"/>
                  </a:lnTo>
                  <a:lnTo>
                    <a:pt x="315755" y="65219"/>
                  </a:lnTo>
                  <a:lnTo>
                    <a:pt x="276497" y="87542"/>
                  </a:lnTo>
                  <a:lnTo>
                    <a:pt x="239207" y="112735"/>
                  </a:lnTo>
                  <a:lnTo>
                    <a:pt x="204035" y="140649"/>
                  </a:lnTo>
                  <a:lnTo>
                    <a:pt x="171132" y="171132"/>
                  </a:lnTo>
                  <a:lnTo>
                    <a:pt x="140649" y="204035"/>
                  </a:lnTo>
                  <a:lnTo>
                    <a:pt x="112735" y="239207"/>
                  </a:lnTo>
                  <a:lnTo>
                    <a:pt x="87542" y="276497"/>
                  </a:lnTo>
                  <a:lnTo>
                    <a:pt x="65219" y="315755"/>
                  </a:lnTo>
                  <a:lnTo>
                    <a:pt x="45918" y="356830"/>
                  </a:lnTo>
                  <a:lnTo>
                    <a:pt x="29789" y="399572"/>
                  </a:lnTo>
                  <a:lnTo>
                    <a:pt x="16982" y="443831"/>
                  </a:lnTo>
                  <a:lnTo>
                    <a:pt x="7647" y="489455"/>
                  </a:lnTo>
                  <a:lnTo>
                    <a:pt x="1937" y="536295"/>
                  </a:lnTo>
                  <a:lnTo>
                    <a:pt x="0" y="584200"/>
                  </a:lnTo>
                  <a:lnTo>
                    <a:pt x="0" y="2921000"/>
                  </a:lnTo>
                  <a:lnTo>
                    <a:pt x="1937" y="2968904"/>
                  </a:lnTo>
                  <a:lnTo>
                    <a:pt x="7647" y="3015744"/>
                  </a:lnTo>
                  <a:lnTo>
                    <a:pt x="16982" y="3061368"/>
                  </a:lnTo>
                  <a:lnTo>
                    <a:pt x="29789" y="3105627"/>
                  </a:lnTo>
                  <a:lnTo>
                    <a:pt x="45918" y="3148369"/>
                  </a:lnTo>
                  <a:lnTo>
                    <a:pt x="65219" y="3189444"/>
                  </a:lnTo>
                  <a:lnTo>
                    <a:pt x="87542" y="3228702"/>
                  </a:lnTo>
                  <a:lnTo>
                    <a:pt x="112735" y="3265992"/>
                  </a:lnTo>
                  <a:lnTo>
                    <a:pt x="140649" y="3301164"/>
                  </a:lnTo>
                  <a:lnTo>
                    <a:pt x="171132" y="3334067"/>
                  </a:lnTo>
                  <a:lnTo>
                    <a:pt x="204035" y="3364550"/>
                  </a:lnTo>
                  <a:lnTo>
                    <a:pt x="239207" y="3392464"/>
                  </a:lnTo>
                  <a:lnTo>
                    <a:pt x="276497" y="3417657"/>
                  </a:lnTo>
                  <a:lnTo>
                    <a:pt x="315755" y="3439980"/>
                  </a:lnTo>
                  <a:lnTo>
                    <a:pt x="356830" y="3459281"/>
                  </a:lnTo>
                  <a:lnTo>
                    <a:pt x="399572" y="3475410"/>
                  </a:lnTo>
                  <a:lnTo>
                    <a:pt x="443831" y="3488217"/>
                  </a:lnTo>
                  <a:lnTo>
                    <a:pt x="489455" y="3497552"/>
                  </a:lnTo>
                  <a:lnTo>
                    <a:pt x="536295" y="3503262"/>
                  </a:lnTo>
                  <a:lnTo>
                    <a:pt x="584200" y="3505200"/>
                  </a:lnTo>
                  <a:lnTo>
                    <a:pt x="6775196" y="3505200"/>
                  </a:lnTo>
                  <a:lnTo>
                    <a:pt x="6823100" y="3503262"/>
                  </a:lnTo>
                  <a:lnTo>
                    <a:pt x="6869940" y="3497552"/>
                  </a:lnTo>
                  <a:lnTo>
                    <a:pt x="6915564" y="3488217"/>
                  </a:lnTo>
                  <a:lnTo>
                    <a:pt x="6959823" y="3475410"/>
                  </a:lnTo>
                  <a:lnTo>
                    <a:pt x="7002565" y="3459281"/>
                  </a:lnTo>
                  <a:lnTo>
                    <a:pt x="7043640" y="3439980"/>
                  </a:lnTo>
                  <a:lnTo>
                    <a:pt x="7082898" y="3417657"/>
                  </a:lnTo>
                  <a:lnTo>
                    <a:pt x="7120188" y="3392464"/>
                  </a:lnTo>
                  <a:lnTo>
                    <a:pt x="7155360" y="3364550"/>
                  </a:lnTo>
                  <a:lnTo>
                    <a:pt x="7188263" y="3334067"/>
                  </a:lnTo>
                  <a:lnTo>
                    <a:pt x="7218746" y="3301164"/>
                  </a:lnTo>
                  <a:lnTo>
                    <a:pt x="7246660" y="3265992"/>
                  </a:lnTo>
                  <a:lnTo>
                    <a:pt x="7271853" y="3228702"/>
                  </a:lnTo>
                  <a:lnTo>
                    <a:pt x="7294176" y="3189444"/>
                  </a:lnTo>
                  <a:lnTo>
                    <a:pt x="7313477" y="3148369"/>
                  </a:lnTo>
                  <a:lnTo>
                    <a:pt x="7329606" y="3105627"/>
                  </a:lnTo>
                  <a:lnTo>
                    <a:pt x="7342413" y="3061368"/>
                  </a:lnTo>
                  <a:lnTo>
                    <a:pt x="7351748" y="3015744"/>
                  </a:lnTo>
                  <a:lnTo>
                    <a:pt x="7357458" y="2968904"/>
                  </a:lnTo>
                  <a:lnTo>
                    <a:pt x="7359396" y="2921000"/>
                  </a:lnTo>
                  <a:lnTo>
                    <a:pt x="7359396" y="584200"/>
                  </a:lnTo>
                  <a:lnTo>
                    <a:pt x="7357458" y="536295"/>
                  </a:lnTo>
                  <a:lnTo>
                    <a:pt x="7351748" y="489455"/>
                  </a:lnTo>
                  <a:lnTo>
                    <a:pt x="7342413" y="443831"/>
                  </a:lnTo>
                  <a:lnTo>
                    <a:pt x="7329606" y="399572"/>
                  </a:lnTo>
                  <a:lnTo>
                    <a:pt x="7313477" y="356830"/>
                  </a:lnTo>
                  <a:lnTo>
                    <a:pt x="7294176" y="315755"/>
                  </a:lnTo>
                  <a:lnTo>
                    <a:pt x="7271853" y="276497"/>
                  </a:lnTo>
                  <a:lnTo>
                    <a:pt x="7246660" y="239207"/>
                  </a:lnTo>
                  <a:lnTo>
                    <a:pt x="7218746" y="204035"/>
                  </a:lnTo>
                  <a:lnTo>
                    <a:pt x="7188263" y="171132"/>
                  </a:lnTo>
                  <a:lnTo>
                    <a:pt x="7155360" y="140649"/>
                  </a:lnTo>
                  <a:lnTo>
                    <a:pt x="7120188" y="112735"/>
                  </a:lnTo>
                  <a:lnTo>
                    <a:pt x="7082898" y="87542"/>
                  </a:lnTo>
                  <a:lnTo>
                    <a:pt x="7043640" y="65219"/>
                  </a:lnTo>
                  <a:lnTo>
                    <a:pt x="7002565" y="45918"/>
                  </a:lnTo>
                  <a:lnTo>
                    <a:pt x="6959823" y="29789"/>
                  </a:lnTo>
                  <a:lnTo>
                    <a:pt x="6915564" y="16982"/>
                  </a:lnTo>
                  <a:lnTo>
                    <a:pt x="6869940" y="7647"/>
                  </a:lnTo>
                  <a:lnTo>
                    <a:pt x="6823100" y="1937"/>
                  </a:lnTo>
                  <a:lnTo>
                    <a:pt x="67751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0703" y="2057400"/>
              <a:ext cx="7359650" cy="3505200"/>
            </a:xfrm>
            <a:custGeom>
              <a:avLst/>
              <a:gdLst/>
              <a:ahLst/>
              <a:cxnLst/>
              <a:rect l="l" t="t" r="r" b="b"/>
              <a:pathLst>
                <a:path w="7359650" h="3505200">
                  <a:moveTo>
                    <a:pt x="0" y="584200"/>
                  </a:moveTo>
                  <a:lnTo>
                    <a:pt x="1937" y="536295"/>
                  </a:lnTo>
                  <a:lnTo>
                    <a:pt x="7647" y="489455"/>
                  </a:lnTo>
                  <a:lnTo>
                    <a:pt x="16982" y="443831"/>
                  </a:lnTo>
                  <a:lnTo>
                    <a:pt x="29789" y="399572"/>
                  </a:lnTo>
                  <a:lnTo>
                    <a:pt x="45918" y="356830"/>
                  </a:lnTo>
                  <a:lnTo>
                    <a:pt x="65219" y="315755"/>
                  </a:lnTo>
                  <a:lnTo>
                    <a:pt x="87542" y="276497"/>
                  </a:lnTo>
                  <a:lnTo>
                    <a:pt x="112735" y="239207"/>
                  </a:lnTo>
                  <a:lnTo>
                    <a:pt x="140649" y="204035"/>
                  </a:lnTo>
                  <a:lnTo>
                    <a:pt x="171132" y="171132"/>
                  </a:lnTo>
                  <a:lnTo>
                    <a:pt x="204035" y="140649"/>
                  </a:lnTo>
                  <a:lnTo>
                    <a:pt x="239207" y="112735"/>
                  </a:lnTo>
                  <a:lnTo>
                    <a:pt x="276497" y="87542"/>
                  </a:lnTo>
                  <a:lnTo>
                    <a:pt x="315755" y="65219"/>
                  </a:lnTo>
                  <a:lnTo>
                    <a:pt x="356830" y="45918"/>
                  </a:lnTo>
                  <a:lnTo>
                    <a:pt x="399572" y="29789"/>
                  </a:lnTo>
                  <a:lnTo>
                    <a:pt x="443831" y="16982"/>
                  </a:lnTo>
                  <a:lnTo>
                    <a:pt x="489455" y="7647"/>
                  </a:lnTo>
                  <a:lnTo>
                    <a:pt x="536295" y="1937"/>
                  </a:lnTo>
                  <a:lnTo>
                    <a:pt x="584200" y="0"/>
                  </a:lnTo>
                  <a:lnTo>
                    <a:pt x="6775196" y="0"/>
                  </a:lnTo>
                  <a:lnTo>
                    <a:pt x="6823100" y="1937"/>
                  </a:lnTo>
                  <a:lnTo>
                    <a:pt x="6869940" y="7647"/>
                  </a:lnTo>
                  <a:lnTo>
                    <a:pt x="6915564" y="16982"/>
                  </a:lnTo>
                  <a:lnTo>
                    <a:pt x="6959823" y="29789"/>
                  </a:lnTo>
                  <a:lnTo>
                    <a:pt x="7002565" y="45918"/>
                  </a:lnTo>
                  <a:lnTo>
                    <a:pt x="7043640" y="65219"/>
                  </a:lnTo>
                  <a:lnTo>
                    <a:pt x="7082898" y="87542"/>
                  </a:lnTo>
                  <a:lnTo>
                    <a:pt x="7120188" y="112735"/>
                  </a:lnTo>
                  <a:lnTo>
                    <a:pt x="7155360" y="140649"/>
                  </a:lnTo>
                  <a:lnTo>
                    <a:pt x="7188263" y="171132"/>
                  </a:lnTo>
                  <a:lnTo>
                    <a:pt x="7218746" y="204035"/>
                  </a:lnTo>
                  <a:lnTo>
                    <a:pt x="7246660" y="239207"/>
                  </a:lnTo>
                  <a:lnTo>
                    <a:pt x="7271853" y="276497"/>
                  </a:lnTo>
                  <a:lnTo>
                    <a:pt x="7294176" y="315755"/>
                  </a:lnTo>
                  <a:lnTo>
                    <a:pt x="7313477" y="356830"/>
                  </a:lnTo>
                  <a:lnTo>
                    <a:pt x="7329606" y="399572"/>
                  </a:lnTo>
                  <a:lnTo>
                    <a:pt x="7342413" y="443831"/>
                  </a:lnTo>
                  <a:lnTo>
                    <a:pt x="7351748" y="489455"/>
                  </a:lnTo>
                  <a:lnTo>
                    <a:pt x="7357458" y="536295"/>
                  </a:lnTo>
                  <a:lnTo>
                    <a:pt x="7359396" y="584200"/>
                  </a:lnTo>
                  <a:lnTo>
                    <a:pt x="7359396" y="2921000"/>
                  </a:lnTo>
                  <a:lnTo>
                    <a:pt x="7357458" y="2968904"/>
                  </a:lnTo>
                  <a:lnTo>
                    <a:pt x="7351748" y="3015744"/>
                  </a:lnTo>
                  <a:lnTo>
                    <a:pt x="7342413" y="3061368"/>
                  </a:lnTo>
                  <a:lnTo>
                    <a:pt x="7329606" y="3105627"/>
                  </a:lnTo>
                  <a:lnTo>
                    <a:pt x="7313477" y="3148369"/>
                  </a:lnTo>
                  <a:lnTo>
                    <a:pt x="7294176" y="3189444"/>
                  </a:lnTo>
                  <a:lnTo>
                    <a:pt x="7271853" y="3228702"/>
                  </a:lnTo>
                  <a:lnTo>
                    <a:pt x="7246660" y="3265992"/>
                  </a:lnTo>
                  <a:lnTo>
                    <a:pt x="7218746" y="3301164"/>
                  </a:lnTo>
                  <a:lnTo>
                    <a:pt x="7188263" y="3334067"/>
                  </a:lnTo>
                  <a:lnTo>
                    <a:pt x="7155360" y="3364550"/>
                  </a:lnTo>
                  <a:lnTo>
                    <a:pt x="7120188" y="3392464"/>
                  </a:lnTo>
                  <a:lnTo>
                    <a:pt x="7082898" y="3417657"/>
                  </a:lnTo>
                  <a:lnTo>
                    <a:pt x="7043640" y="3439980"/>
                  </a:lnTo>
                  <a:lnTo>
                    <a:pt x="7002565" y="3459281"/>
                  </a:lnTo>
                  <a:lnTo>
                    <a:pt x="6959823" y="3475410"/>
                  </a:lnTo>
                  <a:lnTo>
                    <a:pt x="6915564" y="3488217"/>
                  </a:lnTo>
                  <a:lnTo>
                    <a:pt x="6869940" y="3497552"/>
                  </a:lnTo>
                  <a:lnTo>
                    <a:pt x="6823100" y="3503262"/>
                  </a:lnTo>
                  <a:lnTo>
                    <a:pt x="6775196" y="3505200"/>
                  </a:lnTo>
                  <a:lnTo>
                    <a:pt x="584200" y="3505200"/>
                  </a:lnTo>
                  <a:lnTo>
                    <a:pt x="536295" y="3503262"/>
                  </a:lnTo>
                  <a:lnTo>
                    <a:pt x="489455" y="3497552"/>
                  </a:lnTo>
                  <a:lnTo>
                    <a:pt x="443831" y="3488217"/>
                  </a:lnTo>
                  <a:lnTo>
                    <a:pt x="399572" y="3475410"/>
                  </a:lnTo>
                  <a:lnTo>
                    <a:pt x="356830" y="3459281"/>
                  </a:lnTo>
                  <a:lnTo>
                    <a:pt x="315755" y="3439980"/>
                  </a:lnTo>
                  <a:lnTo>
                    <a:pt x="276497" y="3417657"/>
                  </a:lnTo>
                  <a:lnTo>
                    <a:pt x="239207" y="3392464"/>
                  </a:lnTo>
                  <a:lnTo>
                    <a:pt x="204035" y="3364550"/>
                  </a:lnTo>
                  <a:lnTo>
                    <a:pt x="171132" y="3334067"/>
                  </a:lnTo>
                  <a:lnTo>
                    <a:pt x="140649" y="3301164"/>
                  </a:lnTo>
                  <a:lnTo>
                    <a:pt x="112735" y="3265992"/>
                  </a:lnTo>
                  <a:lnTo>
                    <a:pt x="87542" y="3228702"/>
                  </a:lnTo>
                  <a:lnTo>
                    <a:pt x="65219" y="3189444"/>
                  </a:lnTo>
                  <a:lnTo>
                    <a:pt x="45918" y="3148369"/>
                  </a:lnTo>
                  <a:lnTo>
                    <a:pt x="29789" y="3105627"/>
                  </a:lnTo>
                  <a:lnTo>
                    <a:pt x="16982" y="3061368"/>
                  </a:lnTo>
                  <a:lnTo>
                    <a:pt x="7647" y="3015744"/>
                  </a:lnTo>
                  <a:lnTo>
                    <a:pt x="1937" y="2968904"/>
                  </a:lnTo>
                  <a:lnTo>
                    <a:pt x="0" y="2921000"/>
                  </a:lnTo>
                  <a:lnTo>
                    <a:pt x="0" y="584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61" y="3048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609600" h="609600">
                  <a:moveTo>
                    <a:pt x="88391" y="88391"/>
                  </a:moveTo>
                  <a:lnTo>
                    <a:pt x="520192" y="520191"/>
                  </a:lnTo>
                </a:path>
                <a:path w="609600" h="609600">
                  <a:moveTo>
                    <a:pt x="88391" y="520191"/>
                  </a:moveTo>
                  <a:lnTo>
                    <a:pt x="520192" y="8839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2" y="3281667"/>
              <a:ext cx="8535035" cy="1896745"/>
            </a:xfrm>
            <a:custGeom>
              <a:avLst/>
              <a:gdLst/>
              <a:ahLst/>
              <a:cxnLst/>
              <a:rect l="l" t="t" r="r" b="b"/>
              <a:pathLst>
                <a:path w="8535035" h="1896745">
                  <a:moveTo>
                    <a:pt x="990676" y="71894"/>
                  </a:moveTo>
                  <a:lnTo>
                    <a:pt x="963244" y="55892"/>
                  </a:lnTo>
                  <a:lnTo>
                    <a:pt x="870966" y="2044"/>
                  </a:lnTo>
                  <a:lnTo>
                    <a:pt x="864946" y="0"/>
                  </a:lnTo>
                  <a:lnTo>
                    <a:pt x="858824" y="393"/>
                  </a:lnTo>
                  <a:lnTo>
                    <a:pt x="853300" y="3086"/>
                  </a:lnTo>
                  <a:lnTo>
                    <a:pt x="849083" y="7886"/>
                  </a:lnTo>
                  <a:lnTo>
                    <a:pt x="847026" y="13893"/>
                  </a:lnTo>
                  <a:lnTo>
                    <a:pt x="847420" y="20002"/>
                  </a:lnTo>
                  <a:lnTo>
                    <a:pt x="850087" y="25514"/>
                  </a:lnTo>
                  <a:lnTo>
                    <a:pt x="854837" y="29730"/>
                  </a:lnTo>
                  <a:lnTo>
                    <a:pt x="8996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899680" y="87896"/>
                  </a:lnTo>
                  <a:lnTo>
                    <a:pt x="854837" y="114058"/>
                  </a:lnTo>
                  <a:lnTo>
                    <a:pt x="850087" y="118287"/>
                  </a:lnTo>
                  <a:lnTo>
                    <a:pt x="847420" y="123799"/>
                  </a:lnTo>
                  <a:lnTo>
                    <a:pt x="847026" y="129908"/>
                  </a:lnTo>
                  <a:lnTo>
                    <a:pt x="849083" y="135902"/>
                  </a:lnTo>
                  <a:lnTo>
                    <a:pt x="853300" y="140716"/>
                  </a:lnTo>
                  <a:lnTo>
                    <a:pt x="858824" y="143395"/>
                  </a:lnTo>
                  <a:lnTo>
                    <a:pt x="864946" y="143802"/>
                  </a:lnTo>
                  <a:lnTo>
                    <a:pt x="870966" y="141744"/>
                  </a:lnTo>
                  <a:lnTo>
                    <a:pt x="963244" y="87896"/>
                  </a:lnTo>
                  <a:lnTo>
                    <a:pt x="990676" y="71894"/>
                  </a:lnTo>
                  <a:close/>
                </a:path>
                <a:path w="8535035" h="1896745">
                  <a:moveTo>
                    <a:pt x="2057527" y="71894"/>
                  </a:moveTo>
                  <a:lnTo>
                    <a:pt x="2030082" y="55892"/>
                  </a:lnTo>
                  <a:lnTo>
                    <a:pt x="1937766" y="2044"/>
                  </a:lnTo>
                  <a:lnTo>
                    <a:pt x="1931758" y="0"/>
                  </a:lnTo>
                  <a:lnTo>
                    <a:pt x="1925650" y="393"/>
                  </a:lnTo>
                  <a:lnTo>
                    <a:pt x="1920138" y="3086"/>
                  </a:lnTo>
                  <a:lnTo>
                    <a:pt x="1915922" y="7886"/>
                  </a:lnTo>
                  <a:lnTo>
                    <a:pt x="1913864" y="13893"/>
                  </a:lnTo>
                  <a:lnTo>
                    <a:pt x="1914245" y="20002"/>
                  </a:lnTo>
                  <a:lnTo>
                    <a:pt x="1916899" y="25514"/>
                  </a:lnTo>
                  <a:lnTo>
                    <a:pt x="1921637" y="29730"/>
                  </a:lnTo>
                  <a:lnTo>
                    <a:pt x="1966480" y="55892"/>
                  </a:lnTo>
                  <a:lnTo>
                    <a:pt x="1600200" y="55892"/>
                  </a:lnTo>
                  <a:lnTo>
                    <a:pt x="1600200" y="87896"/>
                  </a:lnTo>
                  <a:lnTo>
                    <a:pt x="1966480" y="87896"/>
                  </a:lnTo>
                  <a:lnTo>
                    <a:pt x="1921637" y="114058"/>
                  </a:lnTo>
                  <a:lnTo>
                    <a:pt x="1916899" y="118287"/>
                  </a:lnTo>
                  <a:lnTo>
                    <a:pt x="1914245" y="123799"/>
                  </a:lnTo>
                  <a:lnTo>
                    <a:pt x="1913864" y="129908"/>
                  </a:lnTo>
                  <a:lnTo>
                    <a:pt x="1915922" y="135902"/>
                  </a:lnTo>
                  <a:lnTo>
                    <a:pt x="1920138" y="140716"/>
                  </a:lnTo>
                  <a:lnTo>
                    <a:pt x="1925650" y="143395"/>
                  </a:lnTo>
                  <a:lnTo>
                    <a:pt x="1931758" y="143802"/>
                  </a:lnTo>
                  <a:lnTo>
                    <a:pt x="1937766" y="141744"/>
                  </a:lnTo>
                  <a:lnTo>
                    <a:pt x="2030082" y="87896"/>
                  </a:lnTo>
                  <a:lnTo>
                    <a:pt x="2057527" y="71894"/>
                  </a:lnTo>
                  <a:close/>
                </a:path>
                <a:path w="8535035" h="1896745">
                  <a:moveTo>
                    <a:pt x="8534527" y="71894"/>
                  </a:moveTo>
                  <a:lnTo>
                    <a:pt x="8507082" y="55892"/>
                  </a:lnTo>
                  <a:lnTo>
                    <a:pt x="8414766" y="2044"/>
                  </a:lnTo>
                  <a:lnTo>
                    <a:pt x="8408759" y="0"/>
                  </a:lnTo>
                  <a:lnTo>
                    <a:pt x="8402650" y="393"/>
                  </a:lnTo>
                  <a:lnTo>
                    <a:pt x="8397138" y="3086"/>
                  </a:lnTo>
                  <a:lnTo>
                    <a:pt x="8392922" y="7886"/>
                  </a:lnTo>
                  <a:lnTo>
                    <a:pt x="8390864" y="13893"/>
                  </a:lnTo>
                  <a:lnTo>
                    <a:pt x="8391245" y="20002"/>
                  </a:lnTo>
                  <a:lnTo>
                    <a:pt x="8393900" y="25514"/>
                  </a:lnTo>
                  <a:lnTo>
                    <a:pt x="8398637" y="29730"/>
                  </a:lnTo>
                  <a:lnTo>
                    <a:pt x="8443481" y="55892"/>
                  </a:lnTo>
                  <a:lnTo>
                    <a:pt x="7848600" y="55892"/>
                  </a:lnTo>
                  <a:lnTo>
                    <a:pt x="7848600" y="87896"/>
                  </a:lnTo>
                  <a:lnTo>
                    <a:pt x="7984998" y="87896"/>
                  </a:lnTo>
                  <a:lnTo>
                    <a:pt x="7984998" y="1733588"/>
                  </a:lnTo>
                  <a:lnTo>
                    <a:pt x="7958836" y="1688731"/>
                  </a:lnTo>
                  <a:lnTo>
                    <a:pt x="7954607" y="1684007"/>
                  </a:lnTo>
                  <a:lnTo>
                    <a:pt x="7949095" y="1681353"/>
                  </a:lnTo>
                  <a:lnTo>
                    <a:pt x="7942986" y="1680972"/>
                  </a:lnTo>
                  <a:lnTo>
                    <a:pt x="7936992" y="1683016"/>
                  </a:lnTo>
                  <a:lnTo>
                    <a:pt x="7932179" y="1687245"/>
                  </a:lnTo>
                  <a:lnTo>
                    <a:pt x="7929499" y="1692757"/>
                  </a:lnTo>
                  <a:lnTo>
                    <a:pt x="7929092" y="1698866"/>
                  </a:lnTo>
                  <a:lnTo>
                    <a:pt x="7931150" y="1704860"/>
                  </a:lnTo>
                  <a:lnTo>
                    <a:pt x="7991589" y="1808492"/>
                  </a:lnTo>
                  <a:lnTo>
                    <a:pt x="1386306" y="1808492"/>
                  </a:lnTo>
                  <a:lnTo>
                    <a:pt x="1431163" y="1782330"/>
                  </a:lnTo>
                  <a:lnTo>
                    <a:pt x="1435887" y="1778114"/>
                  </a:lnTo>
                  <a:lnTo>
                    <a:pt x="1438541" y="1772602"/>
                  </a:lnTo>
                  <a:lnTo>
                    <a:pt x="1438922" y="1766493"/>
                  </a:lnTo>
                  <a:lnTo>
                    <a:pt x="1436878" y="1760486"/>
                  </a:lnTo>
                  <a:lnTo>
                    <a:pt x="1432648" y="1755686"/>
                  </a:lnTo>
                  <a:lnTo>
                    <a:pt x="1427137" y="1752993"/>
                  </a:lnTo>
                  <a:lnTo>
                    <a:pt x="1421028" y="1752600"/>
                  </a:lnTo>
                  <a:lnTo>
                    <a:pt x="1415021" y="1754644"/>
                  </a:lnTo>
                  <a:lnTo>
                    <a:pt x="1311402" y="1815096"/>
                  </a:lnTo>
                  <a:lnTo>
                    <a:pt x="1311402" y="467614"/>
                  </a:lnTo>
                  <a:lnTo>
                    <a:pt x="1337564" y="512457"/>
                  </a:lnTo>
                  <a:lnTo>
                    <a:pt x="1341780" y="517194"/>
                  </a:lnTo>
                  <a:lnTo>
                    <a:pt x="1347292" y="519849"/>
                  </a:lnTo>
                  <a:lnTo>
                    <a:pt x="1353400" y="520230"/>
                  </a:lnTo>
                  <a:lnTo>
                    <a:pt x="1359408" y="518172"/>
                  </a:lnTo>
                  <a:lnTo>
                    <a:pt x="1364208" y="513956"/>
                  </a:lnTo>
                  <a:lnTo>
                    <a:pt x="1366901" y="508444"/>
                  </a:lnTo>
                  <a:lnTo>
                    <a:pt x="1367294" y="502335"/>
                  </a:lnTo>
                  <a:lnTo>
                    <a:pt x="1365250" y="496328"/>
                  </a:lnTo>
                  <a:lnTo>
                    <a:pt x="1313916" y="408317"/>
                  </a:lnTo>
                  <a:lnTo>
                    <a:pt x="1295400" y="376567"/>
                  </a:lnTo>
                  <a:lnTo>
                    <a:pt x="1225550" y="496328"/>
                  </a:lnTo>
                  <a:lnTo>
                    <a:pt x="1223492" y="502335"/>
                  </a:lnTo>
                  <a:lnTo>
                    <a:pt x="1223886" y="508444"/>
                  </a:lnTo>
                  <a:lnTo>
                    <a:pt x="1226578" y="513956"/>
                  </a:lnTo>
                  <a:lnTo>
                    <a:pt x="1231392" y="518172"/>
                  </a:lnTo>
                  <a:lnTo>
                    <a:pt x="1237386" y="520230"/>
                  </a:lnTo>
                  <a:lnTo>
                    <a:pt x="1243495" y="519849"/>
                  </a:lnTo>
                  <a:lnTo>
                    <a:pt x="1249006" y="517194"/>
                  </a:lnTo>
                  <a:lnTo>
                    <a:pt x="1253236" y="512457"/>
                  </a:lnTo>
                  <a:lnTo>
                    <a:pt x="1279398" y="467614"/>
                  </a:lnTo>
                  <a:lnTo>
                    <a:pt x="1279398" y="1824494"/>
                  </a:lnTo>
                  <a:lnTo>
                    <a:pt x="1295273" y="1824494"/>
                  </a:lnTo>
                  <a:lnTo>
                    <a:pt x="1415021" y="1894344"/>
                  </a:lnTo>
                  <a:lnTo>
                    <a:pt x="1421028" y="1896402"/>
                  </a:lnTo>
                  <a:lnTo>
                    <a:pt x="1427137" y="1895995"/>
                  </a:lnTo>
                  <a:lnTo>
                    <a:pt x="1432648" y="1893316"/>
                  </a:lnTo>
                  <a:lnTo>
                    <a:pt x="1436878" y="1888502"/>
                  </a:lnTo>
                  <a:lnTo>
                    <a:pt x="1438922" y="1882508"/>
                  </a:lnTo>
                  <a:lnTo>
                    <a:pt x="1438541" y="1876399"/>
                  </a:lnTo>
                  <a:lnTo>
                    <a:pt x="1435887" y="1870887"/>
                  </a:lnTo>
                  <a:lnTo>
                    <a:pt x="1431163" y="1866658"/>
                  </a:lnTo>
                  <a:lnTo>
                    <a:pt x="1386306" y="1840496"/>
                  </a:lnTo>
                  <a:lnTo>
                    <a:pt x="8001000" y="1840496"/>
                  </a:lnTo>
                  <a:lnTo>
                    <a:pt x="8001000" y="1824621"/>
                  </a:lnTo>
                  <a:lnTo>
                    <a:pt x="8019516" y="1792871"/>
                  </a:lnTo>
                  <a:lnTo>
                    <a:pt x="8070850" y="1704860"/>
                  </a:lnTo>
                  <a:lnTo>
                    <a:pt x="8072895" y="1698866"/>
                  </a:lnTo>
                  <a:lnTo>
                    <a:pt x="8072501" y="1692757"/>
                  </a:lnTo>
                  <a:lnTo>
                    <a:pt x="8069808" y="1687245"/>
                  </a:lnTo>
                  <a:lnTo>
                    <a:pt x="8065008" y="1683016"/>
                  </a:lnTo>
                  <a:lnTo>
                    <a:pt x="8059001" y="1680972"/>
                  </a:lnTo>
                  <a:lnTo>
                    <a:pt x="8052892" y="1681353"/>
                  </a:lnTo>
                  <a:lnTo>
                    <a:pt x="8047380" y="1684007"/>
                  </a:lnTo>
                  <a:lnTo>
                    <a:pt x="8043164" y="1688731"/>
                  </a:lnTo>
                  <a:lnTo>
                    <a:pt x="8017002" y="1733588"/>
                  </a:lnTo>
                  <a:lnTo>
                    <a:pt x="8017002" y="87896"/>
                  </a:lnTo>
                  <a:lnTo>
                    <a:pt x="8443481" y="87896"/>
                  </a:lnTo>
                  <a:lnTo>
                    <a:pt x="8398637" y="114058"/>
                  </a:lnTo>
                  <a:lnTo>
                    <a:pt x="8393900" y="118287"/>
                  </a:lnTo>
                  <a:lnTo>
                    <a:pt x="8391245" y="123799"/>
                  </a:lnTo>
                  <a:lnTo>
                    <a:pt x="8390864" y="129908"/>
                  </a:lnTo>
                  <a:lnTo>
                    <a:pt x="8392922" y="135902"/>
                  </a:lnTo>
                  <a:lnTo>
                    <a:pt x="8397138" y="140716"/>
                  </a:lnTo>
                  <a:lnTo>
                    <a:pt x="8402650" y="143395"/>
                  </a:lnTo>
                  <a:lnTo>
                    <a:pt x="8408759" y="143802"/>
                  </a:lnTo>
                  <a:lnTo>
                    <a:pt x="8414766" y="141744"/>
                  </a:lnTo>
                  <a:lnTo>
                    <a:pt x="8507082" y="87896"/>
                  </a:lnTo>
                  <a:lnTo>
                    <a:pt x="85345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9413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8491" y="941323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12369" y="3295854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09">
                <a:moveTo>
                  <a:pt x="0" y="0"/>
                </a:moveTo>
                <a:lnTo>
                  <a:pt x="4105578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86761" y="2439161"/>
            <a:ext cx="57912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65125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2875"/>
              </a:spcBef>
            </a:pPr>
            <a:r>
              <a:rPr sz="2800" spc="140" dirty="0">
                <a:latin typeface="Times New Roman"/>
                <a:cs typeface="Times New Roman"/>
              </a:rPr>
              <a:t>G1</a:t>
            </a:r>
            <a:r>
              <a:rPr sz="2800" i="1" spc="140" dirty="0">
                <a:latin typeface="Times New Roman"/>
                <a:cs typeface="Times New Roman"/>
              </a:rPr>
              <a:t>G</a:t>
            </a:r>
            <a:r>
              <a:rPr sz="2800" spc="140" dirty="0">
                <a:latin typeface="Times New Roman"/>
                <a:cs typeface="Times New Roman"/>
              </a:rPr>
              <a:t>4(G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3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G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  <a:p>
            <a:pPr marR="26034" algn="ctr">
              <a:lnSpc>
                <a:spcPct val="100000"/>
              </a:lnSpc>
              <a:spcBef>
                <a:spcPts val="605"/>
              </a:spcBef>
            </a:pPr>
            <a:r>
              <a:rPr sz="2800" spc="-25" dirty="0">
                <a:latin typeface="Times New Roman"/>
                <a:cs typeface="Times New Roman"/>
              </a:rPr>
              <a:t>(1</a:t>
            </a:r>
            <a:r>
              <a:rPr sz="2800" spc="-39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G1G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H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2)(1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i="1" spc="165" dirty="0">
                <a:latin typeface="Times New Roman"/>
                <a:cs typeface="Times New Roman"/>
              </a:rPr>
              <a:t>G</a:t>
            </a:r>
            <a:r>
              <a:rPr sz="2800" spc="165" dirty="0">
                <a:latin typeface="Times New Roman"/>
                <a:cs typeface="Times New Roman"/>
              </a:rPr>
              <a:t>4</a:t>
            </a:r>
            <a:r>
              <a:rPr sz="2800" i="1" spc="165" dirty="0">
                <a:latin typeface="Times New Roman"/>
                <a:cs typeface="Times New Roman"/>
              </a:rPr>
              <a:t>H</a:t>
            </a:r>
            <a:r>
              <a:rPr sz="2800" spc="165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3193" y="3335363"/>
            <a:ext cx="6381115" cy="0"/>
          </a:xfrm>
          <a:custGeom>
            <a:avLst/>
            <a:gdLst/>
            <a:ahLst/>
            <a:cxnLst/>
            <a:rect l="l" t="t" r="r" b="b"/>
            <a:pathLst>
              <a:path w="6381115">
                <a:moveTo>
                  <a:pt x="0" y="0"/>
                </a:moveTo>
                <a:lnTo>
                  <a:pt x="6381038" y="0"/>
                </a:lnTo>
              </a:path>
            </a:pathLst>
          </a:custGeom>
          <a:ln w="16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439161"/>
            <a:ext cx="68580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71120" algn="ctr">
              <a:lnSpc>
                <a:spcPct val="100000"/>
              </a:lnSpc>
              <a:spcBef>
                <a:spcPts val="5"/>
              </a:spcBef>
            </a:pPr>
            <a:r>
              <a:rPr sz="2600" spc="-270" dirty="0">
                <a:latin typeface="Times New Roman"/>
                <a:cs typeface="Times New Roman"/>
              </a:rPr>
              <a:t>G1</a:t>
            </a:r>
            <a:r>
              <a:rPr sz="2600" i="1" spc="-270" dirty="0">
                <a:latin typeface="Times New Roman"/>
                <a:cs typeface="Times New Roman"/>
              </a:rPr>
              <a:t>G</a:t>
            </a:r>
            <a:r>
              <a:rPr sz="2600" spc="-270" dirty="0">
                <a:latin typeface="Times New Roman"/>
                <a:cs typeface="Times New Roman"/>
              </a:rPr>
              <a:t>4(G </a:t>
            </a:r>
            <a:r>
              <a:rPr sz="2600" spc="-225" dirty="0">
                <a:latin typeface="Times New Roman"/>
                <a:cs typeface="Times New Roman"/>
              </a:rPr>
              <a:t>3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52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0"/>
              </a:spcBef>
            </a:pPr>
            <a:r>
              <a:rPr sz="2600" spc="-125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Symbol"/>
                <a:cs typeface="Symbol"/>
              </a:rPr>
              <a:t>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4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H1</a:t>
            </a:r>
            <a:r>
              <a:rPr sz="2600" spc="-170" dirty="0">
                <a:latin typeface="Symbol"/>
                <a:cs typeface="Symbol"/>
              </a:rPr>
              <a:t>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315" dirty="0">
                <a:latin typeface="Times New Roman"/>
                <a:cs typeface="Times New Roman"/>
              </a:rPr>
              <a:t>G</a:t>
            </a:r>
            <a:r>
              <a:rPr sz="2600" spc="-315" dirty="0">
                <a:latin typeface="Times New Roman"/>
                <a:cs typeface="Times New Roman"/>
              </a:rPr>
              <a:t>1</a:t>
            </a:r>
            <a:r>
              <a:rPr sz="2600" i="1" spc="-315" dirty="0">
                <a:latin typeface="Times New Roman"/>
                <a:cs typeface="Times New Roman"/>
              </a:rPr>
              <a:t>G</a:t>
            </a:r>
            <a:r>
              <a:rPr sz="2600" spc="-315" dirty="0">
                <a:latin typeface="Times New Roman"/>
                <a:cs typeface="Times New Roman"/>
              </a:rPr>
              <a:t>2</a:t>
            </a:r>
            <a:r>
              <a:rPr sz="2600" i="1" spc="-315" dirty="0">
                <a:latin typeface="Times New Roman"/>
                <a:cs typeface="Times New Roman"/>
              </a:rPr>
              <a:t>H</a:t>
            </a:r>
            <a:r>
              <a:rPr sz="2600" i="1" spc="-35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2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4</a:t>
            </a:r>
            <a:r>
              <a:rPr sz="2600" i="1" spc="-290" dirty="0">
                <a:latin typeface="Times New Roman"/>
                <a:cs typeface="Times New Roman"/>
              </a:rPr>
              <a:t>H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2600" i="1" spc="-290" dirty="0">
                <a:latin typeface="Times New Roman"/>
                <a:cs typeface="Times New Roman"/>
              </a:rPr>
              <a:t>H</a:t>
            </a:r>
            <a:r>
              <a:rPr sz="2600" i="1" spc="-35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310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1</a:t>
            </a:r>
            <a:r>
              <a:rPr sz="2600" i="1" spc="-310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4(G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3551</Words>
  <Application>Microsoft Office PowerPoint</Application>
  <PresentationFormat>On-screen Show (4:3)</PresentationFormat>
  <Paragraphs>1466</Paragraphs>
  <Slides>119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Office Theme</vt:lpstr>
      <vt:lpstr>Module I – Introduction to Control System</vt:lpstr>
      <vt:lpstr>Need of Block Diagram Algebra</vt:lpstr>
      <vt:lpstr>Slide 3</vt:lpstr>
      <vt:lpstr>Block Diagram Fundamentals</vt:lpstr>
      <vt:lpstr>Block Diagram Fundamentals</vt:lpstr>
      <vt:lpstr>Block Diagram Fundamentals</vt:lpstr>
      <vt:lpstr>Block Diagram Fundamentals</vt:lpstr>
      <vt:lpstr>Block Diagram Fundamentals</vt:lpstr>
      <vt:lpstr>Block Diagram Reduction Techniques</vt:lpstr>
      <vt:lpstr>Slide 10</vt:lpstr>
      <vt:lpstr>Slide 11</vt:lpstr>
      <vt:lpstr>Block Diagram Reduction Techniques</vt:lpstr>
      <vt:lpstr>Block Diagram Reduction Techniques</vt:lpstr>
      <vt:lpstr>Slide 14</vt:lpstr>
      <vt:lpstr>Slide 15</vt:lpstr>
      <vt:lpstr>Block Diagram Reduction Techniques</vt:lpstr>
      <vt:lpstr>Block Diagram Reduction Techniques</vt:lpstr>
      <vt:lpstr>Block Diagram Reduction Techniques</vt:lpstr>
      <vt:lpstr>Slide 19</vt:lpstr>
      <vt:lpstr>Block Diagram Reduction Techniques</vt:lpstr>
      <vt:lpstr>Block Diagram Reduction Techniques</vt:lpstr>
      <vt:lpstr>Block Diagram Reduction Techniques</vt:lpstr>
      <vt:lpstr>Slide 23</vt:lpstr>
      <vt:lpstr>Example 1</vt:lpstr>
      <vt:lpstr>Slide 25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4</vt:lpstr>
      <vt:lpstr>Example 4</vt:lpstr>
      <vt:lpstr>Example 4</vt:lpstr>
      <vt:lpstr>Slide 53</vt:lpstr>
      <vt:lpstr>Example 4</vt:lpstr>
      <vt:lpstr>Example 4</vt:lpstr>
      <vt:lpstr>Example 4</vt:lpstr>
      <vt:lpstr>Example 4</vt:lpstr>
      <vt:lpstr>Example 4</vt:lpstr>
      <vt:lpstr>Example 4</vt:lpstr>
      <vt:lpstr>Example 4</vt:lpstr>
      <vt:lpstr>Note 1: According to Rule 4</vt:lpstr>
      <vt:lpstr>Example 5</vt:lpstr>
      <vt:lpstr>Example 5</vt:lpstr>
      <vt:lpstr>Example 5</vt:lpstr>
      <vt:lpstr>Example 5</vt:lpstr>
      <vt:lpstr>Example 5</vt:lpstr>
      <vt:lpstr>Example 5</vt:lpstr>
      <vt:lpstr>Example 5</vt:lpstr>
      <vt:lpstr>Example 5</vt:lpstr>
      <vt:lpstr>Example 6</vt:lpstr>
      <vt:lpstr>Example 6</vt:lpstr>
      <vt:lpstr>Example 6</vt:lpstr>
      <vt:lpstr>Example 6</vt:lpstr>
      <vt:lpstr>Example 6</vt:lpstr>
      <vt:lpstr>Example 6</vt:lpstr>
      <vt:lpstr>Slide 76</vt:lpstr>
      <vt:lpstr>Example 6</vt:lpstr>
      <vt:lpstr>Example 6</vt:lpstr>
      <vt:lpstr>Example 6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9</vt:lpstr>
      <vt:lpstr>Example 9</vt:lpstr>
      <vt:lpstr>Example 9</vt:lpstr>
      <vt:lpstr>Example 9</vt:lpstr>
      <vt:lpstr>Example 9</vt:lpstr>
      <vt:lpstr>Example 9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References</vt:lpstr>
      <vt:lpstr>Online Tutorials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</dc:title>
  <dc:creator>Satish</dc:creator>
  <cp:lastModifiedBy>Satish</cp:lastModifiedBy>
  <cp:revision>6</cp:revision>
  <dcterms:created xsi:type="dcterms:W3CDTF">2020-08-01T11:01:53Z</dcterms:created>
  <dcterms:modified xsi:type="dcterms:W3CDTF">2020-09-01T08:37:06Z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2020-08-01T00:00:00Z</vt:filetime>
  </property>
</Properties>
</file>