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5" r:id="rId3"/>
    <p:sldId id="263" r:id="rId4"/>
    <p:sldId id="264" r:id="rId5"/>
    <p:sldId id="265" r:id="rId6"/>
    <p:sldId id="266" r:id="rId7"/>
    <p:sldId id="282" r:id="rId8"/>
    <p:sldId id="283" r:id="rId9"/>
    <p:sldId id="284" r:id="rId10"/>
    <p:sldId id="267" r:id="rId11"/>
    <p:sldId id="268" r:id="rId12"/>
    <p:sldId id="26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3810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10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10BFAC-4280-40F7-81AE-127295DB86BB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1607A-28C5-4D80-A332-B7A0787274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7229E-C7DF-4DCF-9EB4-E55B40B67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739C5-71EA-42E5-A4C0-7E99E62BBB76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52E1C-17CD-47AD-9EEA-6EAAF40AF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6F1C6-15E9-4B39-B945-72F86759D7F2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81628-B812-42B3-9BE5-2BBDF5CB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F4ACC-F724-4681-ABE5-233CA2668A23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66A0D-3A5C-441C-A906-CDDF180E62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30D8-C4D8-42B8-838F-D3ABABE4A0C0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A3D68-AEE6-46F9-8D9D-2A5F3782C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9651E-6691-4D0D-94ED-D1237D7DDD4C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15D38-82DF-455D-A43D-99D2CCCBA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D7922-30DC-42C7-9EF0-9A84AFA3F414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4EB2-023A-4AC6-A741-45B5A0AFD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FE550-99FD-4F2A-87D0-3C7A6341ABF7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5CF19-2D61-4258-856D-43FCE1345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7F1E-5860-4105-80BB-9CC70727FB6B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B8146-B8DE-4187-A66C-EE7DFCAF8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76D19-974E-4A3B-8840-590D2003FB71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3BE8E-8841-4376-8EE4-535976001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B830B-9CE7-411E-BF8C-C8B31091495C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552D-901B-4AE5-96C9-2D0D4128EDB2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7E093-C11C-4E8C-8CDC-C2D87868C4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3686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6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7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8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endParaRPr>
            </a:p>
          </p:txBody>
        </p:sp>
        <p:sp>
          <p:nvSpPr>
            <p:cNvPr id="3689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0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1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2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3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4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5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6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7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8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699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0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1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2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3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4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5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6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7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8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3708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3708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6D24E40-D1E8-448A-B14E-F5727D3A4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08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71CD970-63F4-45DD-BFB5-1FEECBDF776F}" type="datetimeFigureOut">
              <a:rPr lang="en-US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3708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08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08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14400" y="1295400"/>
            <a:ext cx="7315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Unit –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II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Arial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Time domain analysis: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Standard test signals – step, ramp, parabolic and impulse response function – characteristic polynomial and characteristic equations of feedback systems – transient response of first order and second order systems to standard test signals. Time domain specifications - steady state response – steady state error and error constants. Effect of adding poles and zeros on over shoot, rise time, band width – dominant poles of transfer functions.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Stability analysis in the complex plane: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Absolute, relative, conditional, bounded input –bounded output, zero input stability, conditions for stability,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Routh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Arial" pitchFamily="34" charset="0"/>
                <a:cs typeface="Times New Roman" pitchFamily="18" charset="0"/>
              </a:rPr>
              <a:t> –Hurwitz criterion.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371475"/>
            <a:ext cx="8591550" cy="611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004888"/>
            <a:ext cx="86296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988" y="314325"/>
            <a:ext cx="8582025" cy="622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76200"/>
            <a:ext cx="85534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790575"/>
            <a:ext cx="854392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" y="323850"/>
            <a:ext cx="8610600" cy="621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7302818" cy="625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Laplace Transform Theory 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4572000" y="1295400"/>
            <a:ext cx="4343400" cy="535463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524000"/>
            <a:ext cx="40767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2514600"/>
            <a:ext cx="6572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7800" y="2819400"/>
            <a:ext cx="2943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07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3600" y="3429000"/>
            <a:ext cx="164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1219200" y="1600200"/>
            <a:ext cx="186372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General Theory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Example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Convergence</a:t>
            </a:r>
          </a:p>
        </p:txBody>
      </p:sp>
      <p:sp>
        <p:nvSpPr>
          <p:cNvPr id="410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10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4419600"/>
            <a:ext cx="790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4113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4876800"/>
            <a:ext cx="38385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5486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Laplace Transforms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0"/>
            <a:ext cx="3581400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81000" y="1295400"/>
            <a:ext cx="47148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Some Laplace Transforms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Wide variety of function can be transformed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Inverse Transform</a:t>
            </a:r>
          </a:p>
        </p:txBody>
      </p:sp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914400" y="2667000"/>
            <a:ext cx="3276600" cy="923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pic>
        <p:nvPicPr>
          <p:cNvPr id="51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28800" y="2895600"/>
            <a:ext cx="13525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TextBox 8"/>
          <p:cNvSpPr txBox="1">
            <a:spLocks noChangeArrowheads="1"/>
          </p:cNvSpPr>
          <p:nvPr/>
        </p:nvSpPr>
        <p:spPr bwMode="auto">
          <a:xfrm>
            <a:off x="990600" y="3886200"/>
            <a:ext cx="4343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Often requires partial fractions or other manipulation to find a form that is easy to apply the inverse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606425" y="274638"/>
            <a:ext cx="793115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Laplace Transform for ODEs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343400" y="1143000"/>
            <a:ext cx="3657600" cy="5632450"/>
            <a:chOff x="5181600" y="1143000"/>
            <a:chExt cx="3657600" cy="5632311"/>
          </a:xfrm>
        </p:grpSpPr>
        <p:sp>
          <p:nvSpPr>
            <p:cNvPr id="6154" name="TextBox 3"/>
            <p:cNvSpPr txBox="1">
              <a:spLocks noChangeArrowheads="1"/>
            </p:cNvSpPr>
            <p:nvPr/>
          </p:nvSpPr>
          <p:spPr bwMode="auto">
            <a:xfrm>
              <a:off x="5181600" y="1143000"/>
              <a:ext cx="3657600" cy="5632311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  <a:p>
              <a:pPr eaLnBrk="1" hangingPunct="1"/>
              <a:endParaRPr lang="en-US"/>
            </a:p>
          </p:txBody>
        </p:sp>
        <p:pic>
          <p:nvPicPr>
            <p:cNvPr id="6155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62600" y="1371600"/>
              <a:ext cx="264795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6" name="Picture 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638800" y="2133600"/>
              <a:ext cx="162877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7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486400" y="2590800"/>
              <a:ext cx="2695575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8" name="Picture 7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715000" y="3276600"/>
              <a:ext cx="2333625" cy="647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59" name="Picture 9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324600" y="4191000"/>
              <a:ext cx="10001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53" name="TextBox 14"/>
          <p:cNvSpPr txBox="1">
            <a:spLocks noChangeArrowheads="1"/>
          </p:cNvSpPr>
          <p:nvPr/>
        </p:nvSpPr>
        <p:spPr bwMode="auto">
          <a:xfrm>
            <a:off x="1066800" y="1524000"/>
            <a:ext cx="334327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/>
              <a:t>Equation with initial conditions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Laplace transform is linear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Apply derivative formula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Rearrange</a:t>
            </a:r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endParaRPr lang="en-US"/>
          </a:p>
          <a:p>
            <a:pPr eaLnBrk="1" hangingPunct="1">
              <a:buFont typeface="Arial" pitchFamily="34" charset="0"/>
              <a:buChar char="•"/>
            </a:pPr>
            <a:r>
              <a:rPr lang="en-US"/>
              <a:t>Take the inverse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3" y="433388"/>
            <a:ext cx="86010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171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Digital Dots</vt:lpstr>
      <vt:lpstr>Slide 1</vt:lpstr>
      <vt:lpstr>Slide 2</vt:lpstr>
      <vt:lpstr>Slide 3</vt:lpstr>
      <vt:lpstr>Slide 4</vt:lpstr>
      <vt:lpstr>Slide 5</vt:lpstr>
      <vt:lpstr>Laplace Transform Theory </vt:lpstr>
      <vt:lpstr>Laplace Transforms</vt:lpstr>
      <vt:lpstr>Laplace Transform for ODEs</vt:lpstr>
      <vt:lpstr>Slide 9</vt:lpstr>
      <vt:lpstr>Slide 10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8</cp:revision>
  <dcterms:created xsi:type="dcterms:W3CDTF">2020-09-18T03:02:50Z</dcterms:created>
  <dcterms:modified xsi:type="dcterms:W3CDTF">2020-09-28T04:03:34Z</dcterms:modified>
</cp:coreProperties>
</file>