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45446-E36C-4301-A709-4957F0807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0D9CF-4F98-46B2-836F-7505DB5991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7C0C8-527C-4518-9A9D-13161A68E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21F56AC-F547-49D7-AFAA-CF34A42D08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904772-64EE-4FFD-A5A8-B7B1647843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4E22D-F6DB-449D-83E0-ACE44A3514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A1971-C7F0-43FA-BB5E-72813C00D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D083D-2904-4AD8-BA31-90B22C2C9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930C4-7902-4CBE-B69F-99C2BFA20D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374DD-B507-42AA-9C7A-493691879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588CC-2033-4916-8F6A-D2A0601D90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97C95-86C5-4182-8C76-0ACFEB809E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23C44-686C-4B36-AF57-15A38F9DC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BFEA75-71B5-40FE-A26F-B31618D5884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Stirling</a:t>
            </a:r>
            <a:br>
              <a:rPr lang="en-US"/>
            </a:br>
            <a:r>
              <a:rPr lang="en-US"/>
              <a:t>Engine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b="1"/>
              <a:t>Reverend Dr. Robert Stirling (1790-1878)</a:t>
            </a:r>
          </a:p>
          <a:p>
            <a:r>
              <a:rPr lang="en-US" sz="2800" b="1"/>
              <a:t>Patented Stirling Engine in 1816</a:t>
            </a:r>
          </a:p>
          <a:p>
            <a:r>
              <a:rPr lang="en-US" sz="2800" b="1"/>
              <a:t>Invented air engine because steam engines would explode and harm workers.</a:t>
            </a:r>
          </a:p>
          <a:p>
            <a:endParaRPr lang="en-US" sz="2800" b="1"/>
          </a:p>
        </p:txBody>
      </p:sp>
      <p:sp>
        <p:nvSpPr>
          <p:cNvPr id="307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3080" name="Picture 8" descr="Stirl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752600"/>
            <a:ext cx="386715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Works by heating and cooling a gas inside a sealed chamber.</a:t>
            </a:r>
          </a:p>
          <a:p>
            <a:r>
              <a:rPr lang="en-US"/>
              <a:t>Heating</a:t>
            </a:r>
          </a:p>
          <a:p>
            <a:r>
              <a:rPr lang="en-US"/>
              <a:t>Expansion</a:t>
            </a:r>
          </a:p>
          <a:p>
            <a:r>
              <a:rPr lang="en-US"/>
              <a:t>Cooling </a:t>
            </a:r>
          </a:p>
          <a:p>
            <a:r>
              <a:rPr lang="en-US"/>
              <a:t>Contraction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Stirling Cycle</a:t>
            </a:r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Heating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Expansion</a:t>
            </a:r>
          </a:p>
        </p:txBody>
      </p:sp>
      <p:pic>
        <p:nvPicPr>
          <p:cNvPr id="6155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62600" y="3962400"/>
            <a:ext cx="1760538" cy="2438400"/>
          </a:xfrm>
        </p:spPr>
      </p:pic>
      <p:pic>
        <p:nvPicPr>
          <p:cNvPr id="6158" name="Picture 14" descr="05BFRL002_FireWhirl_H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371600"/>
            <a:ext cx="1951038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Stirling Cycle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Cooling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Contraction</a:t>
            </a:r>
          </a:p>
        </p:txBody>
      </p:sp>
      <p:pic>
        <p:nvPicPr>
          <p:cNvPr id="10249" name="Picture 9" descr="snow_flak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00200"/>
            <a:ext cx="2590800" cy="2241550"/>
          </a:xfrm>
          <a:prstGeom prst="rect">
            <a:avLst/>
          </a:prstGeom>
          <a:noFill/>
        </p:spPr>
      </p:pic>
      <p:pic>
        <p:nvPicPr>
          <p:cNvPr id="10250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638800" y="3962400"/>
            <a:ext cx="1876425" cy="2209800"/>
          </a:xfrm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Stirling Cycle Complete</a:t>
            </a:r>
          </a:p>
        </p:txBody>
      </p:sp>
      <p:pic>
        <p:nvPicPr>
          <p:cNvPr id="14345" name="Picture 9" descr="ste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077200" cy="394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Applications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Solar to electric generation</a:t>
            </a:r>
          </a:p>
          <a:p>
            <a:r>
              <a:rPr lang="en-US" sz="2800"/>
              <a:t>Current record achieves 29.4% peak efficiency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17415" name="Picture 7" descr="Solar Ta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71600"/>
            <a:ext cx="3852863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 Dish Engines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Main advantage, adaptable to ANY heat source (fuel, gas, wood, coal, nuclear) anything that produces heat.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The Stirling Engine</vt:lpstr>
      <vt:lpstr>History</vt:lpstr>
      <vt:lpstr>How It Works</vt:lpstr>
      <vt:lpstr>The Stirling Cycle</vt:lpstr>
      <vt:lpstr>The Stirling Cycle</vt:lpstr>
      <vt:lpstr>The Stirling Cycle Complete</vt:lpstr>
      <vt:lpstr>Current Applications</vt:lpstr>
      <vt:lpstr>Solar Dish Engines</vt:lpstr>
    </vt:vector>
  </TitlesOfParts>
  <Company>University Library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Stirling Engine</dc:title>
  <dc:creator>Lats User</dc:creator>
  <cp:lastModifiedBy>Satish</cp:lastModifiedBy>
  <cp:revision>3</cp:revision>
  <dcterms:created xsi:type="dcterms:W3CDTF">2007-12-11T23:12:34Z</dcterms:created>
  <dcterms:modified xsi:type="dcterms:W3CDTF">2020-08-26T05:24:39Z</dcterms:modified>
</cp:coreProperties>
</file>