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37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plunk-tutorial.html#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805" y="2008789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6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954" y="1229207"/>
            <a:ext cx="917883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Light: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Light is a free version. It allows search, report and alter your log data. It has limited functionalities and feature compared to other versions. 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6"/>
          <p:cNvSpPr txBox="1">
            <a:spLocks/>
          </p:cNvSpPr>
          <p:nvPr/>
        </p:nvSpPr>
        <p:spPr>
          <a:xfrm>
            <a:off x="1428128" y="380687"/>
            <a:ext cx="90221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Famous companies using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9;p26"/>
          <p:cNvSpPr txBox="1">
            <a:spLocks/>
          </p:cNvSpPr>
          <p:nvPr/>
        </p:nvSpPr>
        <p:spPr>
          <a:xfrm>
            <a:off x="1571821" y="1294787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/>
              <a:t>				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lang="en-US" sz="2400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27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5;p27"/>
          <p:cNvSpPr txBox="1">
            <a:spLocks/>
          </p:cNvSpPr>
          <p:nvPr/>
        </p:nvSpPr>
        <p:spPr>
          <a:xfrm>
            <a:off x="1297499" y="1567549"/>
            <a:ext cx="9400981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are another spunk alternative to send your queries via e-mail. This tool maintains log information in the building. A simple desktop application is included in the tool.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9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7;p29"/>
          <p:cNvSpPr txBox="1">
            <a:spLocks/>
          </p:cNvSpPr>
          <p:nvPr/>
        </p:nvSpPr>
        <p:spPr>
          <a:xfrm>
            <a:off x="1297499" y="1567550"/>
            <a:ext cx="9871244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Dominos : 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performance,interactive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apps, real-time feedback and  get better insights.</a:t>
            </a:r>
          </a:p>
          <a:p>
            <a:pPr marL="45720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31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Google Shape;249;p31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https://www.guru99.com/splunk-tutorial.html#6</a:t>
            </a:r>
            <a:endParaRPr lang="en-US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76" y="230362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04729"/>
            <a:ext cx="9522823" cy="59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588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16"/>
          <p:cNvSpPr txBox="1">
            <a:spLocks/>
          </p:cNvSpPr>
          <p:nvPr/>
        </p:nvSpPr>
        <p:spPr>
          <a:xfrm>
            <a:off x="1433558" y="83788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8;p16"/>
          <p:cNvSpPr txBox="1">
            <a:spLocks/>
          </p:cNvSpPr>
          <p:nvPr/>
        </p:nvSpPr>
        <p:spPr>
          <a:xfrm>
            <a:off x="1833077" y="1751987"/>
            <a:ext cx="9178911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advanced, scalable and efficient technology for indexing and searching log files stored on your system.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dispersedly log files across the host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 Search easily and then group and aggregate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charts, and other complex charts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to trigger email alerts based on different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7"/>
          <p:cNvSpPr txBox="1">
            <a:spLocks/>
          </p:cNvSpPr>
          <p:nvPr/>
        </p:nvSpPr>
        <p:spPr>
          <a:xfrm>
            <a:off x="1297500" y="485280"/>
            <a:ext cx="6436290" cy="82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4;p17"/>
          <p:cNvSpPr txBox="1">
            <a:spLocks/>
          </p:cNvSpPr>
          <p:nvPr/>
        </p:nvSpPr>
        <p:spPr>
          <a:xfrm>
            <a:off x="1297500" y="1902460"/>
            <a:ext cx="8708649" cy="383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digital platform that helps access machine-generated data, which is useful and valuable to everyone.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does not require any database to store its data because it uses its indexes extensively to store data.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783" y="1515291"/>
            <a:ext cx="8373291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index any type of computer data from any source in real time</a:t>
            </a:r>
          </a:p>
          <a:p>
            <a:pPr marL="285750" indent="-28575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can be deployed if the required data is not available over the network, or if the required data is not visible on the server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installed.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security model.</a:t>
            </a:r>
          </a:p>
        </p:txBody>
      </p:sp>
      <p:sp>
        <p:nvSpPr>
          <p:cNvPr id="3" name="Google Shape;169;p18"/>
          <p:cNvSpPr txBox="1">
            <a:spLocks/>
          </p:cNvSpPr>
          <p:nvPr/>
        </p:nvSpPr>
        <p:spPr>
          <a:xfrm>
            <a:off x="1201783" y="51131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5964" y="5634837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3"/>
          <p:cNvSpPr txBox="1">
            <a:spLocks/>
          </p:cNvSpPr>
          <p:nvPr/>
        </p:nvSpPr>
        <p:spPr>
          <a:xfrm>
            <a:off x="1267097" y="393750"/>
            <a:ext cx="706930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01;p23"/>
          <p:cNvSpPr txBox="1">
            <a:spLocks/>
          </p:cNvSpPr>
          <p:nvPr/>
        </p:nvSpPr>
        <p:spPr>
          <a:xfrm>
            <a:off x="1020263" y="1461223"/>
            <a:ext cx="9508399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160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Indexer: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algn="just">
              <a:spcBef>
                <a:spcPts val="160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Head: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through Search Head. It allows users to do search, analysis &amp; Visualization.   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9"/>
          <p:cNvSpPr txBox="1">
            <a:spLocks/>
          </p:cNvSpPr>
          <p:nvPr/>
        </p:nvSpPr>
        <p:spPr>
          <a:xfrm>
            <a:off x="1297500" y="342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76;p19"/>
          <p:cNvSpPr txBox="1">
            <a:spLocks/>
          </p:cNvSpPr>
          <p:nvPr/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21"/>
          <p:cNvSpPr txBox="1">
            <a:spLocks/>
          </p:cNvSpPr>
          <p:nvPr/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8;p21"/>
          <p:cNvSpPr txBox="1">
            <a:spLocks/>
          </p:cNvSpPr>
          <p:nvPr/>
        </p:nvSpPr>
        <p:spPr>
          <a:xfrm>
            <a:off x="1286844" y="130785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 Edition. It helps you to collect and analysis information apps , websites ,applications, etc.</a:t>
            </a:r>
          </a:p>
          <a:p>
            <a:pPr marL="285750" indent="-285750" algn="just"/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/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version.Splunk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 is a hosted platform. It can be availed from AWS cloud platform or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1600"/>
              </a:spcBef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667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Pulipalpula,Varun Goud</dc:creator>
  <cp:lastModifiedBy>Pulipalpula,Varun Goud</cp:lastModifiedBy>
  <cp:revision>4</cp:revision>
  <dcterms:created xsi:type="dcterms:W3CDTF">2020-04-18T04:02:35Z</dcterms:created>
  <dcterms:modified xsi:type="dcterms:W3CDTF">2020-04-18T04:14:41Z</dcterms:modified>
</cp:coreProperties>
</file>