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222"/>
    <a:srgbClr val="9A9C9D"/>
    <a:srgbClr val="DBD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6467D-D2BF-AF4C-3858-CE9C33328B6D}" v="51" dt="2023-08-29T00:38:32.547"/>
    <p1510:client id="{665EEDBC-50A2-416A-8A58-AF5BE7D0568B}" v="4" dt="2023-08-28T16:15:16.994"/>
    <p1510:client id="{ADBBA606-AEF8-9CC7-CC9B-D2C2FADEBC30}" v="8" dt="2023-08-29T00:41:32.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43993-6A16-4BE0-BDF8-EEA318C7D9CE}" type="datetimeFigureOut">
              <a:rPr lang="en-CA" smtClean="0"/>
              <a:t>2023-09-26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18186-E1EF-4CEA-B59F-9F49C6FCF8F3}" type="slidenum">
              <a:rPr lang="en-CA" smtClean="0"/>
              <a:t>‹#›</a:t>
            </a:fld>
            <a:endParaRPr lang="en-CA"/>
          </a:p>
        </p:txBody>
      </p:sp>
    </p:spTree>
    <p:extLst>
      <p:ext uri="{BB962C8B-B14F-4D97-AF65-F5344CB8AC3E}">
        <p14:creationId xmlns:p14="http://schemas.microsoft.com/office/powerpoint/2010/main" val="3007631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6133-1AA0-4486-93D6-4B18F4BB9DF7}"/>
              </a:ext>
            </a:extLst>
          </p:cNvPr>
          <p:cNvSpPr>
            <a:spLocks noGrp="1"/>
          </p:cNvSpPr>
          <p:nvPr>
            <p:ph type="ctrTitle" hasCustomPrompt="1"/>
          </p:nvPr>
        </p:nvSpPr>
        <p:spPr>
          <a:xfrm>
            <a:off x="6096000" y="1744987"/>
            <a:ext cx="4636655" cy="2387600"/>
          </a:xfrm>
        </p:spPr>
        <p:txBody>
          <a:bodyPr anchor="b"/>
          <a:lstStyle>
            <a:lvl1pPr algn="l">
              <a:defRPr sz="6000">
                <a:solidFill>
                  <a:schemeClr val="tx1"/>
                </a:solidFill>
                <a:latin typeface="Roboto" panose="02000000000000000000" pitchFamily="2" charset="0"/>
                <a:ea typeface="Roboto" panose="02000000000000000000" pitchFamily="2" charset="0"/>
              </a:defRPr>
            </a:lvl1pPr>
          </a:lstStyle>
          <a:p>
            <a:r>
              <a:rPr lang="en-US"/>
              <a:t>Main title page</a:t>
            </a:r>
            <a:endParaRPr lang="en-CA"/>
          </a:p>
        </p:txBody>
      </p:sp>
      <p:sp>
        <p:nvSpPr>
          <p:cNvPr id="3" name="Subtitle 2">
            <a:extLst>
              <a:ext uri="{FF2B5EF4-FFF2-40B4-BE49-F238E27FC236}">
                <a16:creationId xmlns:a16="http://schemas.microsoft.com/office/drawing/2014/main" id="{13533342-12CE-4E3A-BBE3-59D83A6C81A3}"/>
              </a:ext>
            </a:extLst>
          </p:cNvPr>
          <p:cNvSpPr>
            <a:spLocks noGrp="1"/>
          </p:cNvSpPr>
          <p:nvPr>
            <p:ph type="subTitle" idx="1"/>
          </p:nvPr>
        </p:nvSpPr>
        <p:spPr>
          <a:xfrm>
            <a:off x="6096000" y="4269113"/>
            <a:ext cx="4636655" cy="729817"/>
          </a:xfrm>
        </p:spPr>
        <p:txBody>
          <a:bodyPr/>
          <a:lstStyle>
            <a:lvl1pPr marL="0" indent="0" algn="l">
              <a:buNone/>
              <a:defRPr sz="2400">
                <a:solidFill>
                  <a:srgbClr val="5E6A7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6" name="Slide Number Placeholder 5">
            <a:extLst>
              <a:ext uri="{FF2B5EF4-FFF2-40B4-BE49-F238E27FC236}">
                <a16:creationId xmlns:a16="http://schemas.microsoft.com/office/drawing/2014/main" id="{5C0B99A0-6599-4823-BB6F-1DD974E44BFC}"/>
              </a:ext>
            </a:extLst>
          </p:cNvPr>
          <p:cNvSpPr>
            <a:spLocks noGrp="1"/>
          </p:cNvSpPr>
          <p:nvPr>
            <p:ph type="sldNum" sz="quarter" idx="12"/>
          </p:nvPr>
        </p:nvSpPr>
        <p:spPr/>
        <p:txBody>
          <a:bodyPr/>
          <a:lstStyle/>
          <a:p>
            <a:fld id="{14CA73A2-A5B4-4274-853E-CE8902094982}" type="slidenum">
              <a:rPr lang="en-CA" smtClean="0"/>
              <a:t>‹#›</a:t>
            </a:fld>
            <a:endParaRPr lang="en-CA"/>
          </a:p>
        </p:txBody>
      </p:sp>
    </p:spTree>
    <p:extLst>
      <p:ext uri="{BB962C8B-B14F-4D97-AF65-F5344CB8AC3E}">
        <p14:creationId xmlns:p14="http://schemas.microsoft.com/office/powerpoint/2010/main" val="109501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79A9A7-9EA5-4561-BFB4-176FB09450C2}"/>
              </a:ext>
            </a:extLst>
          </p:cNvPr>
          <p:cNvSpPr>
            <a:spLocks noGrp="1"/>
          </p:cNvSpPr>
          <p:nvPr>
            <p:ph type="sldNum" sz="quarter" idx="12"/>
          </p:nvPr>
        </p:nvSpPr>
        <p:spPr/>
        <p:txBody>
          <a:bodyPr/>
          <a:lstStyle/>
          <a:p>
            <a:fld id="{14CA73A2-A5B4-4274-853E-CE8902094982}" type="slidenum">
              <a:rPr lang="en-CA" smtClean="0"/>
              <a:t>‹#›</a:t>
            </a:fld>
            <a:endParaRPr lang="en-CA"/>
          </a:p>
        </p:txBody>
      </p:sp>
    </p:spTree>
    <p:extLst>
      <p:ext uri="{BB962C8B-B14F-4D97-AF65-F5344CB8AC3E}">
        <p14:creationId xmlns:p14="http://schemas.microsoft.com/office/powerpoint/2010/main" val="3029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F77-7BE5-41BD-B055-E4FB0143D999}"/>
              </a:ext>
            </a:extLst>
          </p:cNvPr>
          <p:cNvSpPr>
            <a:spLocks noGrp="1"/>
          </p:cNvSpPr>
          <p:nvPr>
            <p:ph type="title"/>
          </p:nvPr>
        </p:nvSpPr>
        <p:spPr>
          <a:xfrm>
            <a:off x="839788" y="1078302"/>
            <a:ext cx="3932237" cy="1474398"/>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B3E5882-E94F-4E98-9959-074249D77B52}"/>
              </a:ext>
            </a:extLst>
          </p:cNvPr>
          <p:cNvSpPr>
            <a:spLocks noGrp="1"/>
          </p:cNvSpPr>
          <p:nvPr>
            <p:ph idx="1"/>
          </p:nvPr>
        </p:nvSpPr>
        <p:spPr>
          <a:xfrm>
            <a:off x="5183188" y="1656272"/>
            <a:ext cx="6172200" cy="4204778"/>
          </a:xfrm>
        </p:spPr>
        <p:txBody>
          <a:bodyPr/>
          <a:lstStyle>
            <a:lvl1pPr>
              <a:defRPr sz="3200">
                <a:solidFill>
                  <a:srgbClr val="222222"/>
                </a:solidFill>
                <a:latin typeface="Roboto Condensed" panose="02000000000000000000" pitchFamily="2" charset="0"/>
                <a:ea typeface="Roboto Condensed" panose="02000000000000000000" pitchFamily="2" charset="0"/>
              </a:defRPr>
            </a:lvl1pPr>
            <a:lvl2pPr>
              <a:defRPr sz="2800">
                <a:solidFill>
                  <a:srgbClr val="222222"/>
                </a:solidFill>
                <a:latin typeface="Roboto Condensed" panose="02000000000000000000" pitchFamily="2" charset="0"/>
                <a:ea typeface="Roboto Condensed" panose="02000000000000000000" pitchFamily="2" charset="0"/>
              </a:defRPr>
            </a:lvl2pPr>
            <a:lvl3pPr>
              <a:defRPr sz="2400">
                <a:solidFill>
                  <a:srgbClr val="222222"/>
                </a:solidFill>
                <a:latin typeface="Roboto Condensed" panose="02000000000000000000" pitchFamily="2" charset="0"/>
                <a:ea typeface="Roboto Condensed" panose="02000000000000000000" pitchFamily="2" charset="0"/>
              </a:defRPr>
            </a:lvl3pPr>
            <a:lvl4pPr>
              <a:defRPr sz="2000">
                <a:solidFill>
                  <a:srgbClr val="222222"/>
                </a:solidFill>
                <a:latin typeface="Roboto Condensed" panose="02000000000000000000" pitchFamily="2" charset="0"/>
                <a:ea typeface="Roboto Condensed" panose="02000000000000000000" pitchFamily="2" charset="0"/>
              </a:defRPr>
            </a:lvl4pPr>
            <a:lvl5pPr>
              <a:defRPr sz="2000">
                <a:solidFill>
                  <a:srgbClr val="222222"/>
                </a:solidFill>
                <a:latin typeface="Roboto Condensed" panose="02000000000000000000" pitchFamily="2" charset="0"/>
                <a:ea typeface="Roboto Condensed" panose="02000000000000000000"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4A652E6-8375-4707-8124-E5FA93157A05}"/>
              </a:ext>
            </a:extLst>
          </p:cNvPr>
          <p:cNvSpPr>
            <a:spLocks noGrp="1"/>
          </p:cNvSpPr>
          <p:nvPr>
            <p:ph type="body" sz="half" idx="2"/>
          </p:nvPr>
        </p:nvSpPr>
        <p:spPr>
          <a:xfrm>
            <a:off x="839788" y="2552700"/>
            <a:ext cx="3932237" cy="3316288"/>
          </a:xfrm>
        </p:spPr>
        <p:txBody>
          <a:bodyPr/>
          <a:lstStyle>
            <a:lvl1pPr marL="0" indent="0">
              <a:buNone/>
              <a:defRPr sz="1600">
                <a:solidFill>
                  <a:srgbClr val="222222"/>
                </a:solidFill>
                <a:latin typeface="Roboto Condensed" panose="02000000000000000000" pitchFamily="2" charset="0"/>
                <a:ea typeface="Roboto Condensed"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E0126CD-79F6-490F-8B67-B34B3CFD833D}"/>
              </a:ext>
            </a:extLst>
          </p:cNvPr>
          <p:cNvSpPr>
            <a:spLocks noGrp="1"/>
          </p:cNvSpPr>
          <p:nvPr>
            <p:ph type="sldNum" sz="quarter" idx="12"/>
          </p:nvPr>
        </p:nvSpPr>
        <p:spPr/>
        <p:txBody>
          <a:bodyPr/>
          <a:lstStyle/>
          <a:p>
            <a:fld id="{14CA73A2-A5B4-4274-853E-CE8902094982}" type="slidenum">
              <a:rPr lang="en-CA" smtClean="0"/>
              <a:t>‹#›</a:t>
            </a:fld>
            <a:endParaRPr lang="en-CA"/>
          </a:p>
        </p:txBody>
      </p:sp>
    </p:spTree>
    <p:extLst>
      <p:ext uri="{BB962C8B-B14F-4D97-AF65-F5344CB8AC3E}">
        <p14:creationId xmlns:p14="http://schemas.microsoft.com/office/powerpoint/2010/main" val="3658367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E8BA-58E5-458C-A54A-AFE5B06B0FAC}"/>
              </a:ext>
            </a:extLst>
          </p:cNvPr>
          <p:cNvSpPr>
            <a:spLocks noGrp="1"/>
          </p:cNvSpPr>
          <p:nvPr>
            <p:ph type="title"/>
          </p:nvPr>
        </p:nvSpPr>
        <p:spPr>
          <a:xfrm>
            <a:off x="839788" y="1121434"/>
            <a:ext cx="3932237" cy="1431266"/>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AA95080-32F7-4855-A5BC-7B753CFCB1FE}"/>
              </a:ext>
            </a:extLst>
          </p:cNvPr>
          <p:cNvSpPr>
            <a:spLocks noGrp="1"/>
          </p:cNvSpPr>
          <p:nvPr>
            <p:ph type="pic" idx="1"/>
          </p:nvPr>
        </p:nvSpPr>
        <p:spPr>
          <a:xfrm>
            <a:off x="5183188" y="1121434"/>
            <a:ext cx="6172200" cy="4747554"/>
          </a:xfrm>
        </p:spPr>
        <p:txBody>
          <a:bodyPr/>
          <a:lstStyle>
            <a:lvl1pPr marL="0" indent="0">
              <a:buNone/>
              <a:defRPr sz="3200">
                <a:solidFill>
                  <a:srgbClr val="222222"/>
                </a:solidFill>
                <a:latin typeface="Roboto Condensed Light" panose="02000000000000000000" pitchFamily="2" charset="0"/>
                <a:ea typeface="Roboto Condensed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D7394816-2650-4031-8AC1-57A16AD383E9}"/>
              </a:ext>
            </a:extLst>
          </p:cNvPr>
          <p:cNvSpPr>
            <a:spLocks noGrp="1"/>
          </p:cNvSpPr>
          <p:nvPr>
            <p:ph type="body" sz="half" idx="2"/>
          </p:nvPr>
        </p:nvSpPr>
        <p:spPr>
          <a:xfrm>
            <a:off x="839788" y="2552700"/>
            <a:ext cx="3932237" cy="3316288"/>
          </a:xfrm>
        </p:spPr>
        <p:txBody>
          <a:bodyPr/>
          <a:lstStyle>
            <a:lvl1pPr marL="0" indent="0">
              <a:buNone/>
              <a:defRPr sz="1600">
                <a:solidFill>
                  <a:srgbClr val="222222"/>
                </a:solidFill>
                <a:latin typeface="Roboto Condensed" panose="02000000000000000000" pitchFamily="2" charset="0"/>
                <a:ea typeface="Roboto Condensed"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837CE17E-D3FE-4C2E-95F6-1313FAF3268F}"/>
              </a:ext>
            </a:extLst>
          </p:cNvPr>
          <p:cNvSpPr>
            <a:spLocks noGrp="1"/>
          </p:cNvSpPr>
          <p:nvPr>
            <p:ph type="sldNum" sz="quarter" idx="12"/>
          </p:nvPr>
        </p:nvSpPr>
        <p:spPr/>
        <p:txBody>
          <a:bodyPr/>
          <a:lstStyle/>
          <a:p>
            <a:fld id="{14CA73A2-A5B4-4274-853E-CE8902094982}" type="slidenum">
              <a:rPr lang="en-CA" smtClean="0"/>
              <a:t>‹#›</a:t>
            </a:fld>
            <a:endParaRPr lang="en-CA"/>
          </a:p>
        </p:txBody>
      </p:sp>
    </p:spTree>
    <p:extLst>
      <p:ext uri="{BB962C8B-B14F-4D97-AF65-F5344CB8AC3E}">
        <p14:creationId xmlns:p14="http://schemas.microsoft.com/office/powerpoint/2010/main" val="295579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D6ED-9165-E310-B689-1099D7973F1E}"/>
              </a:ext>
            </a:extLst>
          </p:cNvPr>
          <p:cNvSpPr>
            <a:spLocks noGrp="1"/>
          </p:cNvSpPr>
          <p:nvPr>
            <p:ph type="title"/>
          </p:nvPr>
        </p:nvSpPr>
        <p:spPr/>
        <p:txBody>
          <a:bodyPr/>
          <a:lstStyle>
            <a:lvl1pPr>
              <a:defRPr>
                <a:latin typeface="Roboto Condensed Light" panose="02000000000000000000" pitchFamily="2" charset="0"/>
                <a:ea typeface="Roboto Condensed Light" panose="02000000000000000000" pitchFamily="2" charset="0"/>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2146C87-0A6D-B0B1-0B01-470D0517A050}"/>
              </a:ext>
            </a:extLst>
          </p:cNvPr>
          <p:cNvSpPr>
            <a:spLocks noGrp="1"/>
          </p:cNvSpPr>
          <p:nvPr>
            <p:ph idx="1"/>
          </p:nvPr>
        </p:nvSpPr>
        <p:spPr/>
        <p:txBody>
          <a:bodyPr/>
          <a:lstStyle>
            <a:lvl1pPr>
              <a:spcAft>
                <a:spcPts val="600"/>
              </a:spcAft>
              <a:defRPr>
                <a:solidFill>
                  <a:srgbClr val="222222"/>
                </a:solidFill>
                <a:latin typeface="Roboto Condensed" panose="02000000000000000000" pitchFamily="2" charset="0"/>
                <a:ea typeface="Roboto Condensed" panose="02000000000000000000" pitchFamily="2" charset="0"/>
              </a:defRPr>
            </a:lvl1pPr>
            <a:lvl2pPr>
              <a:spcAft>
                <a:spcPts val="600"/>
              </a:spcAft>
              <a:defRPr>
                <a:solidFill>
                  <a:srgbClr val="222222"/>
                </a:solidFill>
                <a:latin typeface="Roboto Condensed" panose="02000000000000000000" pitchFamily="2" charset="0"/>
                <a:ea typeface="Roboto Condensed" panose="02000000000000000000" pitchFamily="2" charset="0"/>
              </a:defRPr>
            </a:lvl2pPr>
            <a:lvl3pPr>
              <a:spcAft>
                <a:spcPts val="600"/>
              </a:spcAft>
              <a:defRPr>
                <a:solidFill>
                  <a:srgbClr val="222222"/>
                </a:solidFill>
                <a:latin typeface="Roboto Condensed" panose="02000000000000000000" pitchFamily="2" charset="0"/>
                <a:ea typeface="Roboto Condensed" panose="02000000000000000000" pitchFamily="2" charset="0"/>
              </a:defRPr>
            </a:lvl3pPr>
            <a:lvl4pPr>
              <a:spcAft>
                <a:spcPts val="600"/>
              </a:spcAft>
              <a:defRPr>
                <a:solidFill>
                  <a:srgbClr val="222222"/>
                </a:solidFill>
                <a:latin typeface="Roboto Condensed" panose="02000000000000000000" pitchFamily="2" charset="0"/>
                <a:ea typeface="Roboto Condensed" panose="02000000000000000000" pitchFamily="2" charset="0"/>
              </a:defRPr>
            </a:lvl4pPr>
            <a:lvl5pPr>
              <a:spcAft>
                <a:spcPts val="600"/>
              </a:spcAft>
              <a:defRPr>
                <a:solidFill>
                  <a:srgbClr val="222222"/>
                </a:solidFill>
                <a:latin typeface="Roboto Condensed" panose="02000000000000000000" pitchFamily="2" charset="0"/>
                <a:ea typeface="Roboto Condensed"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a:extLst>
              <a:ext uri="{FF2B5EF4-FFF2-40B4-BE49-F238E27FC236}">
                <a16:creationId xmlns:a16="http://schemas.microsoft.com/office/drawing/2014/main" id="{ED950756-99DA-5BA9-F98D-783DD54FE9BD}"/>
              </a:ext>
            </a:extLst>
          </p:cNvPr>
          <p:cNvSpPr>
            <a:spLocks noGrp="1"/>
          </p:cNvSpPr>
          <p:nvPr>
            <p:ph type="sldNum" sz="quarter" idx="12"/>
          </p:nvPr>
        </p:nvSpPr>
        <p:spPr/>
        <p:txBody>
          <a:bodyPr/>
          <a:lstStyle/>
          <a:p>
            <a:fld id="{14CA73A2-A5B4-4274-853E-CE8902094982}" type="slidenum">
              <a:rPr lang="en-CA" smtClean="0"/>
              <a:t>‹#›</a:t>
            </a:fld>
            <a:endParaRPr lang="en-CA"/>
          </a:p>
        </p:txBody>
      </p:sp>
      <p:sp>
        <p:nvSpPr>
          <p:cNvPr id="7" name="Subtitle 2">
            <a:extLst>
              <a:ext uri="{FF2B5EF4-FFF2-40B4-BE49-F238E27FC236}">
                <a16:creationId xmlns:a16="http://schemas.microsoft.com/office/drawing/2014/main" id="{FA000B5A-4C5E-F563-96DF-D4057629AB3B}"/>
              </a:ext>
            </a:extLst>
          </p:cNvPr>
          <p:cNvSpPr>
            <a:spLocks noGrp="1"/>
          </p:cNvSpPr>
          <p:nvPr>
            <p:ph type="subTitle" idx="13" hasCustomPrompt="1"/>
          </p:nvPr>
        </p:nvSpPr>
        <p:spPr>
          <a:xfrm>
            <a:off x="444911" y="865239"/>
            <a:ext cx="7896225" cy="362960"/>
          </a:xfrm>
        </p:spPr>
        <p:txBody>
          <a:bodyPr>
            <a:normAutofit/>
          </a:bodyPr>
          <a:lstStyle>
            <a:lvl1pPr marL="0" indent="0" algn="l">
              <a:buNone/>
              <a:defRPr sz="1800">
                <a:solidFill>
                  <a:srgbClr val="222222"/>
                </a:solidFill>
                <a:latin typeface="Roboto" panose="02000000000000000000" pitchFamily="2" charset="0"/>
                <a:ea typeface="Roboto" panose="02000000000000000000" pitchFamily="2" charset="0"/>
              </a:defRPr>
            </a:lvl1pPr>
          </a:lstStyle>
          <a:p>
            <a:r>
              <a:rPr lang="en-CA"/>
              <a:t>Subtitle (if necessary)</a:t>
            </a:r>
          </a:p>
        </p:txBody>
      </p:sp>
    </p:spTree>
    <p:extLst>
      <p:ext uri="{BB962C8B-B14F-4D97-AF65-F5344CB8AC3E}">
        <p14:creationId xmlns:p14="http://schemas.microsoft.com/office/powerpoint/2010/main" val="110571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C0B99A0-6599-4823-BB6F-1DD974E44BFC}"/>
              </a:ext>
            </a:extLst>
          </p:cNvPr>
          <p:cNvSpPr>
            <a:spLocks noGrp="1"/>
          </p:cNvSpPr>
          <p:nvPr>
            <p:ph type="sldNum" sz="quarter" idx="12"/>
          </p:nvPr>
        </p:nvSpPr>
        <p:spPr/>
        <p:txBody>
          <a:bodyPr/>
          <a:lstStyle/>
          <a:p>
            <a:fld id="{14CA73A2-A5B4-4274-853E-CE8902094982}" type="slidenum">
              <a:rPr lang="en-CA" smtClean="0"/>
              <a:t>‹#›</a:t>
            </a:fld>
            <a:endParaRPr lang="en-CA"/>
          </a:p>
        </p:txBody>
      </p:sp>
      <p:sp>
        <p:nvSpPr>
          <p:cNvPr id="9" name="Title 1">
            <a:extLst>
              <a:ext uri="{FF2B5EF4-FFF2-40B4-BE49-F238E27FC236}">
                <a16:creationId xmlns:a16="http://schemas.microsoft.com/office/drawing/2014/main" id="{2AE700CB-A46B-48FE-BE2D-3C018155620C}"/>
              </a:ext>
            </a:extLst>
          </p:cNvPr>
          <p:cNvSpPr>
            <a:spLocks noGrp="1"/>
          </p:cNvSpPr>
          <p:nvPr>
            <p:ph type="ctrTitle" hasCustomPrompt="1"/>
          </p:nvPr>
        </p:nvSpPr>
        <p:spPr>
          <a:xfrm>
            <a:off x="2147887" y="1951038"/>
            <a:ext cx="7896225" cy="2387600"/>
          </a:xfrm>
        </p:spPr>
        <p:txBody>
          <a:bodyPr/>
          <a:lstStyle>
            <a:lvl1pPr>
              <a:defRPr>
                <a:latin typeface="Roboto Condensed Light" panose="02000000000000000000" pitchFamily="2" charset="0"/>
                <a:ea typeface="Roboto Condensed Light" panose="02000000000000000000" pitchFamily="2" charset="0"/>
              </a:defRPr>
            </a:lvl1pPr>
          </a:lstStyle>
          <a:p>
            <a:r>
              <a:rPr lang="en-US"/>
              <a:t>Subtitle Page</a:t>
            </a:r>
            <a:endParaRPr lang="en-CA"/>
          </a:p>
        </p:txBody>
      </p:sp>
      <p:sp>
        <p:nvSpPr>
          <p:cNvPr id="10" name="Subtitle 2">
            <a:extLst>
              <a:ext uri="{FF2B5EF4-FFF2-40B4-BE49-F238E27FC236}">
                <a16:creationId xmlns:a16="http://schemas.microsoft.com/office/drawing/2014/main" id="{DC1A1523-3E18-4251-AAC2-5F1DF3B407FC}"/>
              </a:ext>
            </a:extLst>
          </p:cNvPr>
          <p:cNvSpPr>
            <a:spLocks noGrp="1"/>
          </p:cNvSpPr>
          <p:nvPr>
            <p:ph type="subTitle" idx="1" hasCustomPrompt="1"/>
          </p:nvPr>
        </p:nvSpPr>
        <p:spPr>
          <a:xfrm>
            <a:off x="2147887" y="4430713"/>
            <a:ext cx="7896225" cy="1655762"/>
          </a:xfrm>
        </p:spPr>
        <p:txBody>
          <a:bodyPr>
            <a:normAutofit/>
          </a:bodyPr>
          <a:lstStyle>
            <a:lvl1pPr marL="0" indent="0" algn="ctr">
              <a:buNone/>
              <a:defRPr sz="1800">
                <a:solidFill>
                  <a:srgbClr val="222222"/>
                </a:solidFill>
                <a:latin typeface="Roboto" panose="02000000000000000000" pitchFamily="2" charset="0"/>
                <a:ea typeface="Roboto" panose="02000000000000000000" pitchFamily="2" charset="0"/>
              </a:defRPr>
            </a:lvl1pPr>
          </a:lstStyle>
          <a:p>
            <a:r>
              <a:rPr lang="en-CA"/>
              <a:t>Subtitle’s subtitle (if necessary)</a:t>
            </a:r>
          </a:p>
        </p:txBody>
      </p:sp>
    </p:spTree>
    <p:extLst>
      <p:ext uri="{BB962C8B-B14F-4D97-AF65-F5344CB8AC3E}">
        <p14:creationId xmlns:p14="http://schemas.microsoft.com/office/powerpoint/2010/main" val="393124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6133-1AA0-4486-93D6-4B18F4BB9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3533342-12CE-4E3A-BBE3-59D83A6C81A3}"/>
              </a:ext>
            </a:extLst>
          </p:cNvPr>
          <p:cNvSpPr>
            <a:spLocks noGrp="1"/>
          </p:cNvSpPr>
          <p:nvPr>
            <p:ph type="subTitle" idx="1"/>
          </p:nvPr>
        </p:nvSpPr>
        <p:spPr>
          <a:xfrm>
            <a:off x="1524000" y="3602038"/>
            <a:ext cx="9144000" cy="1655762"/>
          </a:xfrm>
        </p:spPr>
        <p:txBody>
          <a:bodyPr/>
          <a:lstStyle>
            <a:lvl1pPr marL="0" indent="0" algn="ctr">
              <a:buNone/>
              <a:defRPr sz="2400">
                <a:solidFill>
                  <a:srgbClr val="222222"/>
                </a:solidFill>
                <a:latin typeface="Roboto Condensed" panose="02000000000000000000" pitchFamily="2" charset="0"/>
                <a:ea typeface="Roboto Condensed"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6" name="Slide Number Placeholder 5">
            <a:extLst>
              <a:ext uri="{FF2B5EF4-FFF2-40B4-BE49-F238E27FC236}">
                <a16:creationId xmlns:a16="http://schemas.microsoft.com/office/drawing/2014/main" id="{5C0B99A0-6599-4823-BB6F-1DD974E44BFC}"/>
              </a:ext>
            </a:extLst>
          </p:cNvPr>
          <p:cNvSpPr>
            <a:spLocks noGrp="1"/>
          </p:cNvSpPr>
          <p:nvPr>
            <p:ph type="sldNum" sz="quarter" idx="12"/>
          </p:nvPr>
        </p:nvSpPr>
        <p:spPr/>
        <p:txBody>
          <a:bodyPr/>
          <a:lstStyle/>
          <a:p>
            <a:fld id="{14CA73A2-A5B4-4274-853E-CE8902094982}" type="slidenum">
              <a:rPr lang="en-CA" smtClean="0"/>
              <a:t>‹#›</a:t>
            </a:fld>
            <a:endParaRPr lang="en-CA"/>
          </a:p>
        </p:txBody>
      </p:sp>
    </p:spTree>
    <p:extLst>
      <p:ext uri="{BB962C8B-B14F-4D97-AF65-F5344CB8AC3E}">
        <p14:creationId xmlns:p14="http://schemas.microsoft.com/office/powerpoint/2010/main" val="196307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D636-3396-423D-8108-2DEEB88A92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D6FC503-E089-4D14-8DE3-F116B543E2F1}"/>
              </a:ext>
            </a:extLst>
          </p:cNvPr>
          <p:cNvSpPr>
            <a:spLocks noGrp="1"/>
          </p:cNvSpPr>
          <p:nvPr>
            <p:ph idx="1"/>
          </p:nvPr>
        </p:nvSpPr>
        <p:spPr>
          <a:xfrm>
            <a:off x="886132" y="1354163"/>
            <a:ext cx="10419735" cy="1917290"/>
          </a:xfrm>
        </p:spPr>
        <p:txBody>
          <a:bodyPr/>
          <a:lstStyle>
            <a:lvl1pPr>
              <a:defRPr>
                <a:solidFill>
                  <a:srgbClr val="222222"/>
                </a:solidFill>
                <a:latin typeface="Roboto Condensed" panose="02000000000000000000" pitchFamily="2" charset="0"/>
                <a:ea typeface="Roboto Condensed" panose="02000000000000000000" pitchFamily="2" charset="0"/>
              </a:defRPr>
            </a:lvl1pPr>
            <a:lvl2pPr>
              <a:defRPr>
                <a:solidFill>
                  <a:srgbClr val="222222"/>
                </a:solidFill>
                <a:latin typeface="Roboto Condensed" panose="02000000000000000000" pitchFamily="2" charset="0"/>
                <a:ea typeface="Roboto Condensed" panose="02000000000000000000" pitchFamily="2" charset="0"/>
              </a:defRPr>
            </a:lvl2pPr>
            <a:lvl3pPr>
              <a:defRPr>
                <a:solidFill>
                  <a:srgbClr val="222222"/>
                </a:solidFill>
                <a:latin typeface="Roboto Condensed" panose="02000000000000000000" pitchFamily="2" charset="0"/>
                <a:ea typeface="Roboto Condensed" panose="02000000000000000000" pitchFamily="2" charset="0"/>
              </a:defRPr>
            </a:lvl3pPr>
            <a:lvl4pPr>
              <a:defRPr>
                <a:solidFill>
                  <a:srgbClr val="222222"/>
                </a:solidFill>
                <a:latin typeface="Roboto Condensed" panose="02000000000000000000" pitchFamily="2" charset="0"/>
                <a:ea typeface="Roboto Condensed" panose="02000000000000000000" pitchFamily="2" charset="0"/>
              </a:defRPr>
            </a:lvl4pPr>
            <a:lvl5pPr>
              <a:defRPr>
                <a:solidFill>
                  <a:srgbClr val="222222"/>
                </a:solidFill>
                <a:latin typeface="Roboto Condensed" panose="02000000000000000000" pitchFamily="2" charset="0"/>
                <a:ea typeface="Roboto Condensed"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a:extLst>
              <a:ext uri="{FF2B5EF4-FFF2-40B4-BE49-F238E27FC236}">
                <a16:creationId xmlns:a16="http://schemas.microsoft.com/office/drawing/2014/main" id="{78A58420-7A23-48D9-B93C-13568BD81D69}"/>
              </a:ext>
            </a:extLst>
          </p:cNvPr>
          <p:cNvSpPr>
            <a:spLocks noGrp="1"/>
          </p:cNvSpPr>
          <p:nvPr>
            <p:ph type="sldNum" sz="quarter" idx="12"/>
          </p:nvPr>
        </p:nvSpPr>
        <p:spPr/>
        <p:txBody>
          <a:bodyPr/>
          <a:lstStyle/>
          <a:p>
            <a:fld id="{14CA73A2-A5B4-4274-853E-CE8902094982}" type="slidenum">
              <a:rPr lang="en-CA" smtClean="0"/>
              <a:t>‹#›</a:t>
            </a:fld>
            <a:endParaRPr lang="en-CA"/>
          </a:p>
        </p:txBody>
      </p:sp>
      <p:sp>
        <p:nvSpPr>
          <p:cNvPr id="9" name="Content Placeholder 2">
            <a:extLst>
              <a:ext uri="{FF2B5EF4-FFF2-40B4-BE49-F238E27FC236}">
                <a16:creationId xmlns:a16="http://schemas.microsoft.com/office/drawing/2014/main" id="{1C41A8AF-0681-42FE-A12B-1FC428E21BBE}"/>
              </a:ext>
            </a:extLst>
          </p:cNvPr>
          <p:cNvSpPr>
            <a:spLocks noGrp="1"/>
          </p:cNvSpPr>
          <p:nvPr>
            <p:ph idx="13"/>
          </p:nvPr>
        </p:nvSpPr>
        <p:spPr>
          <a:xfrm>
            <a:off x="886131" y="3336079"/>
            <a:ext cx="10419735" cy="2641933"/>
          </a:xfrm>
        </p:spPr>
        <p:txBody>
          <a:bodyPr/>
          <a:lstStyle>
            <a:lvl1pPr>
              <a:defRPr>
                <a:solidFill>
                  <a:srgbClr val="222222"/>
                </a:solidFill>
                <a:latin typeface="Roboto Condensed" panose="02000000000000000000" pitchFamily="2" charset="0"/>
                <a:ea typeface="Roboto Condensed" panose="02000000000000000000" pitchFamily="2" charset="0"/>
              </a:defRPr>
            </a:lvl1pPr>
            <a:lvl2pPr>
              <a:defRPr>
                <a:solidFill>
                  <a:srgbClr val="222222"/>
                </a:solidFill>
                <a:latin typeface="Roboto Condensed" panose="02000000000000000000" pitchFamily="2" charset="0"/>
                <a:ea typeface="Roboto Condensed" panose="02000000000000000000" pitchFamily="2" charset="0"/>
              </a:defRPr>
            </a:lvl2pPr>
            <a:lvl3pPr>
              <a:defRPr>
                <a:solidFill>
                  <a:srgbClr val="222222"/>
                </a:solidFill>
                <a:latin typeface="Roboto Condensed" panose="02000000000000000000" pitchFamily="2" charset="0"/>
                <a:ea typeface="Roboto Condensed" panose="02000000000000000000" pitchFamily="2" charset="0"/>
              </a:defRPr>
            </a:lvl3pPr>
            <a:lvl4pPr>
              <a:defRPr>
                <a:solidFill>
                  <a:srgbClr val="222222"/>
                </a:solidFill>
                <a:latin typeface="Roboto Condensed" panose="02000000000000000000" pitchFamily="2" charset="0"/>
                <a:ea typeface="Roboto Condensed" panose="02000000000000000000" pitchFamily="2" charset="0"/>
              </a:defRPr>
            </a:lvl4pPr>
            <a:lvl5pPr>
              <a:defRPr>
                <a:solidFill>
                  <a:srgbClr val="222222"/>
                </a:solidFill>
                <a:latin typeface="Roboto Condensed" panose="02000000000000000000" pitchFamily="2" charset="0"/>
                <a:ea typeface="Roboto Condensed"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11215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F01D-84C6-4DF2-87A6-B3020E47A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1F5B38F-3B56-41B0-9065-71D2D69BDA37}"/>
              </a:ext>
            </a:extLst>
          </p:cNvPr>
          <p:cNvSpPr>
            <a:spLocks noGrp="1"/>
          </p:cNvSpPr>
          <p:nvPr>
            <p:ph type="body" idx="1"/>
          </p:nvPr>
        </p:nvSpPr>
        <p:spPr>
          <a:xfrm>
            <a:off x="831850" y="4589463"/>
            <a:ext cx="10515600" cy="1500187"/>
          </a:xfrm>
        </p:spPr>
        <p:txBody>
          <a:bodyPr/>
          <a:lstStyle>
            <a:lvl1pPr marL="0" indent="0">
              <a:buNone/>
              <a:defRPr sz="2400">
                <a:solidFill>
                  <a:srgbClr val="222222"/>
                </a:solidFill>
                <a:latin typeface="Roboto Condensed" panose="02000000000000000000" pitchFamily="2" charset="0"/>
                <a:ea typeface="Roboto Condensed"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4DCCE5F-A9B4-4BC9-B64C-B16334BFC655}"/>
              </a:ext>
            </a:extLst>
          </p:cNvPr>
          <p:cNvSpPr>
            <a:spLocks noGrp="1"/>
          </p:cNvSpPr>
          <p:nvPr>
            <p:ph type="sldNum" sz="quarter" idx="12"/>
          </p:nvPr>
        </p:nvSpPr>
        <p:spPr/>
        <p:txBody>
          <a:bodyPr/>
          <a:lstStyle/>
          <a:p>
            <a:fld id="{14CA73A2-A5B4-4274-853E-CE8902094982}" type="slidenum">
              <a:rPr lang="en-CA" smtClean="0"/>
              <a:t>‹#›</a:t>
            </a:fld>
            <a:endParaRPr lang="en-CA"/>
          </a:p>
        </p:txBody>
      </p:sp>
    </p:spTree>
    <p:extLst>
      <p:ext uri="{BB962C8B-B14F-4D97-AF65-F5344CB8AC3E}">
        <p14:creationId xmlns:p14="http://schemas.microsoft.com/office/powerpoint/2010/main" val="66593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BCF3-E4D8-4825-86A5-B8A58A555C5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D20180-D1D7-4991-86B2-9E556631DD9A}"/>
              </a:ext>
            </a:extLst>
          </p:cNvPr>
          <p:cNvSpPr>
            <a:spLocks noGrp="1"/>
          </p:cNvSpPr>
          <p:nvPr>
            <p:ph sz="half" idx="1"/>
          </p:nvPr>
        </p:nvSpPr>
        <p:spPr>
          <a:xfrm>
            <a:off x="838200" y="1825625"/>
            <a:ext cx="5181600" cy="4351338"/>
          </a:xfrm>
        </p:spPr>
        <p:txBody>
          <a:bodyPr/>
          <a:lstStyle>
            <a:lvl1pPr>
              <a:defRPr>
                <a:solidFill>
                  <a:srgbClr val="222222"/>
                </a:solidFill>
                <a:latin typeface="Roboto Condensed" panose="02000000000000000000" pitchFamily="2" charset="0"/>
                <a:ea typeface="Roboto Condensed" panose="02000000000000000000" pitchFamily="2" charset="0"/>
              </a:defRPr>
            </a:lvl1pPr>
            <a:lvl2pPr>
              <a:defRPr>
                <a:solidFill>
                  <a:srgbClr val="222222"/>
                </a:solidFill>
                <a:latin typeface="Roboto Condensed" panose="02000000000000000000" pitchFamily="2" charset="0"/>
                <a:ea typeface="Roboto Condensed" panose="02000000000000000000" pitchFamily="2" charset="0"/>
              </a:defRPr>
            </a:lvl2pPr>
            <a:lvl3pPr>
              <a:defRPr>
                <a:solidFill>
                  <a:srgbClr val="222222"/>
                </a:solidFill>
                <a:latin typeface="Roboto Condensed" panose="02000000000000000000" pitchFamily="2" charset="0"/>
                <a:ea typeface="Roboto Condensed" panose="02000000000000000000" pitchFamily="2" charset="0"/>
              </a:defRPr>
            </a:lvl3pPr>
            <a:lvl4pPr>
              <a:defRPr>
                <a:solidFill>
                  <a:srgbClr val="222222"/>
                </a:solidFill>
                <a:latin typeface="Roboto Condensed" panose="02000000000000000000" pitchFamily="2" charset="0"/>
                <a:ea typeface="Roboto Condensed" panose="02000000000000000000" pitchFamily="2" charset="0"/>
              </a:defRPr>
            </a:lvl4pPr>
            <a:lvl5pPr>
              <a:defRPr>
                <a:solidFill>
                  <a:srgbClr val="222222"/>
                </a:solidFill>
                <a:latin typeface="Roboto Condensed" panose="02000000000000000000" pitchFamily="2" charset="0"/>
                <a:ea typeface="Roboto Condensed"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74466E9-5440-41A2-871B-8D56EA6927F2}"/>
              </a:ext>
            </a:extLst>
          </p:cNvPr>
          <p:cNvSpPr>
            <a:spLocks noGrp="1"/>
          </p:cNvSpPr>
          <p:nvPr>
            <p:ph sz="half" idx="2"/>
          </p:nvPr>
        </p:nvSpPr>
        <p:spPr>
          <a:xfrm>
            <a:off x="6172200" y="1825625"/>
            <a:ext cx="5181600" cy="4351338"/>
          </a:xfrm>
        </p:spPr>
        <p:txBody>
          <a:bodyPr/>
          <a:lstStyle>
            <a:lvl1pPr>
              <a:defRPr>
                <a:solidFill>
                  <a:srgbClr val="222222"/>
                </a:solidFill>
                <a:latin typeface="Roboto Condensed" panose="02000000000000000000" pitchFamily="2" charset="0"/>
                <a:ea typeface="Roboto Condensed" panose="02000000000000000000" pitchFamily="2" charset="0"/>
              </a:defRPr>
            </a:lvl1pPr>
            <a:lvl2pPr>
              <a:defRPr>
                <a:solidFill>
                  <a:srgbClr val="222222"/>
                </a:solidFill>
                <a:latin typeface="Roboto Condensed" panose="02000000000000000000" pitchFamily="2" charset="0"/>
                <a:ea typeface="Roboto Condensed" panose="02000000000000000000" pitchFamily="2" charset="0"/>
              </a:defRPr>
            </a:lvl2pPr>
            <a:lvl3pPr>
              <a:defRPr>
                <a:solidFill>
                  <a:srgbClr val="222222"/>
                </a:solidFill>
                <a:latin typeface="Roboto Condensed" panose="02000000000000000000" pitchFamily="2" charset="0"/>
                <a:ea typeface="Roboto Condensed" panose="02000000000000000000" pitchFamily="2" charset="0"/>
              </a:defRPr>
            </a:lvl3pPr>
            <a:lvl4pPr>
              <a:defRPr>
                <a:solidFill>
                  <a:srgbClr val="222222"/>
                </a:solidFill>
                <a:latin typeface="Roboto Condensed" panose="02000000000000000000" pitchFamily="2" charset="0"/>
                <a:ea typeface="Roboto Condensed" panose="02000000000000000000" pitchFamily="2" charset="0"/>
              </a:defRPr>
            </a:lvl4pPr>
            <a:lvl5pPr>
              <a:defRPr>
                <a:solidFill>
                  <a:srgbClr val="222222"/>
                </a:solidFill>
                <a:latin typeface="Roboto Condensed" panose="02000000000000000000" pitchFamily="2" charset="0"/>
                <a:ea typeface="Roboto Condensed"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a:extLst>
              <a:ext uri="{FF2B5EF4-FFF2-40B4-BE49-F238E27FC236}">
                <a16:creationId xmlns:a16="http://schemas.microsoft.com/office/drawing/2014/main" id="{7E1BC734-9EB2-488B-A7EA-60F82009D0AC}"/>
              </a:ext>
            </a:extLst>
          </p:cNvPr>
          <p:cNvSpPr>
            <a:spLocks noGrp="1"/>
          </p:cNvSpPr>
          <p:nvPr>
            <p:ph type="sldNum" sz="quarter" idx="12"/>
          </p:nvPr>
        </p:nvSpPr>
        <p:spPr/>
        <p:txBody>
          <a:bodyPr/>
          <a:lstStyle/>
          <a:p>
            <a:fld id="{14CA73A2-A5B4-4274-853E-CE8902094982}" type="slidenum">
              <a:rPr lang="en-CA" smtClean="0"/>
              <a:t>‹#›</a:t>
            </a:fld>
            <a:endParaRPr lang="en-CA"/>
          </a:p>
        </p:txBody>
      </p:sp>
      <p:sp>
        <p:nvSpPr>
          <p:cNvPr id="8" name="Subtitle 2">
            <a:extLst>
              <a:ext uri="{FF2B5EF4-FFF2-40B4-BE49-F238E27FC236}">
                <a16:creationId xmlns:a16="http://schemas.microsoft.com/office/drawing/2014/main" id="{73F5B8BA-6458-7825-B9B2-D0D843A9EA65}"/>
              </a:ext>
            </a:extLst>
          </p:cNvPr>
          <p:cNvSpPr>
            <a:spLocks noGrp="1"/>
          </p:cNvSpPr>
          <p:nvPr>
            <p:ph type="subTitle" idx="13" hasCustomPrompt="1"/>
          </p:nvPr>
        </p:nvSpPr>
        <p:spPr>
          <a:xfrm>
            <a:off x="444911" y="865239"/>
            <a:ext cx="7896225" cy="362960"/>
          </a:xfrm>
        </p:spPr>
        <p:txBody>
          <a:bodyPr>
            <a:normAutofit/>
          </a:bodyPr>
          <a:lstStyle>
            <a:lvl1pPr marL="0" indent="0" algn="l">
              <a:buNone/>
              <a:defRPr sz="1800">
                <a:solidFill>
                  <a:schemeClr val="accent1"/>
                </a:solidFill>
                <a:latin typeface="Roboto" panose="02000000000000000000" pitchFamily="2" charset="0"/>
                <a:ea typeface="Roboto" panose="02000000000000000000" pitchFamily="2" charset="0"/>
              </a:defRPr>
            </a:lvl1pPr>
          </a:lstStyle>
          <a:p>
            <a:r>
              <a:rPr lang="en-CA"/>
              <a:t>Subtitle (if necessary)</a:t>
            </a:r>
          </a:p>
        </p:txBody>
      </p:sp>
      <p:sp>
        <p:nvSpPr>
          <p:cNvPr id="14" name="Freeform: Shape 13">
            <a:extLst>
              <a:ext uri="{FF2B5EF4-FFF2-40B4-BE49-F238E27FC236}">
                <a16:creationId xmlns:a16="http://schemas.microsoft.com/office/drawing/2014/main" id="{D78011A5-25C9-AA81-E531-3E262846F253}"/>
              </a:ext>
            </a:extLst>
          </p:cNvPr>
          <p:cNvSpPr/>
          <p:nvPr userDrawn="1"/>
        </p:nvSpPr>
        <p:spPr>
          <a:xfrm>
            <a:off x="9604015" y="-9524"/>
            <a:ext cx="2597412" cy="1681253"/>
          </a:xfrm>
          <a:custGeom>
            <a:avLst/>
            <a:gdLst>
              <a:gd name="connsiteX0" fmla="*/ 0 w 2597412"/>
              <a:gd name="connsiteY0" fmla="*/ 0 h 1681253"/>
              <a:gd name="connsiteX1" fmla="*/ 2597412 w 2597412"/>
              <a:gd name="connsiteY1" fmla="*/ 0 h 1681253"/>
              <a:gd name="connsiteX2" fmla="*/ 2597412 w 2597412"/>
              <a:gd name="connsiteY2" fmla="*/ 1513592 h 1681253"/>
              <a:gd name="connsiteX3" fmla="*/ 2508314 w 2597412"/>
              <a:gd name="connsiteY3" fmla="*/ 1553538 h 1681253"/>
              <a:gd name="connsiteX4" fmla="*/ 1833173 w 2597412"/>
              <a:gd name="connsiteY4" fmla="*/ 1681253 h 1681253"/>
              <a:gd name="connsiteX5" fmla="*/ 1427 w 2597412"/>
              <a:gd name="connsiteY5" fmla="*/ 28258 h 168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7412" h="1681253">
                <a:moveTo>
                  <a:pt x="0" y="0"/>
                </a:moveTo>
                <a:lnTo>
                  <a:pt x="2597412" y="0"/>
                </a:lnTo>
                <a:lnTo>
                  <a:pt x="2597412" y="1513592"/>
                </a:lnTo>
                <a:lnTo>
                  <a:pt x="2508314" y="1553538"/>
                </a:lnTo>
                <a:cubicBezTo>
                  <a:pt x="2299266" y="1635970"/>
                  <a:pt x="2071508" y="1681253"/>
                  <a:pt x="1833173" y="1681253"/>
                </a:cubicBezTo>
                <a:cubicBezTo>
                  <a:pt x="879834" y="1681253"/>
                  <a:pt x="95718" y="956721"/>
                  <a:pt x="1427" y="28258"/>
                </a:cubicBezTo>
                <a:close/>
              </a:path>
            </a:pathLst>
          </a:custGeom>
          <a:solidFill>
            <a:schemeClr val="tx1"/>
          </a:solidFill>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CA"/>
          </a:p>
        </p:txBody>
      </p:sp>
      <p:sp>
        <p:nvSpPr>
          <p:cNvPr id="15" name="Flowchart: Connector 14">
            <a:extLst>
              <a:ext uri="{FF2B5EF4-FFF2-40B4-BE49-F238E27FC236}">
                <a16:creationId xmlns:a16="http://schemas.microsoft.com/office/drawing/2014/main" id="{6BB8EE04-3D82-C98F-A170-0FE645A898C7}"/>
              </a:ext>
            </a:extLst>
          </p:cNvPr>
          <p:cNvSpPr/>
          <p:nvPr userDrawn="1"/>
        </p:nvSpPr>
        <p:spPr>
          <a:xfrm>
            <a:off x="8115957" y="-368416"/>
            <a:ext cx="1878705" cy="1878705"/>
          </a:xfrm>
          <a:prstGeom prst="flowChartConnector">
            <a:avLst/>
          </a:prstGeom>
          <a:noFill/>
          <a:ln w="127000">
            <a:solidFill>
              <a:schemeClr val="accent4"/>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A5E97F55-0FD4-2FA8-FC04-83C6D0AEEDB5}"/>
              </a:ext>
            </a:extLst>
          </p:cNvPr>
          <p:cNvSpPr txBox="1"/>
          <p:nvPr userDrawn="1"/>
        </p:nvSpPr>
        <p:spPr>
          <a:xfrm>
            <a:off x="10595336" y="505334"/>
            <a:ext cx="1182278" cy="369332"/>
          </a:xfrm>
          <a:prstGeom prst="rect">
            <a:avLst/>
          </a:prstGeom>
          <a:noFill/>
        </p:spPr>
        <p:txBody>
          <a:bodyPr wrap="square" rtlCol="0">
            <a:spAutoFit/>
          </a:bodyPr>
          <a:lstStyle/>
          <a:p>
            <a:r>
              <a:rPr lang="en-CA">
                <a:solidFill>
                  <a:schemeClr val="bg1"/>
                </a:solidFill>
              </a:rPr>
              <a:t>Fall 2023</a:t>
            </a:r>
          </a:p>
        </p:txBody>
      </p:sp>
    </p:spTree>
    <p:extLst>
      <p:ext uri="{BB962C8B-B14F-4D97-AF65-F5344CB8AC3E}">
        <p14:creationId xmlns:p14="http://schemas.microsoft.com/office/powerpoint/2010/main" val="256130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5" name="Flowchart: Connector 14">
            <a:extLst>
              <a:ext uri="{FF2B5EF4-FFF2-40B4-BE49-F238E27FC236}">
                <a16:creationId xmlns:a16="http://schemas.microsoft.com/office/drawing/2014/main" id="{6BB8EE04-3D82-C98F-A170-0FE645A898C7}"/>
              </a:ext>
            </a:extLst>
          </p:cNvPr>
          <p:cNvSpPr/>
          <p:nvPr userDrawn="1"/>
        </p:nvSpPr>
        <p:spPr>
          <a:xfrm>
            <a:off x="8636432" y="-368415"/>
            <a:ext cx="1358230" cy="1358230"/>
          </a:xfrm>
          <a:prstGeom prst="flowChartConnector">
            <a:avLst/>
          </a:prstGeom>
          <a:solidFill>
            <a:schemeClr val="accent2"/>
          </a:solidFill>
          <a:ln w="127000">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28BBCF3-E4D8-4825-86A5-B8A58A555C59}"/>
              </a:ext>
            </a:extLst>
          </p:cNvPr>
          <p:cNvSpPr>
            <a:spLocks noGrp="1"/>
          </p:cNvSpPr>
          <p:nvPr>
            <p:ph type="title"/>
          </p:nvPr>
        </p:nvSpPr>
        <p:spPr>
          <a:xfrm>
            <a:off x="444911" y="276635"/>
            <a:ext cx="7317083" cy="588604"/>
          </a:xfrm>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D20180-D1D7-4991-86B2-9E556631DD9A}"/>
              </a:ext>
            </a:extLst>
          </p:cNvPr>
          <p:cNvSpPr>
            <a:spLocks noGrp="1"/>
          </p:cNvSpPr>
          <p:nvPr>
            <p:ph sz="half" idx="1"/>
          </p:nvPr>
        </p:nvSpPr>
        <p:spPr>
          <a:xfrm>
            <a:off x="497047" y="1816803"/>
            <a:ext cx="3743227" cy="3783323"/>
          </a:xfrm>
        </p:spPr>
        <p:txBody>
          <a:bodyPr/>
          <a:lstStyle>
            <a:lvl1pPr>
              <a:defRPr>
                <a:solidFill>
                  <a:srgbClr val="222222"/>
                </a:solidFill>
                <a:latin typeface="Roboto Condensed" panose="02000000000000000000" pitchFamily="2" charset="0"/>
                <a:ea typeface="Roboto Condensed" panose="02000000000000000000" pitchFamily="2" charset="0"/>
              </a:defRPr>
            </a:lvl1pPr>
            <a:lvl2pPr>
              <a:defRPr>
                <a:solidFill>
                  <a:srgbClr val="222222"/>
                </a:solidFill>
                <a:latin typeface="Roboto Condensed" panose="02000000000000000000" pitchFamily="2" charset="0"/>
                <a:ea typeface="Roboto Condensed" panose="02000000000000000000" pitchFamily="2" charset="0"/>
              </a:defRPr>
            </a:lvl2pPr>
            <a:lvl3pPr>
              <a:defRPr>
                <a:solidFill>
                  <a:srgbClr val="222222"/>
                </a:solidFill>
                <a:latin typeface="Roboto Condensed" panose="02000000000000000000" pitchFamily="2" charset="0"/>
                <a:ea typeface="Roboto Condensed" panose="02000000000000000000" pitchFamily="2" charset="0"/>
              </a:defRPr>
            </a:lvl3pPr>
            <a:lvl4pPr>
              <a:defRPr>
                <a:solidFill>
                  <a:srgbClr val="222222"/>
                </a:solidFill>
                <a:latin typeface="Roboto Condensed" panose="02000000000000000000" pitchFamily="2" charset="0"/>
                <a:ea typeface="Roboto Condensed" panose="02000000000000000000" pitchFamily="2" charset="0"/>
              </a:defRPr>
            </a:lvl4pPr>
            <a:lvl5pPr>
              <a:defRPr>
                <a:solidFill>
                  <a:srgbClr val="222222"/>
                </a:solidFill>
                <a:latin typeface="Roboto Condensed" panose="02000000000000000000" pitchFamily="2" charset="0"/>
                <a:ea typeface="Roboto Condensed" panose="02000000000000000000" pitchFamily="2" charset="0"/>
              </a:defRPr>
            </a:lvl5pPr>
          </a:lstStyle>
          <a:p>
            <a:pPr lvl="0"/>
            <a:endParaRPr lang="en-CA"/>
          </a:p>
        </p:txBody>
      </p:sp>
      <p:sp>
        <p:nvSpPr>
          <p:cNvPr id="4" name="Content Placeholder 3">
            <a:extLst>
              <a:ext uri="{FF2B5EF4-FFF2-40B4-BE49-F238E27FC236}">
                <a16:creationId xmlns:a16="http://schemas.microsoft.com/office/drawing/2014/main" id="{A74466E9-5440-41A2-871B-8D56EA6927F2}"/>
              </a:ext>
            </a:extLst>
          </p:cNvPr>
          <p:cNvSpPr>
            <a:spLocks noGrp="1"/>
          </p:cNvSpPr>
          <p:nvPr>
            <p:ph sz="half" idx="2"/>
          </p:nvPr>
        </p:nvSpPr>
        <p:spPr>
          <a:xfrm>
            <a:off x="5031556" y="1816803"/>
            <a:ext cx="6322244" cy="3894497"/>
          </a:xfrm>
        </p:spPr>
        <p:txBody>
          <a:bodyPr/>
          <a:lstStyle>
            <a:lvl1pPr>
              <a:defRPr>
                <a:solidFill>
                  <a:srgbClr val="222222"/>
                </a:solidFill>
                <a:latin typeface="Roboto Condensed" panose="02000000000000000000" pitchFamily="2" charset="0"/>
                <a:ea typeface="Roboto Condensed" panose="02000000000000000000" pitchFamily="2" charset="0"/>
              </a:defRPr>
            </a:lvl1pPr>
            <a:lvl2pPr>
              <a:defRPr>
                <a:solidFill>
                  <a:srgbClr val="222222"/>
                </a:solidFill>
                <a:latin typeface="Roboto Condensed" panose="02000000000000000000" pitchFamily="2" charset="0"/>
                <a:ea typeface="Roboto Condensed" panose="02000000000000000000" pitchFamily="2" charset="0"/>
              </a:defRPr>
            </a:lvl2pPr>
            <a:lvl3pPr>
              <a:defRPr>
                <a:solidFill>
                  <a:srgbClr val="222222"/>
                </a:solidFill>
                <a:latin typeface="Roboto Condensed" panose="02000000000000000000" pitchFamily="2" charset="0"/>
                <a:ea typeface="Roboto Condensed" panose="02000000000000000000" pitchFamily="2" charset="0"/>
              </a:defRPr>
            </a:lvl3pPr>
            <a:lvl4pPr>
              <a:defRPr>
                <a:solidFill>
                  <a:srgbClr val="222222"/>
                </a:solidFill>
                <a:latin typeface="Roboto Condensed" panose="02000000000000000000" pitchFamily="2" charset="0"/>
                <a:ea typeface="Roboto Condensed" panose="02000000000000000000" pitchFamily="2" charset="0"/>
              </a:defRPr>
            </a:lvl4pPr>
            <a:lvl5pPr>
              <a:defRPr>
                <a:solidFill>
                  <a:srgbClr val="222222"/>
                </a:solidFill>
                <a:latin typeface="Roboto Condensed" panose="02000000000000000000" pitchFamily="2" charset="0"/>
                <a:ea typeface="Roboto Condensed"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a:extLst>
              <a:ext uri="{FF2B5EF4-FFF2-40B4-BE49-F238E27FC236}">
                <a16:creationId xmlns:a16="http://schemas.microsoft.com/office/drawing/2014/main" id="{7E1BC734-9EB2-488B-A7EA-60F82009D0AC}"/>
              </a:ext>
            </a:extLst>
          </p:cNvPr>
          <p:cNvSpPr>
            <a:spLocks noGrp="1"/>
          </p:cNvSpPr>
          <p:nvPr>
            <p:ph type="sldNum" sz="quarter" idx="12"/>
          </p:nvPr>
        </p:nvSpPr>
        <p:spPr/>
        <p:txBody>
          <a:bodyPr/>
          <a:lstStyle/>
          <a:p>
            <a:fld id="{14CA73A2-A5B4-4274-853E-CE8902094982}" type="slidenum">
              <a:rPr lang="en-CA" smtClean="0"/>
              <a:t>‹#›</a:t>
            </a:fld>
            <a:endParaRPr lang="en-CA"/>
          </a:p>
        </p:txBody>
      </p:sp>
      <p:sp>
        <p:nvSpPr>
          <p:cNvPr id="8" name="Subtitle 2">
            <a:extLst>
              <a:ext uri="{FF2B5EF4-FFF2-40B4-BE49-F238E27FC236}">
                <a16:creationId xmlns:a16="http://schemas.microsoft.com/office/drawing/2014/main" id="{73F5B8BA-6458-7825-B9B2-D0D843A9EA65}"/>
              </a:ext>
            </a:extLst>
          </p:cNvPr>
          <p:cNvSpPr>
            <a:spLocks noGrp="1"/>
          </p:cNvSpPr>
          <p:nvPr>
            <p:ph type="subTitle" idx="13" hasCustomPrompt="1"/>
          </p:nvPr>
        </p:nvSpPr>
        <p:spPr>
          <a:xfrm>
            <a:off x="444911" y="865239"/>
            <a:ext cx="7896225" cy="362960"/>
          </a:xfrm>
        </p:spPr>
        <p:txBody>
          <a:bodyPr>
            <a:normAutofit/>
          </a:bodyPr>
          <a:lstStyle>
            <a:lvl1pPr marL="0" indent="0" algn="l">
              <a:buNone/>
              <a:defRPr sz="1800">
                <a:solidFill>
                  <a:schemeClr val="accent1"/>
                </a:solidFill>
                <a:latin typeface="Roboto" panose="02000000000000000000" pitchFamily="2" charset="0"/>
                <a:ea typeface="Roboto" panose="02000000000000000000" pitchFamily="2" charset="0"/>
              </a:defRPr>
            </a:lvl1pPr>
          </a:lstStyle>
          <a:p>
            <a:r>
              <a:rPr lang="en-CA"/>
              <a:t>Subtitle (if necessary)</a:t>
            </a:r>
          </a:p>
        </p:txBody>
      </p:sp>
      <p:sp>
        <p:nvSpPr>
          <p:cNvPr id="14" name="Freeform: Shape 13">
            <a:extLst>
              <a:ext uri="{FF2B5EF4-FFF2-40B4-BE49-F238E27FC236}">
                <a16:creationId xmlns:a16="http://schemas.microsoft.com/office/drawing/2014/main" id="{D78011A5-25C9-AA81-E531-3E262846F253}"/>
              </a:ext>
            </a:extLst>
          </p:cNvPr>
          <p:cNvSpPr/>
          <p:nvPr userDrawn="1"/>
        </p:nvSpPr>
        <p:spPr>
          <a:xfrm>
            <a:off x="9604015" y="-9524"/>
            <a:ext cx="2597412" cy="1681253"/>
          </a:xfrm>
          <a:custGeom>
            <a:avLst/>
            <a:gdLst>
              <a:gd name="connsiteX0" fmla="*/ 0 w 2597412"/>
              <a:gd name="connsiteY0" fmla="*/ 0 h 1681253"/>
              <a:gd name="connsiteX1" fmla="*/ 2597412 w 2597412"/>
              <a:gd name="connsiteY1" fmla="*/ 0 h 1681253"/>
              <a:gd name="connsiteX2" fmla="*/ 2597412 w 2597412"/>
              <a:gd name="connsiteY2" fmla="*/ 1513592 h 1681253"/>
              <a:gd name="connsiteX3" fmla="*/ 2508314 w 2597412"/>
              <a:gd name="connsiteY3" fmla="*/ 1553538 h 1681253"/>
              <a:gd name="connsiteX4" fmla="*/ 1833173 w 2597412"/>
              <a:gd name="connsiteY4" fmla="*/ 1681253 h 1681253"/>
              <a:gd name="connsiteX5" fmla="*/ 1427 w 2597412"/>
              <a:gd name="connsiteY5" fmla="*/ 28258 h 168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7412" h="1681253">
                <a:moveTo>
                  <a:pt x="0" y="0"/>
                </a:moveTo>
                <a:lnTo>
                  <a:pt x="2597412" y="0"/>
                </a:lnTo>
                <a:lnTo>
                  <a:pt x="2597412" y="1513592"/>
                </a:lnTo>
                <a:lnTo>
                  <a:pt x="2508314" y="1553538"/>
                </a:lnTo>
                <a:cubicBezTo>
                  <a:pt x="2299266" y="1635970"/>
                  <a:pt x="2071508" y="1681253"/>
                  <a:pt x="1833173" y="1681253"/>
                </a:cubicBezTo>
                <a:cubicBezTo>
                  <a:pt x="879834" y="1681253"/>
                  <a:pt x="95718" y="956721"/>
                  <a:pt x="1427" y="28258"/>
                </a:cubicBezTo>
                <a:close/>
              </a:path>
            </a:pathLst>
          </a:custGeom>
          <a:solidFill>
            <a:schemeClr val="tx1"/>
          </a:solidFill>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CA"/>
          </a:p>
        </p:txBody>
      </p:sp>
      <p:sp>
        <p:nvSpPr>
          <p:cNvPr id="16" name="TextBox 15">
            <a:extLst>
              <a:ext uri="{FF2B5EF4-FFF2-40B4-BE49-F238E27FC236}">
                <a16:creationId xmlns:a16="http://schemas.microsoft.com/office/drawing/2014/main" id="{A5E97F55-0FD4-2FA8-FC04-83C6D0AEEDB5}"/>
              </a:ext>
            </a:extLst>
          </p:cNvPr>
          <p:cNvSpPr txBox="1"/>
          <p:nvPr userDrawn="1"/>
        </p:nvSpPr>
        <p:spPr>
          <a:xfrm>
            <a:off x="10595336" y="505334"/>
            <a:ext cx="1182278" cy="369332"/>
          </a:xfrm>
          <a:prstGeom prst="rect">
            <a:avLst/>
          </a:prstGeom>
          <a:noFill/>
        </p:spPr>
        <p:txBody>
          <a:bodyPr wrap="square" rtlCol="0">
            <a:spAutoFit/>
          </a:bodyPr>
          <a:lstStyle/>
          <a:p>
            <a:r>
              <a:rPr lang="en-CA">
                <a:solidFill>
                  <a:schemeClr val="bg1"/>
                </a:solidFill>
              </a:rPr>
              <a:t>Fall 2023</a:t>
            </a:r>
          </a:p>
        </p:txBody>
      </p:sp>
      <p:sp>
        <p:nvSpPr>
          <p:cNvPr id="5" name="Flowchart: Connector 4">
            <a:extLst>
              <a:ext uri="{FF2B5EF4-FFF2-40B4-BE49-F238E27FC236}">
                <a16:creationId xmlns:a16="http://schemas.microsoft.com/office/drawing/2014/main" id="{ABE08520-41FE-FC33-40B9-62EAFC0253AA}"/>
              </a:ext>
            </a:extLst>
          </p:cNvPr>
          <p:cNvSpPr/>
          <p:nvPr userDrawn="1"/>
        </p:nvSpPr>
        <p:spPr>
          <a:xfrm>
            <a:off x="7761994" y="310700"/>
            <a:ext cx="1358230" cy="1358230"/>
          </a:xfrm>
          <a:prstGeom prst="flowChartConnector">
            <a:avLst/>
          </a:prstGeom>
          <a:noFill/>
          <a:ln w="127000">
            <a:solidFill>
              <a:schemeClr val="accent4"/>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805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D29-FD98-4FBD-8BB7-24EB8B5B7084}"/>
              </a:ext>
            </a:extLst>
          </p:cNvPr>
          <p:cNvSpPr>
            <a:spLocks noGrp="1"/>
          </p:cNvSpPr>
          <p:nvPr>
            <p:ph type="title"/>
          </p:nvPr>
        </p:nvSpPr>
        <p:spPr>
          <a:xfrm>
            <a:off x="488285" y="218308"/>
            <a:ext cx="7665115" cy="677094"/>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22348C-B0DD-4034-B0BB-655F9ECB548B}"/>
              </a:ext>
            </a:extLst>
          </p:cNvPr>
          <p:cNvSpPr>
            <a:spLocks noGrp="1"/>
          </p:cNvSpPr>
          <p:nvPr>
            <p:ph type="body" idx="1"/>
          </p:nvPr>
        </p:nvSpPr>
        <p:spPr>
          <a:xfrm>
            <a:off x="838200" y="1371626"/>
            <a:ext cx="5157787" cy="823912"/>
          </a:xfrm>
        </p:spPr>
        <p:txBody>
          <a:bodyPr anchor="b"/>
          <a:lstStyle>
            <a:lvl1pPr marL="0" indent="0">
              <a:buNone/>
              <a:defRPr sz="2400" b="0">
                <a:solidFill>
                  <a:srgbClr val="222222"/>
                </a:solidFill>
                <a:latin typeface="Roboto Black" panose="02000000000000000000" pitchFamily="2" charset="0"/>
                <a:ea typeface="Roboto Black"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1BF85-839C-4A04-B7A9-DCE923889D36}"/>
              </a:ext>
            </a:extLst>
          </p:cNvPr>
          <p:cNvSpPr>
            <a:spLocks noGrp="1"/>
          </p:cNvSpPr>
          <p:nvPr>
            <p:ph sz="half" idx="2"/>
          </p:nvPr>
        </p:nvSpPr>
        <p:spPr>
          <a:xfrm>
            <a:off x="838200" y="2195538"/>
            <a:ext cx="5157787" cy="3684588"/>
          </a:xfrm>
        </p:spPr>
        <p:txBody>
          <a:bodyPr/>
          <a:lstStyle>
            <a:lvl1pPr>
              <a:defRPr>
                <a:solidFill>
                  <a:srgbClr val="222222"/>
                </a:solidFill>
                <a:latin typeface="Roboto Condensed" panose="02000000000000000000" pitchFamily="2" charset="0"/>
                <a:ea typeface="Roboto Condensed" panose="02000000000000000000" pitchFamily="2" charset="0"/>
              </a:defRPr>
            </a:lvl1pPr>
            <a:lvl2pPr>
              <a:defRPr>
                <a:solidFill>
                  <a:srgbClr val="222222"/>
                </a:solidFill>
                <a:latin typeface="Roboto Condensed" panose="02000000000000000000" pitchFamily="2" charset="0"/>
                <a:ea typeface="Roboto Condensed" panose="02000000000000000000" pitchFamily="2" charset="0"/>
              </a:defRPr>
            </a:lvl2pPr>
            <a:lvl3pPr>
              <a:defRPr>
                <a:solidFill>
                  <a:srgbClr val="222222"/>
                </a:solidFill>
                <a:latin typeface="Roboto Condensed" panose="02000000000000000000" pitchFamily="2" charset="0"/>
                <a:ea typeface="Roboto Condensed" panose="02000000000000000000" pitchFamily="2" charset="0"/>
              </a:defRPr>
            </a:lvl3pPr>
            <a:lvl4pPr>
              <a:defRPr>
                <a:solidFill>
                  <a:srgbClr val="222222"/>
                </a:solidFill>
                <a:latin typeface="Roboto Condensed" panose="02000000000000000000" pitchFamily="2" charset="0"/>
                <a:ea typeface="Roboto Condensed" panose="02000000000000000000" pitchFamily="2" charset="0"/>
              </a:defRPr>
            </a:lvl4pPr>
            <a:lvl5pPr>
              <a:defRPr>
                <a:solidFill>
                  <a:srgbClr val="222222"/>
                </a:solidFill>
                <a:latin typeface="Roboto Condensed" panose="02000000000000000000" pitchFamily="2" charset="0"/>
                <a:ea typeface="Roboto Condensed"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D2ABA82-3A23-40C1-B9FA-57784A296E8F}"/>
              </a:ext>
            </a:extLst>
          </p:cNvPr>
          <p:cNvSpPr>
            <a:spLocks noGrp="1"/>
          </p:cNvSpPr>
          <p:nvPr>
            <p:ph type="body" sz="quarter" idx="3"/>
          </p:nvPr>
        </p:nvSpPr>
        <p:spPr>
          <a:xfrm>
            <a:off x="6170612" y="1371626"/>
            <a:ext cx="5183188" cy="823912"/>
          </a:xfrm>
        </p:spPr>
        <p:txBody>
          <a:bodyPr anchor="b">
            <a:normAutofit/>
          </a:bodyPr>
          <a:lstStyle>
            <a:lvl1pPr marL="0" indent="0">
              <a:buNone/>
              <a:defRPr lang="en-US" sz="2400" b="0" kern="1200" dirty="0" smtClean="0">
                <a:solidFill>
                  <a:srgbClr val="222222"/>
                </a:solidFill>
                <a:latin typeface="Roboto Black" panose="02000000000000000000" pitchFamily="2" charset="0"/>
                <a:ea typeface="Roboto Black" panose="02000000000000000000" pitchFamily="2" charset="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B6AA8-BF2D-472A-9B8E-A4CFCB558DBB}"/>
              </a:ext>
            </a:extLst>
          </p:cNvPr>
          <p:cNvSpPr>
            <a:spLocks noGrp="1"/>
          </p:cNvSpPr>
          <p:nvPr>
            <p:ph sz="quarter" idx="4"/>
          </p:nvPr>
        </p:nvSpPr>
        <p:spPr>
          <a:xfrm>
            <a:off x="6170612" y="2195538"/>
            <a:ext cx="5183188" cy="3684588"/>
          </a:xfrm>
        </p:spPr>
        <p:txBody>
          <a:bodyPr>
            <a:normAutofit/>
          </a:bodyPr>
          <a:lstStyle>
            <a:lvl1pPr marL="228600" indent="-228600" algn="l" defTabSz="914400" rtl="0" eaLnBrk="1" latinLnBrk="0" hangingPunct="1">
              <a:lnSpc>
                <a:spcPct val="90000"/>
              </a:lnSpc>
              <a:buFont typeface="Arial" panose="020B0604020202020204" pitchFamily="34" charset="0"/>
              <a:buChar char="•"/>
              <a:defRPr lang="en-US" sz="2800" kern="1200" dirty="0" smtClean="0">
                <a:solidFill>
                  <a:srgbClr val="222222"/>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buFont typeface="Arial" panose="020B0604020202020204" pitchFamily="34" charset="0"/>
              <a:buChar char="•"/>
              <a:defRPr lang="en-US" sz="2800" kern="1200" dirty="0" smtClean="0">
                <a:solidFill>
                  <a:srgbClr val="222222"/>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buFont typeface="Arial" panose="020B0604020202020204" pitchFamily="34" charset="0"/>
              <a:buChar char="•"/>
              <a:defRPr lang="en-US" sz="2800" kern="1200" dirty="0" smtClean="0">
                <a:solidFill>
                  <a:srgbClr val="222222"/>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buFont typeface="Arial" panose="020B0604020202020204" pitchFamily="34" charset="0"/>
              <a:buChar char="•"/>
              <a:defRPr lang="en-US" sz="2800" kern="1200" dirty="0" smtClean="0">
                <a:solidFill>
                  <a:srgbClr val="222222"/>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buFont typeface="Arial" panose="020B0604020202020204" pitchFamily="34" charset="0"/>
              <a:buChar char="•"/>
              <a:defRPr lang="en-CA" sz="2800" kern="1200" dirty="0">
                <a:solidFill>
                  <a:srgbClr val="222222"/>
                </a:solidFill>
                <a:latin typeface="Roboto Condensed" panose="02000000000000000000" pitchFamily="2" charset="0"/>
                <a:ea typeface="Roboto Condensed" panose="02000000000000000000" pitchFamily="2" charset="0"/>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a:extLst>
              <a:ext uri="{FF2B5EF4-FFF2-40B4-BE49-F238E27FC236}">
                <a16:creationId xmlns:a16="http://schemas.microsoft.com/office/drawing/2014/main" id="{CE639BBF-FEDE-4274-AA42-C4868BFDB410}"/>
              </a:ext>
            </a:extLst>
          </p:cNvPr>
          <p:cNvSpPr>
            <a:spLocks noGrp="1"/>
          </p:cNvSpPr>
          <p:nvPr>
            <p:ph type="sldNum" sz="quarter" idx="12"/>
          </p:nvPr>
        </p:nvSpPr>
        <p:spPr/>
        <p:txBody>
          <a:bodyPr/>
          <a:lstStyle/>
          <a:p>
            <a:fld id="{14CA73A2-A5B4-4274-853E-CE8902094982}" type="slidenum">
              <a:rPr lang="en-CA" smtClean="0"/>
              <a:t>‹#›</a:t>
            </a:fld>
            <a:endParaRPr lang="en-CA"/>
          </a:p>
        </p:txBody>
      </p:sp>
    </p:spTree>
    <p:extLst>
      <p:ext uri="{BB962C8B-B14F-4D97-AF65-F5344CB8AC3E}">
        <p14:creationId xmlns:p14="http://schemas.microsoft.com/office/powerpoint/2010/main" val="234163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232E-A9E2-4130-A5DE-D8C1FCD89513}"/>
              </a:ext>
            </a:extLst>
          </p:cNvPr>
          <p:cNvSpPr>
            <a:spLocks noGrp="1"/>
          </p:cNvSpPr>
          <p:nvPr>
            <p:ph type="title"/>
          </p:nvPr>
        </p:nvSpPr>
        <p:spPr>
          <a:xfrm>
            <a:off x="838200" y="2698750"/>
            <a:ext cx="10515600" cy="1460500"/>
          </a:xfrm>
        </p:spPr>
        <p:txBody>
          <a:bodyPr/>
          <a:lstStyle/>
          <a:p>
            <a:r>
              <a:rPr lang="en-US"/>
              <a:t>Click to edit Master title style</a:t>
            </a:r>
            <a:endParaRPr lang="en-CA"/>
          </a:p>
        </p:txBody>
      </p:sp>
      <p:sp>
        <p:nvSpPr>
          <p:cNvPr id="5" name="Slide Number Placeholder 4">
            <a:extLst>
              <a:ext uri="{FF2B5EF4-FFF2-40B4-BE49-F238E27FC236}">
                <a16:creationId xmlns:a16="http://schemas.microsoft.com/office/drawing/2014/main" id="{33C82FE7-973C-4B85-B764-826780F27E4E}"/>
              </a:ext>
            </a:extLst>
          </p:cNvPr>
          <p:cNvSpPr>
            <a:spLocks noGrp="1"/>
          </p:cNvSpPr>
          <p:nvPr>
            <p:ph type="sldNum" sz="quarter" idx="12"/>
          </p:nvPr>
        </p:nvSpPr>
        <p:spPr/>
        <p:txBody>
          <a:bodyPr/>
          <a:lstStyle/>
          <a:p>
            <a:fld id="{14CA73A2-A5B4-4274-853E-CE8902094982}" type="slidenum">
              <a:rPr lang="en-CA" smtClean="0"/>
              <a:t>‹#›</a:t>
            </a:fld>
            <a:endParaRPr lang="en-CA"/>
          </a:p>
        </p:txBody>
      </p:sp>
    </p:spTree>
    <p:extLst>
      <p:ext uri="{BB962C8B-B14F-4D97-AF65-F5344CB8AC3E}">
        <p14:creationId xmlns:p14="http://schemas.microsoft.com/office/powerpoint/2010/main" val="197464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A2612-8565-466E-AFD9-2C63AEDACD00}"/>
              </a:ext>
            </a:extLst>
          </p:cNvPr>
          <p:cNvSpPr>
            <a:spLocks noGrp="1"/>
          </p:cNvSpPr>
          <p:nvPr>
            <p:ph type="title"/>
          </p:nvPr>
        </p:nvSpPr>
        <p:spPr>
          <a:xfrm>
            <a:off x="444911" y="276635"/>
            <a:ext cx="7590726" cy="588604"/>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629AB21-7327-43A1-9B76-E77988CDF6DA}"/>
              </a:ext>
            </a:extLst>
          </p:cNvPr>
          <p:cNvSpPr>
            <a:spLocks noGrp="1"/>
          </p:cNvSpPr>
          <p:nvPr>
            <p:ph type="body" idx="1"/>
          </p:nvPr>
        </p:nvSpPr>
        <p:spPr>
          <a:xfrm>
            <a:off x="838200" y="1356852"/>
            <a:ext cx="10515600" cy="48201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a:extLst>
              <a:ext uri="{FF2B5EF4-FFF2-40B4-BE49-F238E27FC236}">
                <a16:creationId xmlns:a16="http://schemas.microsoft.com/office/drawing/2014/main" id="{19387B19-6EA4-4AE9-89E8-47750B8178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A73A2-A5B4-4274-853E-CE8902094982}" type="slidenum">
              <a:rPr lang="en-CA" smtClean="0"/>
              <a:t>‹#›</a:t>
            </a:fld>
            <a:endParaRPr lang="en-CA"/>
          </a:p>
        </p:txBody>
      </p:sp>
      <p:pic>
        <p:nvPicPr>
          <p:cNvPr id="7" name="Picture 6" descr="A close up of a logo&#10;&#10;Description automatically generated">
            <a:extLst>
              <a:ext uri="{FF2B5EF4-FFF2-40B4-BE49-F238E27FC236}">
                <a16:creationId xmlns:a16="http://schemas.microsoft.com/office/drawing/2014/main" id="{59DD3897-5996-610F-93A1-6C502B09FB37}"/>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2176" y="6117082"/>
            <a:ext cx="1627632" cy="478536"/>
          </a:xfrm>
          <a:prstGeom prst="rect">
            <a:avLst/>
          </a:prstGeom>
        </p:spPr>
      </p:pic>
    </p:spTree>
    <p:extLst>
      <p:ext uri="{BB962C8B-B14F-4D97-AF65-F5344CB8AC3E}">
        <p14:creationId xmlns:p14="http://schemas.microsoft.com/office/powerpoint/2010/main" val="1237554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67"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mcmaster.ca/genai-linkedin"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u.mcmaster.ca/acint"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library.mcmaster.ca/"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libguides.mcmaster.ca/cite-gen-ai"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sas.mcmaster.ca/" TargetMode="External"/><Relationship Id="rId3" Type="http://schemas.openxmlformats.org/officeDocument/2006/relationships/hyperlink" Target="https://u.mcmaster.ca/genai-atmac" TargetMode="External"/><Relationship Id="rId7" Type="http://schemas.openxmlformats.org/officeDocument/2006/relationships/hyperlink" Target="https://wellness.mcmaster.ca/"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hyperlink" Target="https://studentsuccess.mcmaster.ca/" TargetMode="External"/><Relationship Id="rId5" Type="http://schemas.openxmlformats.org/officeDocument/2006/relationships/hyperlink" Target="https://u.mcmaster.ca/writing" TargetMode="External"/><Relationship Id="rId4" Type="http://schemas.openxmlformats.org/officeDocument/2006/relationships/hyperlink" Target="https://library.mcmaster.c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it.ly/mcmasterai"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white dotted swirl&#10;&#10;Description automatically generated">
            <a:extLst>
              <a:ext uri="{FF2B5EF4-FFF2-40B4-BE49-F238E27FC236}">
                <a16:creationId xmlns:a16="http://schemas.microsoft.com/office/drawing/2014/main" id="{27F66140-4749-0CEE-719D-F6CA1EB9B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318807">
            <a:off x="1485290" y="-577049"/>
            <a:ext cx="3815611" cy="3815611"/>
          </a:xfrm>
          <a:prstGeom prst="rect">
            <a:avLst/>
          </a:prstGeom>
        </p:spPr>
      </p:pic>
      <p:cxnSp>
        <p:nvCxnSpPr>
          <p:cNvPr id="49" name="Connector: Elbow 48">
            <a:extLst>
              <a:ext uri="{FF2B5EF4-FFF2-40B4-BE49-F238E27FC236}">
                <a16:creationId xmlns:a16="http://schemas.microsoft.com/office/drawing/2014/main" id="{B1F56580-D302-B01E-7B6C-A33B00E17AB3}"/>
              </a:ext>
              <a:ext uri="{C183D7F6-B498-43B3-948B-1728B52AA6E4}">
                <adec:decorative xmlns:adec="http://schemas.microsoft.com/office/drawing/2017/decorative" val="1"/>
              </a:ext>
            </a:extLst>
          </p:cNvPr>
          <p:cNvCxnSpPr>
            <a:cxnSpLocks/>
          </p:cNvCxnSpPr>
          <p:nvPr/>
        </p:nvCxnSpPr>
        <p:spPr>
          <a:xfrm>
            <a:off x="4680804" y="3815611"/>
            <a:ext cx="6596165" cy="2400031"/>
          </a:xfrm>
          <a:prstGeom prst="bentConnector3">
            <a:avLst>
              <a:gd name="adj1" fmla="val 4554"/>
            </a:avLst>
          </a:prstGeom>
          <a:ln w="190500">
            <a:gradFill>
              <a:gsLst>
                <a:gs pos="0">
                  <a:schemeClr val="bg2">
                    <a:lumMod val="40000"/>
                    <a:lumOff val="60000"/>
                  </a:schemeClr>
                </a:gs>
                <a:gs pos="100000">
                  <a:schemeClr val="bg2"/>
                </a:gs>
              </a:gsLst>
              <a:lin ang="10800000" scaled="0"/>
            </a:gradFill>
            <a:tailEnd type="stealth"/>
          </a:ln>
        </p:spPr>
        <p:style>
          <a:lnRef idx="1">
            <a:schemeClr val="accent1"/>
          </a:lnRef>
          <a:fillRef idx="0">
            <a:schemeClr val="accent1"/>
          </a:fillRef>
          <a:effectRef idx="0">
            <a:schemeClr val="accent1"/>
          </a:effectRef>
          <a:fontRef idx="minor">
            <a:schemeClr val="tx1"/>
          </a:fontRef>
        </p:style>
      </p:cxnSp>
      <p:sp>
        <p:nvSpPr>
          <p:cNvPr id="8" name="Flowchart: Connector 7">
            <a:extLst>
              <a:ext uri="{FF2B5EF4-FFF2-40B4-BE49-F238E27FC236}">
                <a16:creationId xmlns:a16="http://schemas.microsoft.com/office/drawing/2014/main" id="{EAA2ADB2-544C-6EE6-0F41-B8CB047FDAB2}"/>
              </a:ext>
              <a:ext uri="{C183D7F6-B498-43B3-948B-1728B52AA6E4}">
                <adec:decorative xmlns:adec="http://schemas.microsoft.com/office/drawing/2017/decorative" val="1"/>
              </a:ext>
            </a:extLst>
          </p:cNvPr>
          <p:cNvSpPr/>
          <p:nvPr/>
        </p:nvSpPr>
        <p:spPr>
          <a:xfrm>
            <a:off x="3213990" y="372536"/>
            <a:ext cx="2761496" cy="2761496"/>
          </a:xfrm>
          <a:prstGeom prst="flowChartConnector">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sp>
        <p:nvSpPr>
          <p:cNvPr id="7" name="Flowchart: Connector 6">
            <a:extLst>
              <a:ext uri="{FF2B5EF4-FFF2-40B4-BE49-F238E27FC236}">
                <a16:creationId xmlns:a16="http://schemas.microsoft.com/office/drawing/2014/main" id="{E0F7C744-C083-AA2F-E0BB-9A81770639DC}"/>
              </a:ext>
              <a:ext uri="{C183D7F6-B498-43B3-948B-1728B52AA6E4}">
                <adec:decorative xmlns:adec="http://schemas.microsoft.com/office/drawing/2017/decorative" val="1"/>
              </a:ext>
            </a:extLst>
          </p:cNvPr>
          <p:cNvSpPr/>
          <p:nvPr/>
        </p:nvSpPr>
        <p:spPr>
          <a:xfrm>
            <a:off x="5142370" y="146830"/>
            <a:ext cx="5763491" cy="5763491"/>
          </a:xfrm>
          <a:prstGeom prst="flowChartConnector">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035D65D-652B-47C3-18E4-1FA3FD1663BF}"/>
              </a:ext>
            </a:extLst>
          </p:cNvPr>
          <p:cNvSpPr>
            <a:spLocks noGrp="1"/>
          </p:cNvSpPr>
          <p:nvPr>
            <p:ph type="ctrTitle"/>
          </p:nvPr>
        </p:nvSpPr>
        <p:spPr>
          <a:xfrm>
            <a:off x="5985828" y="1359073"/>
            <a:ext cx="4262539" cy="2775425"/>
          </a:xfrm>
        </p:spPr>
        <p:txBody>
          <a:bodyPr>
            <a:noAutofit/>
          </a:bodyPr>
          <a:lstStyle/>
          <a:p>
            <a:r>
              <a:rPr lang="en-CA" sz="4000">
                <a:solidFill>
                  <a:schemeClr val="bg1"/>
                </a:solidFill>
                <a:latin typeface="Roboto Condensed Light" panose="02000000000000000000" pitchFamily="2" charset="0"/>
                <a:ea typeface="Roboto Condensed Light" panose="02000000000000000000" pitchFamily="2" charset="0"/>
              </a:rPr>
              <a:t>Guidelines for Students on Generative Artificial Intelligence at McMaster University</a:t>
            </a:r>
          </a:p>
        </p:txBody>
      </p:sp>
      <p:sp>
        <p:nvSpPr>
          <p:cNvPr id="3" name="Subtitle 2">
            <a:extLst>
              <a:ext uri="{FF2B5EF4-FFF2-40B4-BE49-F238E27FC236}">
                <a16:creationId xmlns:a16="http://schemas.microsoft.com/office/drawing/2014/main" id="{43554BDA-28D4-01CA-5C78-2A40FA2E5361}"/>
              </a:ext>
            </a:extLst>
          </p:cNvPr>
          <p:cNvSpPr>
            <a:spLocks noGrp="1"/>
          </p:cNvSpPr>
          <p:nvPr>
            <p:ph type="subTitle" idx="1"/>
          </p:nvPr>
        </p:nvSpPr>
        <p:spPr>
          <a:xfrm>
            <a:off x="5985828" y="4271024"/>
            <a:ext cx="4262539" cy="368875"/>
          </a:xfrm>
        </p:spPr>
        <p:txBody>
          <a:bodyPr>
            <a:normAutofit/>
          </a:bodyPr>
          <a:lstStyle/>
          <a:p>
            <a:r>
              <a:rPr lang="en-CA" sz="2000">
                <a:solidFill>
                  <a:schemeClr val="bg1"/>
                </a:solidFill>
                <a:latin typeface="Roboto Condensed" panose="02000000000000000000" pitchFamily="2" charset="0"/>
                <a:ea typeface="Roboto Condensed" panose="02000000000000000000" pitchFamily="2" charset="0"/>
              </a:rPr>
              <a:t>Fall 2023</a:t>
            </a:r>
          </a:p>
        </p:txBody>
      </p:sp>
      <p:sp>
        <p:nvSpPr>
          <p:cNvPr id="10" name="Flowchart: Connector 9">
            <a:extLst>
              <a:ext uri="{FF2B5EF4-FFF2-40B4-BE49-F238E27FC236}">
                <a16:creationId xmlns:a16="http://schemas.microsoft.com/office/drawing/2014/main" id="{C061A33C-E423-E371-8A03-BD6B39A8997F}"/>
              </a:ext>
              <a:ext uri="{C183D7F6-B498-43B3-948B-1728B52AA6E4}">
                <adec:decorative xmlns:adec="http://schemas.microsoft.com/office/drawing/2017/decorative" val="1"/>
              </a:ext>
            </a:extLst>
          </p:cNvPr>
          <p:cNvSpPr/>
          <p:nvPr/>
        </p:nvSpPr>
        <p:spPr>
          <a:xfrm>
            <a:off x="915031" y="1769835"/>
            <a:ext cx="3757409" cy="3757409"/>
          </a:xfrm>
          <a:prstGeom prst="flowChartConnector">
            <a:avLst/>
          </a:prstGeom>
          <a:noFill/>
          <a:ln w="127000">
            <a:solidFill>
              <a:schemeClr val="accent4"/>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pic>
        <p:nvPicPr>
          <p:cNvPr id="21" name="Picture 20" descr="An icon of a computer chip which reads, &quot;Generative AI&quot; in the centre.">
            <a:extLst>
              <a:ext uri="{FF2B5EF4-FFF2-40B4-BE49-F238E27FC236}">
                <a16:creationId xmlns:a16="http://schemas.microsoft.com/office/drawing/2014/main" id="{B6D9423D-B77E-46D8-A9D6-467233408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570" y="2111489"/>
            <a:ext cx="3048695" cy="3074100"/>
          </a:xfrm>
          <a:prstGeom prst="rect">
            <a:avLst/>
          </a:prstGeom>
        </p:spPr>
      </p:pic>
    </p:spTree>
    <p:extLst>
      <p:ext uri="{BB962C8B-B14F-4D97-AF65-F5344CB8AC3E}">
        <p14:creationId xmlns:p14="http://schemas.microsoft.com/office/powerpoint/2010/main" val="7156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5084-66E6-11CF-A96C-DCFC762BD839}"/>
              </a:ext>
            </a:extLst>
          </p:cNvPr>
          <p:cNvSpPr>
            <a:spLocks noGrp="1"/>
          </p:cNvSpPr>
          <p:nvPr>
            <p:ph type="title"/>
          </p:nvPr>
        </p:nvSpPr>
        <p:spPr/>
        <p:txBody>
          <a:bodyPr>
            <a:normAutofit fontScale="90000"/>
          </a:bodyPr>
          <a:lstStyle/>
          <a:p>
            <a:r>
              <a:rPr lang="en-CA"/>
              <a:t>What is Generative AI?</a:t>
            </a:r>
          </a:p>
        </p:txBody>
      </p:sp>
      <p:sp>
        <p:nvSpPr>
          <p:cNvPr id="6" name="Subtitle 5">
            <a:extLst>
              <a:ext uri="{FF2B5EF4-FFF2-40B4-BE49-F238E27FC236}">
                <a16:creationId xmlns:a16="http://schemas.microsoft.com/office/drawing/2014/main" id="{9E3A3514-C13A-47B8-E621-E4F9C4FB12B6}"/>
              </a:ext>
            </a:extLst>
          </p:cNvPr>
          <p:cNvSpPr>
            <a:spLocks noGrp="1"/>
          </p:cNvSpPr>
          <p:nvPr>
            <p:ph type="subTitle" idx="13"/>
          </p:nvPr>
        </p:nvSpPr>
        <p:spPr/>
        <p:txBody>
          <a:bodyPr/>
          <a:lstStyle/>
          <a:p>
            <a:r>
              <a:rPr lang="en-CA"/>
              <a:t>ChatGPT, Bing, Bard, </a:t>
            </a:r>
            <a:r>
              <a:rPr lang="en-CA" err="1"/>
              <a:t>DallE</a:t>
            </a:r>
            <a:r>
              <a:rPr lang="en-CA"/>
              <a:t>…</a:t>
            </a:r>
          </a:p>
          <a:p>
            <a:endParaRPr lang="en-CA"/>
          </a:p>
        </p:txBody>
      </p:sp>
      <p:grpSp>
        <p:nvGrpSpPr>
          <p:cNvPr id="12" name="Group 11">
            <a:extLst>
              <a:ext uri="{FF2B5EF4-FFF2-40B4-BE49-F238E27FC236}">
                <a16:creationId xmlns:a16="http://schemas.microsoft.com/office/drawing/2014/main" id="{AE4446D5-FD5F-5E9B-F7F4-5D815992EEA4}"/>
              </a:ext>
              <a:ext uri="{C183D7F6-B498-43B3-948B-1728B52AA6E4}">
                <adec:decorative xmlns:adec="http://schemas.microsoft.com/office/drawing/2017/decorative" val="1"/>
              </a:ext>
            </a:extLst>
          </p:cNvPr>
          <p:cNvGrpSpPr/>
          <p:nvPr/>
        </p:nvGrpSpPr>
        <p:grpSpPr>
          <a:xfrm>
            <a:off x="331788" y="1681253"/>
            <a:ext cx="3495493" cy="3495493"/>
            <a:chOff x="7588027" y="3664875"/>
            <a:chExt cx="3108491" cy="3108491"/>
          </a:xfrm>
        </p:grpSpPr>
        <p:sp>
          <p:nvSpPr>
            <p:cNvPr id="9" name="Flowchart: Connector 8">
              <a:extLst>
                <a:ext uri="{FF2B5EF4-FFF2-40B4-BE49-F238E27FC236}">
                  <a16:creationId xmlns:a16="http://schemas.microsoft.com/office/drawing/2014/main" id="{0E3847F0-DC3E-D2BD-691C-5AE8B17FF653}"/>
                </a:ext>
              </a:extLst>
            </p:cNvPr>
            <p:cNvSpPr/>
            <p:nvPr/>
          </p:nvSpPr>
          <p:spPr>
            <a:xfrm>
              <a:off x="7588027" y="3664875"/>
              <a:ext cx="3108491" cy="3108491"/>
            </a:xfrm>
            <a:prstGeom prst="flowChartConnector">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pic>
          <p:nvPicPr>
            <p:cNvPr id="11" name="Picture 10" descr="A logo of a computer chip&#10;&#10;Description automatically generated with medium confidence">
              <a:extLst>
                <a:ext uri="{FF2B5EF4-FFF2-40B4-BE49-F238E27FC236}">
                  <a16:creationId xmlns:a16="http://schemas.microsoft.com/office/drawing/2014/main" id="{A0EB2501-EC9F-467F-FBE7-9B1881618955}"/>
                </a:ext>
              </a:extLst>
            </p:cNvPr>
            <p:cNvPicPr>
              <a:picLocks noChangeAspect="1"/>
            </p:cNvPicPr>
            <p:nvPr/>
          </p:nvPicPr>
          <p:blipFill rotWithShape="1">
            <a:blip r:embed="rId2">
              <a:extLst>
                <a:ext uri="{28A0092B-C50C-407E-A947-70E740481C1C}">
                  <a14:useLocalDpi xmlns:a14="http://schemas.microsoft.com/office/drawing/2010/main" val="0"/>
                </a:ext>
              </a:extLst>
            </a:blip>
            <a:srcRect l="8825" t="9364" r="8042" b="8782"/>
            <a:stretch/>
          </p:blipFill>
          <p:spPr>
            <a:xfrm>
              <a:off x="7875032" y="3960989"/>
              <a:ext cx="2534479" cy="2516261"/>
            </a:xfrm>
            <a:prstGeom prst="rect">
              <a:avLst/>
            </a:prstGeom>
          </p:spPr>
        </p:pic>
      </p:grpSp>
      <p:cxnSp>
        <p:nvCxnSpPr>
          <p:cNvPr id="21" name="Straight Arrow Connector 20">
            <a:extLst>
              <a:ext uri="{FF2B5EF4-FFF2-40B4-BE49-F238E27FC236}">
                <a16:creationId xmlns:a16="http://schemas.microsoft.com/office/drawing/2014/main" id="{6F829B18-032C-A83B-CD66-C1FB419C140F}"/>
              </a:ext>
              <a:ext uri="{C183D7F6-B498-43B3-948B-1728B52AA6E4}">
                <adec:decorative xmlns:adec="http://schemas.microsoft.com/office/drawing/2017/decorative" val="1"/>
              </a:ext>
            </a:extLst>
          </p:cNvPr>
          <p:cNvCxnSpPr/>
          <p:nvPr/>
        </p:nvCxnSpPr>
        <p:spPr>
          <a:xfrm>
            <a:off x="0" y="5618375"/>
            <a:ext cx="11368726" cy="0"/>
          </a:xfrm>
          <a:prstGeom prst="straightConnector1">
            <a:avLst/>
          </a:prstGeom>
          <a:ln w="190500">
            <a:gradFill>
              <a:gsLst>
                <a:gs pos="0">
                  <a:schemeClr val="bg1">
                    <a:lumMod val="65000"/>
                  </a:schemeClr>
                </a:gs>
                <a:gs pos="100000">
                  <a:schemeClr val="bg2"/>
                </a:gs>
              </a:gsLst>
              <a:lin ang="10800000" scaled="0"/>
            </a:gradFill>
            <a:tailEnd type="stealth"/>
          </a:ln>
        </p:spPr>
        <p:style>
          <a:lnRef idx="1">
            <a:schemeClr val="accent1"/>
          </a:lnRef>
          <a:fillRef idx="0">
            <a:schemeClr val="accent1"/>
          </a:fillRef>
          <a:effectRef idx="0">
            <a:schemeClr val="accent1"/>
          </a:effectRef>
          <a:fontRef idx="minor">
            <a:schemeClr val="tx1"/>
          </a:fontRef>
        </p:style>
      </p:cxnSp>
      <p:sp>
        <p:nvSpPr>
          <p:cNvPr id="29" name="Content Placeholder 3">
            <a:extLst>
              <a:ext uri="{FF2B5EF4-FFF2-40B4-BE49-F238E27FC236}">
                <a16:creationId xmlns:a16="http://schemas.microsoft.com/office/drawing/2014/main" id="{F5C5F24F-83FE-C368-3762-DF7623E1770C}"/>
              </a:ext>
            </a:extLst>
          </p:cNvPr>
          <p:cNvSpPr txBox="1">
            <a:spLocks/>
          </p:cNvSpPr>
          <p:nvPr/>
        </p:nvSpPr>
        <p:spPr>
          <a:xfrm>
            <a:off x="4240274" y="2115044"/>
            <a:ext cx="7288707" cy="32687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22222"/>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22222"/>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22222"/>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22222"/>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22222"/>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a:latin typeface="Roboto Condensed"/>
                <a:ea typeface="Roboto Condensed"/>
                <a:cs typeface="Roboto Condensed"/>
              </a:rPr>
              <a:t>Generative AI, like ChatGPT, uses machine learning to create new content. While generative AI tools can help explore new ideas, write text, and get feedback, there are important limitations to these tools to keep in mind.</a:t>
            </a:r>
          </a:p>
          <a:p>
            <a:pPr>
              <a:lnSpc>
                <a:spcPct val="100000"/>
              </a:lnSpc>
            </a:pPr>
            <a:r>
              <a:rPr lang="en-US" sz="2400">
                <a:latin typeface="Roboto Condensed"/>
                <a:ea typeface="Roboto Condensed"/>
                <a:cs typeface="Roboto Condensed"/>
              </a:rPr>
              <a:t>You can learn more about </a:t>
            </a:r>
            <a:r>
              <a:rPr lang="en-US" sz="2400">
                <a:solidFill>
                  <a:schemeClr val="accent1"/>
                </a:solidFill>
                <a:latin typeface="Roboto Condensed"/>
                <a:ea typeface="Roboto Condensed"/>
                <a:cs typeface="Roboto Condensed"/>
                <a:hlinkClick r:id="rId3">
                  <a:extLst>
                    <a:ext uri="{A12FA001-AC4F-418D-AE19-62706E023703}">
                      <ahyp:hlinkClr xmlns:ahyp="http://schemas.microsoft.com/office/drawing/2018/hyperlinkcolor" val="tx"/>
                    </a:ext>
                  </a:extLst>
                </a:hlinkClick>
              </a:rPr>
              <a:t>how generative AI works on LinkedIn Learning - u.mcmaster.ca/</a:t>
            </a:r>
            <a:r>
              <a:rPr lang="en-US" sz="2400" err="1">
                <a:solidFill>
                  <a:schemeClr val="accent1"/>
                </a:solidFill>
                <a:latin typeface="Roboto Condensed"/>
                <a:ea typeface="Roboto Condensed"/>
                <a:cs typeface="Roboto Condensed"/>
                <a:hlinkClick r:id="rId3">
                  <a:extLst>
                    <a:ext uri="{A12FA001-AC4F-418D-AE19-62706E023703}">
                      <ahyp:hlinkClr xmlns:ahyp="http://schemas.microsoft.com/office/drawing/2018/hyperlinkcolor" val="tx"/>
                    </a:ext>
                  </a:extLst>
                </a:hlinkClick>
              </a:rPr>
              <a:t>genai-linkedin</a:t>
            </a:r>
            <a:r>
              <a:rPr lang="en-US" sz="2400">
                <a:latin typeface="Roboto Condensed"/>
                <a:ea typeface="Roboto Condensed"/>
                <a:cs typeface="Roboto Condensed"/>
                <a:hlinkClick r:id="rId3">
                  <a:extLst>
                    <a:ext uri="{A12FA001-AC4F-418D-AE19-62706E023703}">
                      <ahyp:hlinkClr xmlns:ahyp="http://schemas.microsoft.com/office/drawing/2018/hyperlinkcolor" val="tx"/>
                    </a:ext>
                  </a:extLst>
                </a:hlinkClick>
              </a:rPr>
              <a:t> </a:t>
            </a:r>
            <a:r>
              <a:rPr lang="en-US" sz="2400">
                <a:latin typeface="Roboto Condensed"/>
                <a:ea typeface="Roboto Condensed"/>
                <a:cs typeface="Roboto Condensed"/>
              </a:rPr>
              <a:t>– free for McMaster students</a:t>
            </a:r>
          </a:p>
          <a:p>
            <a:pPr marL="0" indent="0">
              <a:lnSpc>
                <a:spcPct val="100000"/>
              </a:lnSpc>
              <a:buFont typeface="Arial" panose="020B0604020202020204" pitchFamily="34" charset="0"/>
              <a:buNone/>
            </a:pPr>
            <a:endParaRPr lang="en-US" sz="2400"/>
          </a:p>
        </p:txBody>
      </p:sp>
    </p:spTree>
    <p:extLst>
      <p:ext uri="{BB962C8B-B14F-4D97-AF65-F5344CB8AC3E}">
        <p14:creationId xmlns:p14="http://schemas.microsoft.com/office/powerpoint/2010/main" val="305307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5084-66E6-11CF-A96C-DCFC762BD839}"/>
              </a:ext>
            </a:extLst>
          </p:cNvPr>
          <p:cNvSpPr>
            <a:spLocks noGrp="1"/>
          </p:cNvSpPr>
          <p:nvPr>
            <p:ph type="title"/>
          </p:nvPr>
        </p:nvSpPr>
        <p:spPr>
          <a:xfrm>
            <a:off x="444911" y="276635"/>
            <a:ext cx="7317083" cy="588604"/>
          </a:xfrm>
        </p:spPr>
        <p:txBody>
          <a:bodyPr>
            <a:normAutofit fontScale="90000"/>
          </a:bodyPr>
          <a:lstStyle/>
          <a:p>
            <a:r>
              <a:rPr lang="en-CA"/>
              <a:t>Ask First</a:t>
            </a:r>
          </a:p>
        </p:txBody>
      </p:sp>
      <p:sp>
        <p:nvSpPr>
          <p:cNvPr id="6" name="Subtitle 5">
            <a:extLst>
              <a:ext uri="{FF2B5EF4-FFF2-40B4-BE49-F238E27FC236}">
                <a16:creationId xmlns:a16="http://schemas.microsoft.com/office/drawing/2014/main" id="{9E3A3514-C13A-47B8-E621-E4F9C4FB12B6}"/>
              </a:ext>
            </a:extLst>
          </p:cNvPr>
          <p:cNvSpPr>
            <a:spLocks noGrp="1"/>
          </p:cNvSpPr>
          <p:nvPr>
            <p:ph type="subTitle" idx="13"/>
          </p:nvPr>
        </p:nvSpPr>
        <p:spPr/>
        <p:txBody>
          <a:bodyPr/>
          <a:lstStyle/>
          <a:p>
            <a:r>
              <a:rPr lang="en-US"/>
              <a:t>Different courses may have different expectations</a:t>
            </a:r>
          </a:p>
          <a:p>
            <a:endParaRPr lang="en-CA"/>
          </a:p>
        </p:txBody>
      </p:sp>
      <p:sp>
        <p:nvSpPr>
          <p:cNvPr id="15" name="Flowchart: Connector 14">
            <a:extLst>
              <a:ext uri="{FF2B5EF4-FFF2-40B4-BE49-F238E27FC236}">
                <a16:creationId xmlns:a16="http://schemas.microsoft.com/office/drawing/2014/main" id="{D8F472E6-8B46-8DB7-15D1-89D2E6968A92}"/>
              </a:ext>
              <a:ext uri="{C183D7F6-B498-43B3-948B-1728B52AA6E4}">
                <adec:decorative xmlns:adec="http://schemas.microsoft.com/office/drawing/2017/decorative" val="1"/>
              </a:ext>
            </a:extLst>
          </p:cNvPr>
          <p:cNvSpPr/>
          <p:nvPr/>
        </p:nvSpPr>
        <p:spPr>
          <a:xfrm>
            <a:off x="331788" y="1681253"/>
            <a:ext cx="3495493" cy="3495493"/>
          </a:xfrm>
          <a:prstGeom prst="flowChartConnector">
            <a:avLst/>
          </a:prstGeom>
          <a:solidFill>
            <a:schemeClr val="accent4"/>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pic>
        <p:nvPicPr>
          <p:cNvPr id="19" name="Picture 18" descr="A white speech bubble with a question mark in it.">
            <a:extLst>
              <a:ext uri="{FF2B5EF4-FFF2-40B4-BE49-F238E27FC236}">
                <a16:creationId xmlns:a16="http://schemas.microsoft.com/office/drawing/2014/main" id="{2A997F0C-39A8-BB9F-ED39-33C8E3C6D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86" y="1886237"/>
            <a:ext cx="3048695" cy="3074100"/>
          </a:xfrm>
          <a:prstGeom prst="rect">
            <a:avLst/>
          </a:prstGeom>
        </p:spPr>
      </p:pic>
      <p:sp>
        <p:nvSpPr>
          <p:cNvPr id="14" name="Content Placeholder 3">
            <a:extLst>
              <a:ext uri="{FF2B5EF4-FFF2-40B4-BE49-F238E27FC236}">
                <a16:creationId xmlns:a16="http://schemas.microsoft.com/office/drawing/2014/main" id="{07F3039D-DE46-B20D-47AA-621A0990F6EC}"/>
              </a:ext>
            </a:extLst>
          </p:cNvPr>
          <p:cNvSpPr>
            <a:spLocks noGrp="1"/>
          </p:cNvSpPr>
          <p:nvPr>
            <p:ph sz="half" idx="1"/>
          </p:nvPr>
        </p:nvSpPr>
        <p:spPr>
          <a:xfrm>
            <a:off x="4240274" y="2332430"/>
            <a:ext cx="7034184" cy="2181714"/>
          </a:xfrm>
        </p:spPr>
        <p:txBody>
          <a:bodyPr>
            <a:normAutofit/>
          </a:bodyPr>
          <a:lstStyle/>
          <a:p>
            <a:pPr>
              <a:lnSpc>
                <a:spcPct val="100000"/>
              </a:lnSpc>
            </a:pPr>
            <a:r>
              <a:rPr lang="en-US" sz="2400"/>
              <a:t>Don't use generative AI unless your course syllabus or professor explicitly allows it. Remember, different courses have different rules. </a:t>
            </a:r>
          </a:p>
          <a:p>
            <a:pPr>
              <a:lnSpc>
                <a:spcPct val="100000"/>
              </a:lnSpc>
            </a:pPr>
            <a:r>
              <a:rPr lang="en-US" sz="2400"/>
              <a:t>Unsure? Ask your instructor or consult McMaster's </a:t>
            </a:r>
            <a:r>
              <a:rPr lang="en-US" sz="2400">
                <a:solidFill>
                  <a:schemeClr val="accent1"/>
                </a:solidFill>
              </a:rPr>
              <a:t> </a:t>
            </a:r>
            <a:r>
              <a:rPr lang="en-US" sz="2400">
                <a:solidFill>
                  <a:schemeClr val="accent1"/>
                </a:solidFill>
                <a:hlinkClick r:id="rId3"/>
              </a:rPr>
              <a:t>Academic Integrity Policy - u.mcmaster.ca/</a:t>
            </a:r>
            <a:r>
              <a:rPr lang="en-US" sz="2400" err="1">
                <a:solidFill>
                  <a:schemeClr val="accent1"/>
                </a:solidFill>
                <a:hlinkClick r:id="rId3"/>
              </a:rPr>
              <a:t>acint</a:t>
            </a:r>
            <a:r>
              <a:rPr lang="en-US" sz="2400"/>
              <a:t>.</a:t>
            </a:r>
          </a:p>
        </p:txBody>
      </p:sp>
      <p:cxnSp>
        <p:nvCxnSpPr>
          <p:cNvPr id="21" name="Straight Arrow Connector 20">
            <a:extLst>
              <a:ext uri="{FF2B5EF4-FFF2-40B4-BE49-F238E27FC236}">
                <a16:creationId xmlns:a16="http://schemas.microsoft.com/office/drawing/2014/main" id="{6F829B18-032C-A83B-CD66-C1FB419C140F}"/>
              </a:ext>
              <a:ext uri="{C183D7F6-B498-43B3-948B-1728B52AA6E4}">
                <adec:decorative xmlns:adec="http://schemas.microsoft.com/office/drawing/2017/decorative" val="1"/>
              </a:ext>
            </a:extLst>
          </p:cNvPr>
          <p:cNvCxnSpPr/>
          <p:nvPr/>
        </p:nvCxnSpPr>
        <p:spPr>
          <a:xfrm>
            <a:off x="0" y="5618375"/>
            <a:ext cx="11368726" cy="0"/>
          </a:xfrm>
          <a:prstGeom prst="straightConnector1">
            <a:avLst/>
          </a:prstGeom>
          <a:ln w="190500" cap="flat">
            <a:gradFill>
              <a:gsLst>
                <a:gs pos="0">
                  <a:schemeClr val="bg1">
                    <a:lumMod val="65000"/>
                  </a:schemeClr>
                </a:gs>
                <a:gs pos="100000">
                  <a:schemeClr val="bg2"/>
                </a:gs>
              </a:gsLst>
              <a:lin ang="10800000" scaled="0"/>
            </a:gradFill>
            <a:miter lim="800000"/>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18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5084-66E6-11CF-A96C-DCFC762BD839}"/>
              </a:ext>
            </a:extLst>
          </p:cNvPr>
          <p:cNvSpPr>
            <a:spLocks noGrp="1"/>
          </p:cNvSpPr>
          <p:nvPr>
            <p:ph type="title"/>
          </p:nvPr>
        </p:nvSpPr>
        <p:spPr/>
        <p:txBody>
          <a:bodyPr>
            <a:normAutofit fontScale="90000"/>
          </a:bodyPr>
          <a:lstStyle/>
          <a:p>
            <a:r>
              <a:rPr lang="en-CA"/>
              <a:t>Generative AI Has Limits</a:t>
            </a:r>
          </a:p>
        </p:txBody>
      </p:sp>
      <p:sp>
        <p:nvSpPr>
          <p:cNvPr id="6" name="Subtitle 5">
            <a:extLst>
              <a:ext uri="{FF2B5EF4-FFF2-40B4-BE49-F238E27FC236}">
                <a16:creationId xmlns:a16="http://schemas.microsoft.com/office/drawing/2014/main" id="{9E3A3514-C13A-47B8-E621-E4F9C4FB12B6}"/>
              </a:ext>
            </a:extLst>
          </p:cNvPr>
          <p:cNvSpPr>
            <a:spLocks noGrp="1"/>
          </p:cNvSpPr>
          <p:nvPr>
            <p:ph type="subTitle" idx="13"/>
          </p:nvPr>
        </p:nvSpPr>
        <p:spPr/>
        <p:txBody>
          <a:bodyPr/>
          <a:lstStyle/>
          <a:p>
            <a:r>
              <a:rPr lang="en-US"/>
              <a:t>Biases and ‘hallucinations’</a:t>
            </a:r>
          </a:p>
        </p:txBody>
      </p:sp>
      <p:sp>
        <p:nvSpPr>
          <p:cNvPr id="16" name="Flowchart: Connector 15">
            <a:extLst>
              <a:ext uri="{FF2B5EF4-FFF2-40B4-BE49-F238E27FC236}">
                <a16:creationId xmlns:a16="http://schemas.microsoft.com/office/drawing/2014/main" id="{7CDAB5EC-4726-0291-1F21-2D4A29A62A38}"/>
              </a:ext>
              <a:ext uri="{C183D7F6-B498-43B3-948B-1728B52AA6E4}">
                <adec:decorative xmlns:adec="http://schemas.microsoft.com/office/drawing/2017/decorative" val="1"/>
              </a:ext>
            </a:extLst>
          </p:cNvPr>
          <p:cNvSpPr/>
          <p:nvPr/>
        </p:nvSpPr>
        <p:spPr>
          <a:xfrm>
            <a:off x="331788" y="1598129"/>
            <a:ext cx="3495493" cy="3495493"/>
          </a:xfrm>
          <a:prstGeom prst="flowChartConnector">
            <a:avLst/>
          </a:prstGeom>
          <a:solidFill>
            <a:schemeClr val="accent4"/>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pic>
        <p:nvPicPr>
          <p:cNvPr id="18" name="Picture 17" descr="A white x in a speech bubble.">
            <a:extLst>
              <a:ext uri="{FF2B5EF4-FFF2-40B4-BE49-F238E27FC236}">
                <a16:creationId xmlns:a16="http://schemas.microsoft.com/office/drawing/2014/main" id="{D67DA449-95AB-219F-1142-281A096EF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86" y="1886237"/>
            <a:ext cx="3048695" cy="3074100"/>
          </a:xfrm>
          <a:prstGeom prst="rect">
            <a:avLst/>
          </a:prstGeom>
        </p:spPr>
      </p:pic>
      <p:sp>
        <p:nvSpPr>
          <p:cNvPr id="15" name="Content Placeholder 3">
            <a:extLst>
              <a:ext uri="{FF2B5EF4-FFF2-40B4-BE49-F238E27FC236}">
                <a16:creationId xmlns:a16="http://schemas.microsoft.com/office/drawing/2014/main" id="{954B4739-35DC-1907-7C03-5420747A02AA}"/>
              </a:ext>
            </a:extLst>
          </p:cNvPr>
          <p:cNvSpPr txBox="1">
            <a:spLocks/>
          </p:cNvSpPr>
          <p:nvPr/>
        </p:nvSpPr>
        <p:spPr>
          <a:xfrm>
            <a:off x="4244902" y="1809590"/>
            <a:ext cx="7319934" cy="3495494"/>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22222"/>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22222"/>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22222"/>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22222"/>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22222"/>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a:latin typeface="Roboto Condensed"/>
                <a:ea typeface="Roboto Condensed"/>
                <a:cs typeface="Roboto Condensed"/>
              </a:rPr>
              <a:t>Remember, even though generative AI can produce compelling content, it doesn't have human judgement or understanding. It can't provide personal insights or contextual awareness, has biases, and it can't replace the value of your own critical thinking. </a:t>
            </a:r>
            <a:endParaRPr lang="en-US" sz="2400"/>
          </a:p>
          <a:p>
            <a:pPr>
              <a:lnSpc>
                <a:spcPct val="100000"/>
              </a:lnSpc>
            </a:pPr>
            <a:r>
              <a:rPr lang="en-US" sz="2400">
                <a:latin typeface="Roboto Condensed"/>
                <a:ea typeface="Roboto Condensed"/>
                <a:cs typeface="Roboto Condensed"/>
              </a:rPr>
              <a:t>Plus: it sometimes makes things up or “hallucinates.” </a:t>
            </a:r>
            <a:endParaRPr lang="en-US" sz="2400">
              <a:cs typeface="Roboto Condensed"/>
            </a:endParaRPr>
          </a:p>
          <a:p>
            <a:pPr>
              <a:lnSpc>
                <a:spcPct val="100000"/>
              </a:lnSpc>
            </a:pPr>
            <a:r>
              <a:rPr lang="en-US" sz="2400">
                <a:latin typeface="Roboto Condensed"/>
                <a:ea typeface="Roboto Condensed"/>
                <a:cs typeface="Roboto Condensed"/>
              </a:rPr>
              <a:t>Stay sharp and use a reliable source (i.e., not another generative AI tool!) to fact-check any content produced by AI before incorporating it into your work. Need help identifying a reliable source?  Ask the </a:t>
            </a:r>
            <a:r>
              <a:rPr lang="en-US" sz="2400">
                <a:solidFill>
                  <a:srgbClr val="0070C0"/>
                </a:solidFill>
                <a:latin typeface="Roboto Condensed"/>
                <a:ea typeface="Roboto Condensed"/>
                <a:cs typeface="Roboto Condensed"/>
                <a:hlinkClick r:id="rId3"/>
              </a:rPr>
              <a:t>McMaster University Library – library.mcmaster.ca</a:t>
            </a:r>
            <a:r>
              <a:rPr lang="en-US" sz="2400">
                <a:latin typeface="Roboto Condensed"/>
                <a:ea typeface="Roboto Condensed"/>
                <a:cs typeface="Roboto Condensed"/>
              </a:rPr>
              <a:t>! </a:t>
            </a:r>
          </a:p>
        </p:txBody>
      </p:sp>
      <p:cxnSp>
        <p:nvCxnSpPr>
          <p:cNvPr id="21" name="Straight Arrow Connector 20">
            <a:extLst>
              <a:ext uri="{FF2B5EF4-FFF2-40B4-BE49-F238E27FC236}">
                <a16:creationId xmlns:a16="http://schemas.microsoft.com/office/drawing/2014/main" id="{6F829B18-032C-A83B-CD66-C1FB419C140F}"/>
              </a:ext>
              <a:ext uri="{C183D7F6-B498-43B3-948B-1728B52AA6E4}">
                <adec:decorative xmlns:adec="http://schemas.microsoft.com/office/drawing/2017/decorative" val="1"/>
              </a:ext>
            </a:extLst>
          </p:cNvPr>
          <p:cNvCxnSpPr/>
          <p:nvPr/>
        </p:nvCxnSpPr>
        <p:spPr>
          <a:xfrm>
            <a:off x="0" y="5618375"/>
            <a:ext cx="11368726" cy="0"/>
          </a:xfrm>
          <a:prstGeom prst="straightConnector1">
            <a:avLst/>
          </a:prstGeom>
          <a:ln w="190500">
            <a:gradFill>
              <a:gsLst>
                <a:gs pos="0">
                  <a:schemeClr val="bg1">
                    <a:lumMod val="65000"/>
                  </a:schemeClr>
                </a:gs>
                <a:gs pos="100000">
                  <a:schemeClr val="bg2"/>
                </a:gs>
              </a:gsLst>
              <a:lin ang="10800000" scaled="0"/>
            </a:gra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05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5084-66E6-11CF-A96C-DCFC762BD839}"/>
              </a:ext>
            </a:extLst>
          </p:cNvPr>
          <p:cNvSpPr>
            <a:spLocks noGrp="1"/>
          </p:cNvSpPr>
          <p:nvPr>
            <p:ph type="title"/>
          </p:nvPr>
        </p:nvSpPr>
        <p:spPr/>
        <p:txBody>
          <a:bodyPr>
            <a:normAutofit fontScale="90000"/>
          </a:bodyPr>
          <a:lstStyle/>
          <a:p>
            <a:r>
              <a:rPr lang="en-CA"/>
              <a:t>Be Transparent</a:t>
            </a:r>
          </a:p>
        </p:txBody>
      </p:sp>
      <p:sp>
        <p:nvSpPr>
          <p:cNvPr id="6" name="Subtitle 5">
            <a:extLst>
              <a:ext uri="{FF2B5EF4-FFF2-40B4-BE49-F238E27FC236}">
                <a16:creationId xmlns:a16="http://schemas.microsoft.com/office/drawing/2014/main" id="{9E3A3514-C13A-47B8-E621-E4F9C4FB12B6}"/>
              </a:ext>
            </a:extLst>
          </p:cNvPr>
          <p:cNvSpPr>
            <a:spLocks noGrp="1"/>
          </p:cNvSpPr>
          <p:nvPr>
            <p:ph type="subTitle" idx="13"/>
          </p:nvPr>
        </p:nvSpPr>
        <p:spPr/>
        <p:txBody>
          <a:bodyPr/>
          <a:lstStyle/>
          <a:p>
            <a:r>
              <a:rPr lang="en-US"/>
              <a:t>Citation and referencing</a:t>
            </a:r>
          </a:p>
        </p:txBody>
      </p:sp>
      <p:sp>
        <p:nvSpPr>
          <p:cNvPr id="12" name="Flowchart: Connector 11">
            <a:extLst>
              <a:ext uri="{FF2B5EF4-FFF2-40B4-BE49-F238E27FC236}">
                <a16:creationId xmlns:a16="http://schemas.microsoft.com/office/drawing/2014/main" id="{C9D6C456-240C-0CB4-E0DA-748C364AECC8}"/>
              </a:ext>
              <a:ext uri="{C183D7F6-B498-43B3-948B-1728B52AA6E4}">
                <adec:decorative xmlns:adec="http://schemas.microsoft.com/office/drawing/2017/decorative" val="1"/>
              </a:ext>
            </a:extLst>
          </p:cNvPr>
          <p:cNvSpPr/>
          <p:nvPr/>
        </p:nvSpPr>
        <p:spPr>
          <a:xfrm>
            <a:off x="331788" y="1681253"/>
            <a:ext cx="3495493" cy="3495493"/>
          </a:xfrm>
          <a:prstGeom prst="flowChartConnector">
            <a:avLst/>
          </a:prstGeom>
          <a:solidFill>
            <a:schemeClr val="accent4"/>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pic>
        <p:nvPicPr>
          <p:cNvPr id="15" name="Picture 14" descr="A grey magnifying glass.">
            <a:extLst>
              <a:ext uri="{FF2B5EF4-FFF2-40B4-BE49-F238E27FC236}">
                <a16:creationId xmlns:a16="http://schemas.microsoft.com/office/drawing/2014/main" id="{A5463F12-6B3E-2CD0-F8ED-7DE8D0D73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86" y="1891949"/>
            <a:ext cx="3048695" cy="3074100"/>
          </a:xfrm>
          <a:prstGeom prst="rect">
            <a:avLst/>
          </a:prstGeom>
        </p:spPr>
      </p:pic>
      <p:sp>
        <p:nvSpPr>
          <p:cNvPr id="11" name="Content Placeholder 3">
            <a:extLst>
              <a:ext uri="{FF2B5EF4-FFF2-40B4-BE49-F238E27FC236}">
                <a16:creationId xmlns:a16="http://schemas.microsoft.com/office/drawing/2014/main" id="{1DCD8540-AEAE-95DC-8E96-33F63F994747}"/>
              </a:ext>
            </a:extLst>
          </p:cNvPr>
          <p:cNvSpPr>
            <a:spLocks noGrp="1"/>
          </p:cNvSpPr>
          <p:nvPr>
            <p:ph sz="half" idx="1"/>
          </p:nvPr>
        </p:nvSpPr>
        <p:spPr>
          <a:xfrm>
            <a:off x="4244902" y="1985413"/>
            <a:ext cx="7034184" cy="2887172"/>
          </a:xfrm>
        </p:spPr>
        <p:txBody>
          <a:bodyPr vert="horz" lIns="91440" tIns="45720" rIns="91440" bIns="45720" rtlCol="0" anchor="t">
            <a:normAutofit lnSpcReduction="10000"/>
          </a:bodyPr>
          <a:lstStyle/>
          <a:p>
            <a:pPr>
              <a:lnSpc>
                <a:spcPct val="100000"/>
              </a:lnSpc>
            </a:pPr>
            <a:r>
              <a:rPr lang="en-US" sz="2400">
                <a:latin typeface="Roboto Condensed"/>
                <a:ea typeface="Roboto Condensed"/>
                <a:cs typeface="Roboto Condensed"/>
              </a:rPr>
              <a:t>If you're allowed to be using AI, make sure you disclose how and where. Don't forget to correctly cite all your sources, including any AI-generated content. Your instructor will explain to you how to share your use of generative AI. </a:t>
            </a:r>
            <a:endParaRPr lang="en-US" sz="2400"/>
          </a:p>
          <a:p>
            <a:r>
              <a:rPr lang="en-US" sz="2400">
                <a:latin typeface="Roboto Condensed"/>
                <a:ea typeface="Roboto Condensed"/>
                <a:cs typeface="Roboto Condensed"/>
              </a:rPr>
              <a:t>Need help with citation? Visit the </a:t>
            </a:r>
            <a:r>
              <a:rPr lang="en-US" sz="2400">
                <a:latin typeface="Roboto Condensed"/>
                <a:ea typeface="Roboto Condensed"/>
                <a:cs typeface="Roboto Condensed"/>
                <a:hlinkClick r:id="rId3"/>
              </a:rPr>
              <a:t>McMaster University Library Generative AI Citation Guide - libguides.mcmaster.ca/cite-gen-ai</a:t>
            </a:r>
            <a:r>
              <a:rPr lang="en-US" sz="2400">
                <a:latin typeface="Roboto Condensed"/>
                <a:ea typeface="Roboto Condensed"/>
                <a:cs typeface="Roboto Condensed"/>
              </a:rPr>
              <a:t> for guidance.</a:t>
            </a:r>
            <a:endParaRPr lang="en-US">
              <a:cs typeface="Roboto Condensed" panose="02000000000000000000" pitchFamily="2" charset="0"/>
            </a:endParaRPr>
          </a:p>
        </p:txBody>
      </p:sp>
      <p:cxnSp>
        <p:nvCxnSpPr>
          <p:cNvPr id="21" name="Straight Arrow Connector 20">
            <a:extLst>
              <a:ext uri="{FF2B5EF4-FFF2-40B4-BE49-F238E27FC236}">
                <a16:creationId xmlns:a16="http://schemas.microsoft.com/office/drawing/2014/main" id="{6F829B18-032C-A83B-CD66-C1FB419C140F}"/>
              </a:ext>
              <a:ext uri="{C183D7F6-B498-43B3-948B-1728B52AA6E4}">
                <adec:decorative xmlns:adec="http://schemas.microsoft.com/office/drawing/2017/decorative" val="1"/>
              </a:ext>
            </a:extLst>
          </p:cNvPr>
          <p:cNvCxnSpPr/>
          <p:nvPr/>
        </p:nvCxnSpPr>
        <p:spPr>
          <a:xfrm>
            <a:off x="0" y="5618375"/>
            <a:ext cx="11368726" cy="0"/>
          </a:xfrm>
          <a:prstGeom prst="straightConnector1">
            <a:avLst/>
          </a:prstGeom>
          <a:ln w="190500">
            <a:gradFill>
              <a:gsLst>
                <a:gs pos="0">
                  <a:schemeClr val="bg1">
                    <a:lumMod val="65000"/>
                  </a:schemeClr>
                </a:gs>
                <a:gs pos="100000">
                  <a:schemeClr val="bg2"/>
                </a:gs>
              </a:gsLst>
              <a:lin ang="10800000" scaled="0"/>
            </a:gra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75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5084-66E6-11CF-A96C-DCFC762BD839}"/>
              </a:ext>
            </a:extLst>
          </p:cNvPr>
          <p:cNvSpPr>
            <a:spLocks noGrp="1"/>
          </p:cNvSpPr>
          <p:nvPr>
            <p:ph type="title"/>
          </p:nvPr>
        </p:nvSpPr>
        <p:spPr/>
        <p:txBody>
          <a:bodyPr>
            <a:normAutofit fontScale="90000"/>
          </a:bodyPr>
          <a:lstStyle/>
          <a:p>
            <a:r>
              <a:rPr lang="en-CA"/>
              <a:t>Learning Matters</a:t>
            </a:r>
          </a:p>
        </p:txBody>
      </p:sp>
      <p:sp>
        <p:nvSpPr>
          <p:cNvPr id="6" name="Subtitle 5">
            <a:extLst>
              <a:ext uri="{FF2B5EF4-FFF2-40B4-BE49-F238E27FC236}">
                <a16:creationId xmlns:a16="http://schemas.microsoft.com/office/drawing/2014/main" id="{9E3A3514-C13A-47B8-E621-E4F9C4FB12B6}"/>
              </a:ext>
            </a:extLst>
          </p:cNvPr>
          <p:cNvSpPr>
            <a:spLocks noGrp="1"/>
          </p:cNvSpPr>
          <p:nvPr>
            <p:ph type="subTitle" idx="13"/>
          </p:nvPr>
        </p:nvSpPr>
        <p:spPr/>
        <p:txBody>
          <a:bodyPr/>
          <a:lstStyle/>
          <a:p>
            <a:r>
              <a:rPr lang="en-US"/>
              <a:t>AI can’t replace your learning</a:t>
            </a:r>
          </a:p>
        </p:txBody>
      </p:sp>
      <p:sp>
        <p:nvSpPr>
          <p:cNvPr id="12" name="Flowchart: Connector 11">
            <a:extLst>
              <a:ext uri="{FF2B5EF4-FFF2-40B4-BE49-F238E27FC236}">
                <a16:creationId xmlns:a16="http://schemas.microsoft.com/office/drawing/2014/main" id="{C9D6C456-240C-0CB4-E0DA-748C364AECC8}"/>
              </a:ext>
              <a:ext uri="{C183D7F6-B498-43B3-948B-1728B52AA6E4}">
                <adec:decorative xmlns:adec="http://schemas.microsoft.com/office/drawing/2017/decorative" val="1"/>
              </a:ext>
            </a:extLst>
          </p:cNvPr>
          <p:cNvSpPr/>
          <p:nvPr/>
        </p:nvSpPr>
        <p:spPr>
          <a:xfrm>
            <a:off x="331788" y="1681253"/>
            <a:ext cx="3495493" cy="3495493"/>
          </a:xfrm>
          <a:prstGeom prst="flowChartConnector">
            <a:avLst/>
          </a:prstGeom>
          <a:solidFill>
            <a:schemeClr val="accent4"/>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pic>
        <p:nvPicPr>
          <p:cNvPr id="4" name="Picture 3" descr="An icon of a light bulb.">
            <a:extLst>
              <a:ext uri="{FF2B5EF4-FFF2-40B4-BE49-F238E27FC236}">
                <a16:creationId xmlns:a16="http://schemas.microsoft.com/office/drawing/2014/main" id="{FD398729-4BAF-B9AD-B72C-2985810B5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86" y="1886237"/>
            <a:ext cx="3048695" cy="3074100"/>
          </a:xfrm>
          <a:prstGeom prst="rect">
            <a:avLst/>
          </a:prstGeom>
        </p:spPr>
      </p:pic>
      <p:sp>
        <p:nvSpPr>
          <p:cNvPr id="11" name="Content Placeholder 3">
            <a:extLst>
              <a:ext uri="{FF2B5EF4-FFF2-40B4-BE49-F238E27FC236}">
                <a16:creationId xmlns:a16="http://schemas.microsoft.com/office/drawing/2014/main" id="{1DCD8540-AEAE-95DC-8E96-33F63F994747}"/>
              </a:ext>
            </a:extLst>
          </p:cNvPr>
          <p:cNvSpPr>
            <a:spLocks noGrp="1"/>
          </p:cNvSpPr>
          <p:nvPr>
            <p:ph sz="half" idx="1"/>
          </p:nvPr>
        </p:nvSpPr>
        <p:spPr>
          <a:xfrm>
            <a:off x="4244902" y="1979701"/>
            <a:ext cx="7034184" cy="2887172"/>
          </a:xfrm>
        </p:spPr>
        <p:txBody>
          <a:bodyPr>
            <a:normAutofit fontScale="92500"/>
          </a:bodyPr>
          <a:lstStyle/>
          <a:p>
            <a:pPr>
              <a:lnSpc>
                <a:spcPct val="100000"/>
              </a:lnSpc>
            </a:pPr>
            <a:r>
              <a:rPr lang="en-US" sz="2400"/>
              <a:t>While AI can be a helpful tool, it should support your work, skill development and understanding, not replace it. </a:t>
            </a:r>
          </a:p>
          <a:p>
            <a:pPr>
              <a:lnSpc>
                <a:spcPct val="100000"/>
              </a:lnSpc>
            </a:pPr>
            <a:r>
              <a:rPr lang="en-US" sz="2400"/>
              <a:t>What you learn in your courses matters for your program and also for your future!</a:t>
            </a:r>
          </a:p>
          <a:p>
            <a:pPr>
              <a:lnSpc>
                <a:spcPct val="100000"/>
              </a:lnSpc>
            </a:pPr>
            <a:r>
              <a:rPr lang="en-US" sz="2400"/>
              <a:t>Struggling with the course material and/or academic skills needed for assessments? Reach out to your instructor or TA - they're here to help. </a:t>
            </a:r>
          </a:p>
        </p:txBody>
      </p:sp>
      <p:cxnSp>
        <p:nvCxnSpPr>
          <p:cNvPr id="21" name="Straight Arrow Connector 20">
            <a:extLst>
              <a:ext uri="{FF2B5EF4-FFF2-40B4-BE49-F238E27FC236}">
                <a16:creationId xmlns:a16="http://schemas.microsoft.com/office/drawing/2014/main" id="{6F829B18-032C-A83B-CD66-C1FB419C140F}"/>
              </a:ext>
              <a:ext uri="{C183D7F6-B498-43B3-948B-1728B52AA6E4}">
                <adec:decorative xmlns:adec="http://schemas.microsoft.com/office/drawing/2017/decorative" val="1"/>
              </a:ext>
            </a:extLst>
          </p:cNvPr>
          <p:cNvCxnSpPr/>
          <p:nvPr/>
        </p:nvCxnSpPr>
        <p:spPr>
          <a:xfrm>
            <a:off x="0" y="5618375"/>
            <a:ext cx="11368726" cy="0"/>
          </a:xfrm>
          <a:prstGeom prst="straightConnector1">
            <a:avLst/>
          </a:prstGeom>
          <a:ln w="190500">
            <a:gradFill>
              <a:gsLst>
                <a:gs pos="0">
                  <a:schemeClr val="bg1">
                    <a:lumMod val="65000"/>
                  </a:schemeClr>
                </a:gs>
                <a:gs pos="100000">
                  <a:schemeClr val="bg2"/>
                </a:gs>
              </a:gsLst>
              <a:lin ang="10800000" scaled="0"/>
            </a:gra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0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5084-66E6-11CF-A96C-DCFC762BD839}"/>
              </a:ext>
            </a:extLst>
          </p:cNvPr>
          <p:cNvSpPr>
            <a:spLocks noGrp="1"/>
          </p:cNvSpPr>
          <p:nvPr>
            <p:ph type="title"/>
          </p:nvPr>
        </p:nvSpPr>
        <p:spPr/>
        <p:txBody>
          <a:bodyPr>
            <a:normAutofit fontScale="90000"/>
          </a:bodyPr>
          <a:lstStyle/>
          <a:p>
            <a:r>
              <a:rPr lang="en-US"/>
              <a:t>Find out more</a:t>
            </a:r>
            <a:endParaRPr lang="en-CA"/>
          </a:p>
        </p:txBody>
      </p:sp>
      <p:sp>
        <p:nvSpPr>
          <p:cNvPr id="6" name="Subtitle 5">
            <a:extLst>
              <a:ext uri="{FF2B5EF4-FFF2-40B4-BE49-F238E27FC236}">
                <a16:creationId xmlns:a16="http://schemas.microsoft.com/office/drawing/2014/main" id="{9E3A3514-C13A-47B8-E621-E4F9C4FB12B6}"/>
              </a:ext>
            </a:extLst>
          </p:cNvPr>
          <p:cNvSpPr>
            <a:spLocks noGrp="1"/>
          </p:cNvSpPr>
          <p:nvPr>
            <p:ph type="subTitle" idx="13"/>
          </p:nvPr>
        </p:nvSpPr>
        <p:spPr/>
        <p:txBody>
          <a:bodyPr/>
          <a:lstStyle/>
          <a:p>
            <a:r>
              <a:rPr lang="en-US"/>
              <a:t>Technology is changing quickly – stay up to date</a:t>
            </a:r>
          </a:p>
        </p:txBody>
      </p:sp>
      <p:sp>
        <p:nvSpPr>
          <p:cNvPr id="9" name="Flowchart: Connector 8">
            <a:extLst>
              <a:ext uri="{FF2B5EF4-FFF2-40B4-BE49-F238E27FC236}">
                <a16:creationId xmlns:a16="http://schemas.microsoft.com/office/drawing/2014/main" id="{0E3847F0-DC3E-D2BD-691C-5AE8B17FF653}"/>
              </a:ext>
              <a:ext uri="{C183D7F6-B498-43B3-948B-1728B52AA6E4}">
                <adec:decorative xmlns:adec="http://schemas.microsoft.com/office/drawing/2017/decorative" val="1"/>
              </a:ext>
            </a:extLst>
          </p:cNvPr>
          <p:cNvSpPr/>
          <p:nvPr/>
        </p:nvSpPr>
        <p:spPr>
          <a:xfrm>
            <a:off x="331788" y="1681253"/>
            <a:ext cx="3495493" cy="3495493"/>
          </a:xfrm>
          <a:prstGeom prst="flowChartConnector">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pic>
        <p:nvPicPr>
          <p:cNvPr id="4" name="Picture 3" descr="A white speech bubble with a question mark in it.">
            <a:extLst>
              <a:ext uri="{FF2B5EF4-FFF2-40B4-BE49-F238E27FC236}">
                <a16:creationId xmlns:a16="http://schemas.microsoft.com/office/drawing/2014/main" id="{4353780B-4DAC-5530-BC38-FBF10EEAC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86" y="1891949"/>
            <a:ext cx="3048695" cy="3074100"/>
          </a:xfrm>
          <a:prstGeom prst="rect">
            <a:avLst/>
          </a:prstGeom>
        </p:spPr>
      </p:pic>
      <p:sp>
        <p:nvSpPr>
          <p:cNvPr id="29" name="Content Placeholder 3">
            <a:extLst>
              <a:ext uri="{FF2B5EF4-FFF2-40B4-BE49-F238E27FC236}">
                <a16:creationId xmlns:a16="http://schemas.microsoft.com/office/drawing/2014/main" id="{F5C5F24F-83FE-C368-3762-DF7623E1770C}"/>
              </a:ext>
            </a:extLst>
          </p:cNvPr>
          <p:cNvSpPr txBox="1">
            <a:spLocks/>
          </p:cNvSpPr>
          <p:nvPr/>
        </p:nvSpPr>
        <p:spPr>
          <a:xfrm>
            <a:off x="4240274" y="1940564"/>
            <a:ext cx="7288707" cy="2976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22222"/>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22222"/>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22222"/>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22222"/>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22222"/>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a:t>Faculty or departmental supports</a:t>
            </a:r>
          </a:p>
          <a:p>
            <a:pPr>
              <a:lnSpc>
                <a:spcPct val="100000"/>
              </a:lnSpc>
            </a:pPr>
            <a:r>
              <a:rPr lang="en-US" sz="2000">
                <a:solidFill>
                  <a:schemeClr val="accent1"/>
                </a:solidFill>
                <a:hlinkClick r:id="rId3"/>
              </a:rPr>
              <a:t>Generative AI at McMaster - u.mcmaster.ca/genai-atmac</a:t>
            </a:r>
            <a:endParaRPr lang="en-US" sz="2000">
              <a:solidFill>
                <a:schemeClr val="accent1"/>
              </a:solidFill>
            </a:endParaRPr>
          </a:p>
          <a:p>
            <a:pPr>
              <a:lnSpc>
                <a:spcPct val="100000"/>
              </a:lnSpc>
            </a:pPr>
            <a:r>
              <a:rPr lang="en-US" sz="2000">
                <a:solidFill>
                  <a:schemeClr val="accent1"/>
                </a:solidFill>
                <a:hlinkClick r:id="rId4"/>
              </a:rPr>
              <a:t>McMaster Library - library.mcmaster.ca</a:t>
            </a:r>
            <a:endParaRPr lang="en-US" sz="2000">
              <a:solidFill>
                <a:schemeClr val="accent1"/>
              </a:solidFill>
            </a:endParaRPr>
          </a:p>
          <a:p>
            <a:pPr>
              <a:lnSpc>
                <a:spcPct val="100000"/>
              </a:lnSpc>
            </a:pPr>
            <a:r>
              <a:rPr lang="en-US" sz="2000">
                <a:solidFill>
                  <a:schemeClr val="accent1"/>
                </a:solidFill>
                <a:hlinkClick r:id="rId5"/>
              </a:rPr>
              <a:t>Writing and Academic Skills - u.mcmaster.ca/writing</a:t>
            </a:r>
            <a:r>
              <a:rPr lang="en-US" sz="2000">
                <a:solidFill>
                  <a:schemeClr val="accent1"/>
                </a:solidFill>
              </a:rPr>
              <a:t> </a:t>
            </a:r>
            <a:r>
              <a:rPr lang="en-US" sz="2000"/>
              <a:t>through the </a:t>
            </a:r>
            <a:r>
              <a:rPr lang="en-US" sz="2000">
                <a:solidFill>
                  <a:schemeClr val="accent1"/>
                </a:solidFill>
                <a:hlinkClick r:id="rId6"/>
              </a:rPr>
              <a:t>Student Success Center - studentsuccess.mcmaster.ca</a:t>
            </a:r>
            <a:endParaRPr lang="en-US" sz="2000">
              <a:solidFill>
                <a:schemeClr val="accent1"/>
              </a:solidFill>
            </a:endParaRPr>
          </a:p>
          <a:p>
            <a:pPr>
              <a:lnSpc>
                <a:spcPct val="100000"/>
              </a:lnSpc>
            </a:pPr>
            <a:r>
              <a:rPr lang="en-US" sz="2000">
                <a:solidFill>
                  <a:schemeClr val="accent1"/>
                </a:solidFill>
                <a:hlinkClick r:id="rId7"/>
              </a:rPr>
              <a:t>Student Wellness Center - wellness.mcmaster.ca</a:t>
            </a:r>
            <a:endParaRPr lang="en-US" sz="2000">
              <a:solidFill>
                <a:schemeClr val="accent1"/>
              </a:solidFill>
            </a:endParaRPr>
          </a:p>
          <a:p>
            <a:pPr>
              <a:lnSpc>
                <a:spcPct val="100000"/>
              </a:lnSpc>
            </a:pPr>
            <a:r>
              <a:rPr lang="en-US" sz="2000">
                <a:solidFill>
                  <a:schemeClr val="accent1"/>
                </a:solidFill>
                <a:hlinkClick r:id="rId8"/>
              </a:rPr>
              <a:t>Student Accessibility Services - sas.mcmaster.ca</a:t>
            </a:r>
            <a:endParaRPr lang="en-US" sz="2000">
              <a:solidFill>
                <a:schemeClr val="accent1"/>
              </a:solidFill>
            </a:endParaRPr>
          </a:p>
        </p:txBody>
      </p:sp>
      <p:cxnSp>
        <p:nvCxnSpPr>
          <p:cNvPr id="21" name="Straight Arrow Connector 20">
            <a:extLst>
              <a:ext uri="{FF2B5EF4-FFF2-40B4-BE49-F238E27FC236}">
                <a16:creationId xmlns:a16="http://schemas.microsoft.com/office/drawing/2014/main" id="{6F829B18-032C-A83B-CD66-C1FB419C140F}"/>
              </a:ext>
              <a:ext uri="{C183D7F6-B498-43B3-948B-1728B52AA6E4}">
                <adec:decorative xmlns:adec="http://schemas.microsoft.com/office/drawing/2017/decorative" val="1"/>
              </a:ext>
            </a:extLst>
          </p:cNvPr>
          <p:cNvCxnSpPr/>
          <p:nvPr/>
        </p:nvCxnSpPr>
        <p:spPr>
          <a:xfrm>
            <a:off x="0" y="5618375"/>
            <a:ext cx="11368726" cy="0"/>
          </a:xfrm>
          <a:prstGeom prst="straightConnector1">
            <a:avLst/>
          </a:prstGeom>
          <a:ln w="190500">
            <a:gradFill>
              <a:gsLst>
                <a:gs pos="0">
                  <a:schemeClr val="bg1">
                    <a:lumMod val="65000"/>
                  </a:schemeClr>
                </a:gs>
                <a:gs pos="100000">
                  <a:schemeClr val="bg2"/>
                </a:gs>
              </a:gsLst>
              <a:lin ang="10800000" scaled="0"/>
            </a:gra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59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Connector 7">
            <a:extLst>
              <a:ext uri="{FF2B5EF4-FFF2-40B4-BE49-F238E27FC236}">
                <a16:creationId xmlns:a16="http://schemas.microsoft.com/office/drawing/2014/main" id="{EAA2ADB2-544C-6EE6-0F41-B8CB047FDAB2}"/>
              </a:ext>
              <a:ext uri="{C183D7F6-B498-43B3-948B-1728B52AA6E4}">
                <adec:decorative xmlns:adec="http://schemas.microsoft.com/office/drawing/2017/decorative" val="1"/>
              </a:ext>
            </a:extLst>
          </p:cNvPr>
          <p:cNvSpPr/>
          <p:nvPr/>
        </p:nvSpPr>
        <p:spPr>
          <a:xfrm>
            <a:off x="606490" y="269930"/>
            <a:ext cx="3182347" cy="3182347"/>
          </a:xfrm>
          <a:prstGeom prst="flowChartConnector">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sp>
        <p:nvSpPr>
          <p:cNvPr id="7" name="Flowchart: Connector 6">
            <a:extLst>
              <a:ext uri="{FF2B5EF4-FFF2-40B4-BE49-F238E27FC236}">
                <a16:creationId xmlns:a16="http://schemas.microsoft.com/office/drawing/2014/main" id="{E0F7C744-C083-AA2F-E0BB-9A81770639DC}"/>
              </a:ext>
              <a:ext uri="{C183D7F6-B498-43B3-948B-1728B52AA6E4}">
                <adec:decorative xmlns:adec="http://schemas.microsoft.com/office/drawing/2017/decorative" val="1"/>
              </a:ext>
            </a:extLst>
          </p:cNvPr>
          <p:cNvSpPr/>
          <p:nvPr/>
        </p:nvSpPr>
        <p:spPr>
          <a:xfrm>
            <a:off x="3214253" y="547253"/>
            <a:ext cx="5763491" cy="5763491"/>
          </a:xfrm>
          <a:prstGeom prst="flowChartConnector">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035D65D-652B-47C3-18E4-1FA3FD1663BF}"/>
              </a:ext>
            </a:extLst>
          </p:cNvPr>
          <p:cNvSpPr>
            <a:spLocks noGrp="1"/>
          </p:cNvSpPr>
          <p:nvPr>
            <p:ph type="ctrTitle"/>
          </p:nvPr>
        </p:nvSpPr>
        <p:spPr>
          <a:xfrm>
            <a:off x="4425806" y="2269502"/>
            <a:ext cx="3340387" cy="2318994"/>
          </a:xfrm>
        </p:spPr>
        <p:txBody>
          <a:bodyPr>
            <a:noAutofit/>
          </a:bodyPr>
          <a:lstStyle/>
          <a:p>
            <a:r>
              <a:rPr lang="en-US" sz="3200">
                <a:solidFill>
                  <a:schemeClr val="bg1"/>
                </a:solidFill>
                <a:latin typeface="Roboto Condensed" panose="02000000000000000000" pitchFamily="2" charset="0"/>
                <a:ea typeface="Roboto Condensed" panose="02000000000000000000" pitchFamily="2" charset="0"/>
              </a:rPr>
              <a:t>For more information go to </a:t>
            </a:r>
            <a:br>
              <a:rPr lang="en-US" sz="3200">
                <a:solidFill>
                  <a:schemeClr val="bg1"/>
                </a:solidFill>
                <a:latin typeface="Roboto Condensed" panose="02000000000000000000" pitchFamily="2" charset="0"/>
                <a:ea typeface="Roboto Condensed" panose="02000000000000000000" pitchFamily="2" charset="0"/>
              </a:rPr>
            </a:br>
            <a:r>
              <a:rPr lang="en-US" sz="3200">
                <a:solidFill>
                  <a:schemeClr val="accent4"/>
                </a:solidFill>
                <a:latin typeface="Roboto Condensed" panose="02000000000000000000" pitchFamily="2" charset="0"/>
                <a:ea typeface="Roboto Condensed" panose="02000000000000000000" pitchFamily="2" charset="0"/>
                <a:hlinkClick r:id="rId2">
                  <a:extLst>
                    <a:ext uri="{A12FA001-AC4F-418D-AE19-62706E023703}">
                      <ahyp:hlinkClr xmlns:ahyp="http://schemas.microsoft.com/office/drawing/2018/hyperlinkcolor" val="tx"/>
                    </a:ext>
                  </a:extLst>
                </a:hlinkClick>
              </a:rPr>
              <a:t>bit.ly/mcmasterai</a:t>
            </a:r>
            <a:r>
              <a:rPr lang="en-US" sz="3200">
                <a:solidFill>
                  <a:schemeClr val="bg1"/>
                </a:solidFill>
                <a:latin typeface="Roboto Condensed" panose="02000000000000000000" pitchFamily="2" charset="0"/>
                <a:ea typeface="Roboto Condensed" panose="02000000000000000000" pitchFamily="2" charset="0"/>
              </a:rPr>
              <a:t> or scan the QR code on the right.</a:t>
            </a:r>
            <a:endParaRPr lang="en-CA" sz="3200">
              <a:solidFill>
                <a:schemeClr val="bg1"/>
              </a:solidFill>
              <a:latin typeface="Roboto Condensed" panose="02000000000000000000" pitchFamily="2" charset="0"/>
              <a:ea typeface="Roboto Condensed" panose="02000000000000000000" pitchFamily="2" charset="0"/>
            </a:endParaRPr>
          </a:p>
        </p:txBody>
      </p:sp>
      <p:sp>
        <p:nvSpPr>
          <p:cNvPr id="10" name="Flowchart: Connector 9">
            <a:extLst>
              <a:ext uri="{FF2B5EF4-FFF2-40B4-BE49-F238E27FC236}">
                <a16:creationId xmlns:a16="http://schemas.microsoft.com/office/drawing/2014/main" id="{C061A33C-E423-E371-8A03-BD6B39A8997F}"/>
              </a:ext>
              <a:ext uri="{C183D7F6-B498-43B3-948B-1728B52AA6E4}">
                <adec:decorative xmlns:adec="http://schemas.microsoft.com/office/drawing/2017/decorative" val="1"/>
              </a:ext>
            </a:extLst>
          </p:cNvPr>
          <p:cNvSpPr/>
          <p:nvPr/>
        </p:nvSpPr>
        <p:spPr>
          <a:xfrm>
            <a:off x="8594258" y="1849352"/>
            <a:ext cx="2635599" cy="2635599"/>
          </a:xfrm>
          <a:prstGeom prst="flowChartConnector">
            <a:avLst/>
          </a:prstGeom>
          <a:noFill/>
          <a:ln w="127000">
            <a:solidFill>
              <a:schemeClr val="accent4"/>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pic>
        <p:nvPicPr>
          <p:cNvPr id="6" name="Picture 5" descr="A qr code with a letter b in the middle.">
            <a:extLst>
              <a:ext uri="{FF2B5EF4-FFF2-40B4-BE49-F238E27FC236}">
                <a16:creationId xmlns:a16="http://schemas.microsoft.com/office/drawing/2014/main" id="{06E35545-478A-2EE7-3596-2F776A3A0588}"/>
              </a:ext>
            </a:extLst>
          </p:cNvPr>
          <p:cNvPicPr>
            <a:picLocks noChangeAspect="1"/>
          </p:cNvPicPr>
          <p:nvPr/>
        </p:nvPicPr>
        <p:blipFill>
          <a:blip r:embed="rId3"/>
          <a:stretch>
            <a:fillRect/>
          </a:stretch>
        </p:blipFill>
        <p:spPr>
          <a:xfrm>
            <a:off x="9231225" y="2486319"/>
            <a:ext cx="1361663" cy="1361663"/>
          </a:xfrm>
          <a:prstGeom prst="rect">
            <a:avLst/>
          </a:prstGeom>
        </p:spPr>
      </p:pic>
    </p:spTree>
    <p:extLst>
      <p:ext uri="{BB962C8B-B14F-4D97-AF65-F5344CB8AC3E}">
        <p14:creationId xmlns:p14="http://schemas.microsoft.com/office/powerpoint/2010/main" val="3883349538"/>
      </p:ext>
    </p:extLst>
  </p:cSld>
  <p:clrMapOvr>
    <a:masterClrMapping/>
  </p:clrMapOvr>
</p:sld>
</file>

<file path=ppt/theme/theme1.xml><?xml version="1.0" encoding="utf-8"?>
<a:theme xmlns:a="http://schemas.openxmlformats.org/drawingml/2006/main" name="BWTheme2">
  <a:themeElements>
    <a:clrScheme name="McMaster Library Template Colours">
      <a:dk1>
        <a:srgbClr val="7A003C"/>
      </a:dk1>
      <a:lt1>
        <a:srgbClr val="FFFFFF"/>
      </a:lt1>
      <a:dk2>
        <a:srgbClr val="7A003C"/>
      </a:dk2>
      <a:lt2>
        <a:srgbClr val="5E6A71"/>
      </a:lt2>
      <a:accent1>
        <a:srgbClr val="007096"/>
      </a:accent1>
      <a:accent2>
        <a:srgbClr val="8BD3E6"/>
      </a:accent2>
      <a:accent3>
        <a:srgbClr val="D2D755"/>
      </a:accent3>
      <a:accent4>
        <a:srgbClr val="FFBC3D"/>
      </a:accent4>
      <a:accent5>
        <a:srgbClr val="007B4B"/>
      </a:accent5>
      <a:accent6>
        <a:srgbClr val="A6192E"/>
      </a:accent6>
      <a:hlink>
        <a:srgbClr val="007096"/>
      </a:hlink>
      <a:folHlink>
        <a:srgbClr val="008BBC"/>
      </a:folHlink>
    </a:clrScheme>
    <a:fontScheme name="McMaster - Roboto">
      <a:majorFont>
        <a:latin typeface="Roboto Light"/>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WTheme2" id="{6FE176F3-8373-40D6-9BB6-9ABF503233CC}" vid="{C1B71E45-2B84-4AE1-B7D3-C6852E7718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BWTheme2</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BWTheme2</vt:lpstr>
      <vt:lpstr>Guidelines for Students on Generative Artificial Intelligence at McMaster University</vt:lpstr>
      <vt:lpstr>What is Generative AI?</vt:lpstr>
      <vt:lpstr>Ask First</vt:lpstr>
      <vt:lpstr>Generative AI Has Limits</vt:lpstr>
      <vt:lpstr>Be Transparent</vt:lpstr>
      <vt:lpstr>Learning Matters</vt:lpstr>
      <vt:lpstr>Find out more</vt:lpstr>
      <vt:lpstr>For more information go to  bit.ly/mcmasterai or scan the QR code on the right.</vt:lpstr>
    </vt:vector>
  </TitlesOfParts>
  <Company>UL Libraries McMaster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Penfold, Kelly</dc:creator>
  <cp:revision>2</cp:revision>
  <dcterms:created xsi:type="dcterms:W3CDTF">2023-08-15T15:09:48Z</dcterms:created>
  <dcterms:modified xsi:type="dcterms:W3CDTF">2023-09-26T18:42:40Z</dcterms:modified>
</cp:coreProperties>
</file>