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BADF56-03D2-4C64-BFFC-B7AAA0489459}">
  <a:tblStyle styleId="{AEBADF56-03D2-4C64-BFFC-B7AAA04894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{AEBADF56-03D2-4C64-BFFC-B7AAA0489459}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