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fc3e131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fc3e131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fc3e13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fc3e13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fc3e13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fc3e13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fc3e13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fc3e13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fc3e131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fc3e131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fc3e13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afc3e13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fc3e13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fc3e13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fc3e13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fc3e13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fc3e131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fc3e131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fc3e13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fc3e13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fc3e131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fc3e13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d58f40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d58f40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fc3e131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fc3e131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fc3e131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fc3e131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fc3e13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fc3e13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afc3e13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afc3e13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afc3e131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afc3e131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fc3e131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afc3e131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afc3e131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afc3e131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afc3e131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afc3e131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afc3e131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afc3e131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afc3e131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afc3e131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fc3e1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fc3e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afc3e131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afc3e131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fc3e131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fc3e131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d58f40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d58f40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d58f408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d58f408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afc3e131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afc3e131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fc3e131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fc3e131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afc3e13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afc3e13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afc3e131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afc3e131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afc3e131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afc3e131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afc3e131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afc3e131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fc3e13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fc3e13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fc3e131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fc3e131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afc3e131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afc3e131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afc3e131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afc3e131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afc3e131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afc3e131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afc3e131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afc3e131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afc3e13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afc3e13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afc3e131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afc3e131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afc3e131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afc3e131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afc3e131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afc3e131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afc3e131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afc3e131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fc3e13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fc3e13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afc3e131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afc3e131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d58f40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7d58f40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d58f40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7d58f40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afc3e131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afc3e131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afc3e131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afc3e131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afc3e13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afc3e13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afc3e131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afc3e131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afc3e131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afc3e131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afc3e131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afc3e131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afc3e131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afc3e131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fc3e13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fc3e13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afc3e131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afc3e131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b93e36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b93e36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b93e36d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b93e36d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b93e36d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b93e36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93e36d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93e36d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b93e36d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b93e36d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b93e36d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b93e36d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fc3e13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fc3e13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fc3e13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fc3e13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fc3e13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fc3e13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display a list of information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your friends on Facebook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results from a 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has &lt;ul&gt; and &lt;ol&gt; tags to help make this easy!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Divs and Spans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when we discuss CSS and Bootstrap 4 to style our sites, we’ll want to apply style to only certain sections of the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and Spans allow us to segment portions of our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Attributes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element tags have attributes that you can directly manipulate.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adding a link or adding a source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discover attributes with HTML!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Part6_HTML_AssessmentOne.html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function of websites it to accept user information as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Registration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sort of submission to the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HTML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the main component of what is rendered in the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working with HTML often later on as we learn to connect it to Flask with Jinja Templating.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&lt;form&gt;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set up a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add special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&lt;input&gt;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accept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form element already has a corresponding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tag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input type to add a button for form submission.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how to create these automatically with Flask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methods of submitting the form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requests a representation of the specified resource.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our simple HTML forms, GET will send back the information to our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submits data to be processed.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POST once we learn how to connect a database with Flask to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supply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 for a redirect after submitting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forms are also currently just empty boxes.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to add labels to the forms themselves.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more form input types that require extra element tags.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HTML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Create HTML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2 Assessment Exercises to test your skills as we go along.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Part10_HTML_AssessmentTwo.html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CSS Syntax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Selector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Element Inspection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Fonts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8" name="Google Shape;31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allows us to change style attributes of HTML elements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need to create a .css file to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CSS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CSS syntax to link elements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style attribute name-value pairs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ctrTitle"/>
          </p:nvPr>
        </p:nvSpPr>
        <p:spPr>
          <a:xfrm>
            <a:off x="311708" y="124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Backgrounds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Borders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CSS properties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back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Classes and 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already feel comfortable with HTML and understand the different HTML tags and how to interact with them, feel free to skip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that we can select every element of a certain tag type in our 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 we do if we only want to select some of these? Or just one?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divs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but these options limit 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HTML, having to make sure everything is in the same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solution to these issues is the use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HTML element can accept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specifically connect to these classes or ids from our CSS with a special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(periods) for a 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id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are used to assign a CSS style to multiple different elements throughout the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are used to apply a style to a single element.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should be used for unique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Inspect Elements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8" name="Google Shape;39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Chrome browser comes with the ability to inspect elements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explore their HTML and CSS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how this works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Fonts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4" name="Google Shape;41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apply custom fonts to our websites through the use font properties in the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the Google Font API to add custom fonts, as well as explore various font properties!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0" name="Google Shape;43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CSS skills with a quick Assessment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open: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open the solution file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6" name="Google Shape;446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4" name="Google Shape;45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5" name="Google Shape;45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Bootstrap Component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Navbars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Bootstrap Documentation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is Bootstrap?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Bootstrap is really just a CSS file and a JS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in practice, it’s a lot more than that!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has pre-built, easy to use components we can incorporate into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easiest to understand this by going to the Bootstrap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www.getbootstrap.com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Basics and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86" name="Google Shape;48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Components and Classes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Linking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Containers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Jumbotrons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Buttons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2" name="Google Shape;50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3" name="Google Shape;50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Bootstrap can help make forms look great!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we’re just going to walk through the code and discuss the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absolute basics of an HTML file and how it’s structured!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Navigation Bars are present on almost all major websites.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allow us to quickly link to other pages on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“navbar”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 tag.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classes can then be added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 to add styling and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also allows for the easy creation of “collapsing” navbars.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navbar will adjust to smaller screen sizes with a drop down menu.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2" name="Google Shape;542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complete this section by testing your new Bootstrap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how to use Bootstrap means being comfortable utilizing components you haven’t directly worked yet.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project, you will be building out a carousel picture site from some skeleton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2 HTML files: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Bootstrap_Project_Main.html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Bootstrap_Project_Signup.html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tasks we need to accomplish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74" name="Google Shape;57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Tagging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components of a site are defined by HTML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elements have corresponding tags inside an .html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basic tags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