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A30D57-16A1-4DBF-80E3-4ABDBF7BCE27}">
  <a:tblStyle styleId="{EEA30D57-16A1-4DBF-80E3-4ABDBF7BC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{EEA30D57-16A1-4DBF-80E3-4ABDBF7BCE27}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{EEA30D57-16A1-4DBF-80E3-4ABDBF7BCE27}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