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71F9F2-539E-4509-8D43-66F3567DE11F}">
  <a:tblStyle styleId="{C171F9F2-539E-4509-8D43-66F3567DE1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{C171F9F2-539E-4509-8D43-66F3567DE11F}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