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D207CD-9A32-412F-8710-507590A77BEC}">
  <a:tblStyle styleId="{5AD207CD-9A32-412F-8710-507590A77B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{5AD207CD-9A32-412F-8710-507590A77BEC}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