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54BC3-B330-4D37-ADBB-970BB5617BA2}" v="18" dt="2023-12-04T16:20:37.1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0"/>
  </p:normalViewPr>
  <p:slideViewPr>
    <p:cSldViewPr>
      <p:cViewPr varScale="1">
        <p:scale>
          <a:sx n="120" d="100"/>
          <a:sy n="120" d="100"/>
        </p:scale>
        <p:origin x="608"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olanu, Satish Reddy" userId="2cf267fc-6bfd-4b8c-83b3-8d16165a0b87" providerId="ADAL" clId="{ABD54BC3-B330-4D37-ADBB-970BB5617BA2}"/>
    <pc:docChg chg="undo custSel addSld delSld modSld modShowInfo">
      <pc:chgData name="Palakolanu, Satish Reddy" userId="2cf267fc-6bfd-4b8c-83b3-8d16165a0b87" providerId="ADAL" clId="{ABD54BC3-B330-4D37-ADBB-970BB5617BA2}" dt="2023-12-12T19:43:39.006" v="2237" actId="20577"/>
      <pc:docMkLst>
        <pc:docMk/>
      </pc:docMkLst>
      <pc:sldChg chg="modSp mod">
        <pc:chgData name="Palakolanu, Satish Reddy" userId="2cf267fc-6bfd-4b8c-83b3-8d16165a0b87" providerId="ADAL" clId="{ABD54BC3-B330-4D37-ADBB-970BB5617BA2}" dt="2023-12-12T19:43:39.006" v="2237" actId="20577"/>
        <pc:sldMkLst>
          <pc:docMk/>
          <pc:sldMk cId="0" sldId="256"/>
        </pc:sldMkLst>
        <pc:spChg chg="mod">
          <ac:chgData name="Palakolanu, Satish Reddy" userId="2cf267fc-6bfd-4b8c-83b3-8d16165a0b87" providerId="ADAL" clId="{ABD54BC3-B330-4D37-ADBB-970BB5617BA2}" dt="2023-12-12T19:43:39.006" v="2237" actId="20577"/>
          <ac:spMkLst>
            <pc:docMk/>
            <pc:sldMk cId="0" sldId="256"/>
            <ac:spMk id="2" creationId="{00000000-0000-0000-0000-000000000000}"/>
          </ac:spMkLst>
        </pc:spChg>
      </pc:sldChg>
      <pc:sldChg chg="modSp mod">
        <pc:chgData name="Palakolanu, Satish Reddy" userId="2cf267fc-6bfd-4b8c-83b3-8d16165a0b87" providerId="ADAL" clId="{ABD54BC3-B330-4D37-ADBB-970BB5617BA2}" dt="2023-12-04T15:25:27.456" v="144" actId="122"/>
        <pc:sldMkLst>
          <pc:docMk/>
          <pc:sldMk cId="0" sldId="257"/>
        </pc:sldMkLst>
        <pc:spChg chg="mod">
          <ac:chgData name="Palakolanu, Satish Reddy" userId="2cf267fc-6bfd-4b8c-83b3-8d16165a0b87" providerId="ADAL" clId="{ABD54BC3-B330-4D37-ADBB-970BB5617BA2}" dt="2023-12-04T15:23:42.374" v="24" actId="255"/>
          <ac:spMkLst>
            <pc:docMk/>
            <pc:sldMk cId="0" sldId="257"/>
            <ac:spMk id="2" creationId="{00000000-0000-0000-0000-000000000000}"/>
          </ac:spMkLst>
        </pc:spChg>
        <pc:spChg chg="mod">
          <ac:chgData name="Palakolanu, Satish Reddy" userId="2cf267fc-6bfd-4b8c-83b3-8d16165a0b87" providerId="ADAL" clId="{ABD54BC3-B330-4D37-ADBB-970BB5617BA2}" dt="2023-12-04T15:25:27.456" v="144" actId="122"/>
          <ac:spMkLst>
            <pc:docMk/>
            <pc:sldMk cId="0" sldId="257"/>
            <ac:spMk id="3" creationId="{00000000-0000-0000-0000-000000000000}"/>
          </ac:spMkLst>
        </pc:spChg>
      </pc:sldChg>
      <pc:sldChg chg="modSp mod">
        <pc:chgData name="Palakolanu, Satish Reddy" userId="2cf267fc-6bfd-4b8c-83b3-8d16165a0b87" providerId="ADAL" clId="{ABD54BC3-B330-4D37-ADBB-970BB5617BA2}" dt="2023-12-04T16:21:44.989" v="2208" actId="1076"/>
        <pc:sldMkLst>
          <pc:docMk/>
          <pc:sldMk cId="0" sldId="258"/>
        </pc:sldMkLst>
        <pc:spChg chg="mod">
          <ac:chgData name="Palakolanu, Satish Reddy" userId="2cf267fc-6bfd-4b8c-83b3-8d16165a0b87" providerId="ADAL" clId="{ABD54BC3-B330-4D37-ADBB-970BB5617BA2}" dt="2023-12-04T16:21:44.989" v="2208" actId="1076"/>
          <ac:spMkLst>
            <pc:docMk/>
            <pc:sldMk cId="0" sldId="258"/>
            <ac:spMk id="4" creationId="{00000000-0000-0000-0000-000000000000}"/>
          </ac:spMkLst>
        </pc:spChg>
      </pc:sldChg>
      <pc:sldChg chg="modSp mod">
        <pc:chgData name="Palakolanu, Satish Reddy" userId="2cf267fc-6bfd-4b8c-83b3-8d16165a0b87" providerId="ADAL" clId="{ABD54BC3-B330-4D37-ADBB-970BB5617BA2}" dt="2023-12-04T15:35:48.808" v="413" actId="20577"/>
        <pc:sldMkLst>
          <pc:docMk/>
          <pc:sldMk cId="0" sldId="259"/>
        </pc:sldMkLst>
        <pc:spChg chg="mod">
          <ac:chgData name="Palakolanu, Satish Reddy" userId="2cf267fc-6bfd-4b8c-83b3-8d16165a0b87" providerId="ADAL" clId="{ABD54BC3-B330-4D37-ADBB-970BB5617BA2}" dt="2023-12-04T15:35:48.808" v="413" actId="20577"/>
          <ac:spMkLst>
            <pc:docMk/>
            <pc:sldMk cId="0" sldId="259"/>
            <ac:spMk id="3" creationId="{00000000-0000-0000-0000-000000000000}"/>
          </ac:spMkLst>
        </pc:spChg>
      </pc:sldChg>
      <pc:sldChg chg="modSp mod">
        <pc:chgData name="Palakolanu, Satish Reddy" userId="2cf267fc-6bfd-4b8c-83b3-8d16165a0b87" providerId="ADAL" clId="{ABD54BC3-B330-4D37-ADBB-970BB5617BA2}" dt="2023-12-04T15:57:37.476" v="871"/>
        <pc:sldMkLst>
          <pc:docMk/>
          <pc:sldMk cId="0" sldId="261"/>
        </pc:sldMkLst>
        <pc:spChg chg="mod">
          <ac:chgData name="Palakolanu, Satish Reddy" userId="2cf267fc-6bfd-4b8c-83b3-8d16165a0b87" providerId="ADAL" clId="{ABD54BC3-B330-4D37-ADBB-970BB5617BA2}" dt="2023-12-04T15:57:37.476" v="871"/>
          <ac:spMkLst>
            <pc:docMk/>
            <pc:sldMk cId="0" sldId="261"/>
            <ac:spMk id="3" creationId="{00000000-0000-0000-0000-000000000000}"/>
          </ac:spMkLst>
        </pc:spChg>
      </pc:sldChg>
      <pc:sldChg chg="addSp modSp new del mod">
        <pc:chgData name="Palakolanu, Satish Reddy" userId="2cf267fc-6bfd-4b8c-83b3-8d16165a0b87" providerId="ADAL" clId="{ABD54BC3-B330-4D37-ADBB-970BB5617BA2}" dt="2023-12-04T15:29:46.670" v="198" actId="2696"/>
        <pc:sldMkLst>
          <pc:docMk/>
          <pc:sldMk cId="573930697" sldId="262"/>
        </pc:sldMkLst>
        <pc:spChg chg="add mod">
          <ac:chgData name="Palakolanu, Satish Reddy" userId="2cf267fc-6bfd-4b8c-83b3-8d16165a0b87" providerId="ADAL" clId="{ABD54BC3-B330-4D37-ADBB-970BB5617BA2}" dt="2023-12-04T15:26:53.546" v="150" actId="207"/>
          <ac:spMkLst>
            <pc:docMk/>
            <pc:sldMk cId="573930697" sldId="262"/>
            <ac:spMk id="3" creationId="{4F24DB23-4DBE-8829-1167-DACAF77242D7}"/>
          </ac:spMkLst>
        </pc:spChg>
        <pc:spChg chg="add mod">
          <ac:chgData name="Palakolanu, Satish Reddy" userId="2cf267fc-6bfd-4b8c-83b3-8d16165a0b87" providerId="ADAL" clId="{ABD54BC3-B330-4D37-ADBB-970BB5617BA2}" dt="2023-12-04T15:29:25.860" v="197" actId="20577"/>
          <ac:spMkLst>
            <pc:docMk/>
            <pc:sldMk cId="573930697" sldId="262"/>
            <ac:spMk id="5" creationId="{F1B23A1A-EF32-DA47-6CCC-1EF734F9A154}"/>
          </ac:spMkLst>
        </pc:spChg>
      </pc:sldChg>
      <pc:sldChg chg="addSp modSp new mod">
        <pc:chgData name="Palakolanu, Satish Reddy" userId="2cf267fc-6bfd-4b8c-83b3-8d16165a0b87" providerId="ADAL" clId="{ABD54BC3-B330-4D37-ADBB-970BB5617BA2}" dt="2023-12-04T15:39:01.623" v="615" actId="207"/>
        <pc:sldMkLst>
          <pc:docMk/>
          <pc:sldMk cId="1491646346" sldId="262"/>
        </pc:sldMkLst>
        <pc:spChg chg="add mod">
          <ac:chgData name="Palakolanu, Satish Reddy" userId="2cf267fc-6bfd-4b8c-83b3-8d16165a0b87" providerId="ADAL" clId="{ABD54BC3-B330-4D37-ADBB-970BB5617BA2}" dt="2023-12-04T15:39:01.623" v="615" actId="207"/>
          <ac:spMkLst>
            <pc:docMk/>
            <pc:sldMk cId="1491646346" sldId="262"/>
            <ac:spMk id="4" creationId="{D40D9EFA-EAA3-CD71-608F-CD3584069D3F}"/>
          </ac:spMkLst>
        </pc:spChg>
        <pc:graphicFrameChg chg="add mod modGraphic">
          <ac:chgData name="Palakolanu, Satish Reddy" userId="2cf267fc-6bfd-4b8c-83b3-8d16165a0b87" providerId="ADAL" clId="{ABD54BC3-B330-4D37-ADBB-970BB5617BA2}" dt="2023-12-04T15:38:05.024" v="608" actId="20577"/>
          <ac:graphicFrameMkLst>
            <pc:docMk/>
            <pc:sldMk cId="1491646346" sldId="262"/>
            <ac:graphicFrameMk id="2" creationId="{577B4067-E178-323F-46AB-2B6927863A69}"/>
          </ac:graphicFrameMkLst>
        </pc:graphicFrameChg>
      </pc:sldChg>
      <pc:sldChg chg="addSp delSp modSp new mod">
        <pc:chgData name="Palakolanu, Satish Reddy" userId="2cf267fc-6bfd-4b8c-83b3-8d16165a0b87" providerId="ADAL" clId="{ABD54BC3-B330-4D37-ADBB-970BB5617BA2}" dt="2023-12-04T16:31:08.922" v="2228" actId="207"/>
        <pc:sldMkLst>
          <pc:docMk/>
          <pc:sldMk cId="3951799383" sldId="263"/>
        </pc:sldMkLst>
        <pc:spChg chg="add del mod">
          <ac:chgData name="Palakolanu, Satish Reddy" userId="2cf267fc-6bfd-4b8c-83b3-8d16165a0b87" providerId="ADAL" clId="{ABD54BC3-B330-4D37-ADBB-970BB5617BA2}" dt="2023-12-04T15:40:38.306" v="625"/>
          <ac:spMkLst>
            <pc:docMk/>
            <pc:sldMk cId="3951799383" sldId="263"/>
            <ac:spMk id="3" creationId="{3854E0A0-E736-CFE7-7BB1-B19D5CC58B44}"/>
          </ac:spMkLst>
        </pc:spChg>
        <pc:spChg chg="add del mod">
          <ac:chgData name="Palakolanu, Satish Reddy" userId="2cf267fc-6bfd-4b8c-83b3-8d16165a0b87" providerId="ADAL" clId="{ABD54BC3-B330-4D37-ADBB-970BB5617BA2}" dt="2023-12-04T15:42:00.324" v="632"/>
          <ac:spMkLst>
            <pc:docMk/>
            <pc:sldMk cId="3951799383" sldId="263"/>
            <ac:spMk id="5" creationId="{324C38C8-3B39-EC39-7730-135006E9FA04}"/>
          </ac:spMkLst>
        </pc:spChg>
        <pc:spChg chg="add mod">
          <ac:chgData name="Palakolanu, Satish Reddy" userId="2cf267fc-6bfd-4b8c-83b3-8d16165a0b87" providerId="ADAL" clId="{ABD54BC3-B330-4D37-ADBB-970BB5617BA2}" dt="2023-12-04T15:42:28.592" v="635" actId="255"/>
          <ac:spMkLst>
            <pc:docMk/>
            <pc:sldMk cId="3951799383" sldId="263"/>
            <ac:spMk id="7" creationId="{72A2ECA8-1FD9-9A41-B04D-22225983553A}"/>
          </ac:spMkLst>
        </pc:spChg>
        <pc:graphicFrameChg chg="add mod modGraphic">
          <ac:chgData name="Palakolanu, Satish Reddy" userId="2cf267fc-6bfd-4b8c-83b3-8d16165a0b87" providerId="ADAL" clId="{ABD54BC3-B330-4D37-ADBB-970BB5617BA2}" dt="2023-12-04T16:31:08.922" v="2228" actId="207"/>
          <ac:graphicFrameMkLst>
            <pc:docMk/>
            <pc:sldMk cId="3951799383" sldId="263"/>
            <ac:graphicFrameMk id="8" creationId="{D2246540-7B3F-108E-75C7-EE225E5EB2E9}"/>
          </ac:graphicFrameMkLst>
        </pc:graphicFrameChg>
        <pc:graphicFrameChg chg="add del modGraphic">
          <ac:chgData name="Palakolanu, Satish Reddy" userId="2cf267fc-6bfd-4b8c-83b3-8d16165a0b87" providerId="ADAL" clId="{ABD54BC3-B330-4D37-ADBB-970BB5617BA2}" dt="2023-12-04T15:47:05.007" v="657" actId="21"/>
          <ac:graphicFrameMkLst>
            <pc:docMk/>
            <pc:sldMk cId="3951799383" sldId="263"/>
            <ac:graphicFrameMk id="9" creationId="{68EA43B2-F582-11A6-B877-F16946237D9B}"/>
          </ac:graphicFrameMkLst>
        </pc:graphicFrameChg>
      </pc:sldChg>
      <pc:sldChg chg="addSp modSp new mod">
        <pc:chgData name="Palakolanu, Satish Reddy" userId="2cf267fc-6bfd-4b8c-83b3-8d16165a0b87" providerId="ADAL" clId="{ABD54BC3-B330-4D37-ADBB-970BB5617BA2}" dt="2023-12-04T15:54:38.331" v="851" actId="14100"/>
        <pc:sldMkLst>
          <pc:docMk/>
          <pc:sldMk cId="4050106350" sldId="264"/>
        </pc:sldMkLst>
        <pc:spChg chg="add mod">
          <ac:chgData name="Palakolanu, Satish Reddy" userId="2cf267fc-6bfd-4b8c-83b3-8d16165a0b87" providerId="ADAL" clId="{ABD54BC3-B330-4D37-ADBB-970BB5617BA2}" dt="2023-12-04T15:51:59.774" v="838" actId="255"/>
          <ac:spMkLst>
            <pc:docMk/>
            <pc:sldMk cId="4050106350" sldId="264"/>
            <ac:spMk id="3" creationId="{45843E3A-E3C8-6FC8-650B-60794A994742}"/>
          </ac:spMkLst>
        </pc:spChg>
        <pc:graphicFrameChg chg="add mod modGraphic">
          <ac:chgData name="Palakolanu, Satish Reddy" userId="2cf267fc-6bfd-4b8c-83b3-8d16165a0b87" providerId="ADAL" clId="{ABD54BC3-B330-4D37-ADBB-970BB5617BA2}" dt="2023-12-04T15:53:46.179" v="843" actId="14100"/>
          <ac:graphicFrameMkLst>
            <pc:docMk/>
            <pc:sldMk cId="4050106350" sldId="264"/>
            <ac:graphicFrameMk id="4" creationId="{6AC985E3-A1A9-5CCF-93BB-296799BE61FA}"/>
          </ac:graphicFrameMkLst>
        </pc:graphicFrameChg>
        <pc:picChg chg="add mod">
          <ac:chgData name="Palakolanu, Satish Reddy" userId="2cf267fc-6bfd-4b8c-83b3-8d16165a0b87" providerId="ADAL" clId="{ABD54BC3-B330-4D37-ADBB-970BB5617BA2}" dt="2023-12-04T15:54:38.331" v="851" actId="14100"/>
          <ac:picMkLst>
            <pc:docMk/>
            <pc:sldMk cId="4050106350" sldId="264"/>
            <ac:picMk id="6" creationId="{CBDB6006-1124-15AA-E66A-BF435CAECF75}"/>
          </ac:picMkLst>
        </pc:picChg>
      </pc:sldChg>
      <pc:sldChg chg="addSp delSp modSp new mod">
        <pc:chgData name="Palakolanu, Satish Reddy" userId="2cf267fc-6bfd-4b8c-83b3-8d16165a0b87" providerId="ADAL" clId="{ABD54BC3-B330-4D37-ADBB-970BB5617BA2}" dt="2023-12-04T16:01:57.282" v="1215" actId="1076"/>
        <pc:sldMkLst>
          <pc:docMk/>
          <pc:sldMk cId="3599538168" sldId="265"/>
        </pc:sldMkLst>
        <pc:spChg chg="add mod">
          <ac:chgData name="Palakolanu, Satish Reddy" userId="2cf267fc-6bfd-4b8c-83b3-8d16165a0b87" providerId="ADAL" clId="{ABD54BC3-B330-4D37-ADBB-970BB5617BA2}" dt="2023-12-04T15:56:51.677" v="864" actId="2711"/>
          <ac:spMkLst>
            <pc:docMk/>
            <pc:sldMk cId="3599538168" sldId="265"/>
            <ac:spMk id="5" creationId="{5055AED3-D96D-8983-DF9C-B3A11C744F7C}"/>
          </ac:spMkLst>
        </pc:spChg>
        <pc:graphicFrameChg chg="add mod modGraphic">
          <ac:chgData name="Palakolanu, Satish Reddy" userId="2cf267fc-6bfd-4b8c-83b3-8d16165a0b87" providerId="ADAL" clId="{ABD54BC3-B330-4D37-ADBB-970BB5617BA2}" dt="2023-12-04T16:00:35.850" v="1207" actId="14100"/>
          <ac:graphicFrameMkLst>
            <pc:docMk/>
            <pc:sldMk cId="3599538168" sldId="265"/>
            <ac:graphicFrameMk id="6" creationId="{0AC07BFA-94FA-5AD8-CDCD-3B4282B57646}"/>
          </ac:graphicFrameMkLst>
        </pc:graphicFrameChg>
        <pc:picChg chg="add del">
          <ac:chgData name="Palakolanu, Satish Reddy" userId="2cf267fc-6bfd-4b8c-83b3-8d16165a0b87" providerId="ADAL" clId="{ABD54BC3-B330-4D37-ADBB-970BB5617BA2}" dt="2023-12-04T15:55:56.166" v="854" actId="478"/>
          <ac:picMkLst>
            <pc:docMk/>
            <pc:sldMk cId="3599538168" sldId="265"/>
            <ac:picMk id="3" creationId="{90A090A4-17CF-BB9A-F814-469BAC012B1D}"/>
          </ac:picMkLst>
        </pc:picChg>
        <pc:picChg chg="add mod">
          <ac:chgData name="Palakolanu, Satish Reddy" userId="2cf267fc-6bfd-4b8c-83b3-8d16165a0b87" providerId="ADAL" clId="{ABD54BC3-B330-4D37-ADBB-970BB5617BA2}" dt="2023-12-04T16:01:57.282" v="1215" actId="1076"/>
          <ac:picMkLst>
            <pc:docMk/>
            <pc:sldMk cId="3599538168" sldId="265"/>
            <ac:picMk id="8" creationId="{52D74044-6EA9-3BCD-3737-6527324146B1}"/>
          </ac:picMkLst>
        </pc:picChg>
      </pc:sldChg>
      <pc:sldChg chg="addSp modSp new mod">
        <pc:chgData name="Palakolanu, Satish Reddy" userId="2cf267fc-6bfd-4b8c-83b3-8d16165a0b87" providerId="ADAL" clId="{ABD54BC3-B330-4D37-ADBB-970BB5617BA2}" dt="2023-12-04T16:16:40.914" v="2189" actId="14100"/>
        <pc:sldMkLst>
          <pc:docMk/>
          <pc:sldMk cId="2021828477" sldId="266"/>
        </pc:sldMkLst>
        <pc:spChg chg="add mod">
          <ac:chgData name="Palakolanu, Satish Reddy" userId="2cf267fc-6bfd-4b8c-83b3-8d16165a0b87" providerId="ADAL" clId="{ABD54BC3-B330-4D37-ADBB-970BB5617BA2}" dt="2023-12-04T16:03:29.785" v="1228" actId="20577"/>
          <ac:spMkLst>
            <pc:docMk/>
            <pc:sldMk cId="2021828477" sldId="266"/>
            <ac:spMk id="3" creationId="{9686EC5D-411B-F252-AAB0-091FAB95E879}"/>
          </ac:spMkLst>
        </pc:spChg>
        <pc:graphicFrameChg chg="add mod modGraphic">
          <ac:chgData name="Palakolanu, Satish Reddy" userId="2cf267fc-6bfd-4b8c-83b3-8d16165a0b87" providerId="ADAL" clId="{ABD54BC3-B330-4D37-ADBB-970BB5617BA2}" dt="2023-12-04T16:16:40.914" v="2189" actId="14100"/>
          <ac:graphicFrameMkLst>
            <pc:docMk/>
            <pc:sldMk cId="2021828477" sldId="266"/>
            <ac:graphicFrameMk id="4" creationId="{127458A4-B3AC-D966-7DC9-1EBD50085A4F}"/>
          </ac:graphicFrameMkLst>
        </pc:graphicFrameChg>
      </pc:sldChg>
      <pc:sldChg chg="addSp delSp modSp new mod modClrScheme chgLayout">
        <pc:chgData name="Palakolanu, Satish Reddy" userId="2cf267fc-6bfd-4b8c-83b3-8d16165a0b87" providerId="ADAL" clId="{ABD54BC3-B330-4D37-ADBB-970BB5617BA2}" dt="2023-12-04T16:21:01.185" v="2207" actId="1036"/>
        <pc:sldMkLst>
          <pc:docMk/>
          <pc:sldMk cId="388388473" sldId="267"/>
        </pc:sldMkLst>
        <pc:spChg chg="add mod">
          <ac:chgData name="Palakolanu, Satish Reddy" userId="2cf267fc-6bfd-4b8c-83b3-8d16165a0b87" providerId="ADAL" clId="{ABD54BC3-B330-4D37-ADBB-970BB5617BA2}" dt="2023-12-04T16:17:06.776" v="2191" actId="700"/>
          <ac:spMkLst>
            <pc:docMk/>
            <pc:sldMk cId="388388473" sldId="267"/>
            <ac:spMk id="2" creationId="{EFA41099-485E-1D5F-6E8D-21E35D9B4053}"/>
          </ac:spMkLst>
        </pc:spChg>
        <pc:picChg chg="add del mod">
          <ac:chgData name="Palakolanu, Satish Reddy" userId="2cf267fc-6bfd-4b8c-83b3-8d16165a0b87" providerId="ADAL" clId="{ABD54BC3-B330-4D37-ADBB-970BB5617BA2}" dt="2023-12-04T16:19:39.443" v="2198" actId="478"/>
          <ac:picMkLst>
            <pc:docMk/>
            <pc:sldMk cId="388388473" sldId="267"/>
            <ac:picMk id="4" creationId="{5C335FCE-D1A5-5A88-5A56-1DE4FEA30B86}"/>
          </ac:picMkLst>
        </pc:picChg>
        <pc:picChg chg="add mod">
          <ac:chgData name="Palakolanu, Satish Reddy" userId="2cf267fc-6bfd-4b8c-83b3-8d16165a0b87" providerId="ADAL" clId="{ABD54BC3-B330-4D37-ADBB-970BB5617BA2}" dt="2023-12-04T16:21:01.185" v="2207" actId="1036"/>
          <ac:picMkLst>
            <pc:docMk/>
            <pc:sldMk cId="388388473" sldId="267"/>
            <ac:picMk id="6" creationId="{79C8C491-7F3A-870D-F4F5-B7E1C05D8E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8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1384D"/>
          </a:solidFill>
        </p:spPr>
        <p:txBody>
          <a:bodyPr wrap="square" lIns="0" tIns="0" rIns="0" bIns="0" rtlCol="0"/>
          <a:lstStyle/>
          <a:p>
            <a:endParaRPr/>
          </a:p>
        </p:txBody>
      </p:sp>
      <p:sp>
        <p:nvSpPr>
          <p:cNvPr id="17" name="bg object 17"/>
          <p:cNvSpPr/>
          <p:nvPr/>
        </p:nvSpPr>
        <p:spPr>
          <a:xfrm>
            <a:off x="-124" y="0"/>
            <a:ext cx="9144635" cy="4398645"/>
          </a:xfrm>
          <a:custGeom>
            <a:avLst/>
            <a:gdLst/>
            <a:ahLst/>
            <a:cxnLst/>
            <a:rect l="l" t="t" r="r" b="b"/>
            <a:pathLst>
              <a:path w="9144635" h="4398645">
                <a:moveTo>
                  <a:pt x="0" y="4398099"/>
                </a:moveTo>
                <a:lnTo>
                  <a:pt x="0" y="0"/>
                </a:lnTo>
                <a:lnTo>
                  <a:pt x="9144249" y="0"/>
                </a:lnTo>
                <a:lnTo>
                  <a:pt x="9143999" y="1772849"/>
                </a:lnTo>
                <a:lnTo>
                  <a:pt x="0" y="439809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solidFill>
            <a:srgbClr val="31384D"/>
          </a:solidFill>
        </p:spPr>
        <p:txBody>
          <a:bodyPr wrap="square" lIns="0" tIns="0" rIns="0" bIns="0" rtlCol="0"/>
          <a:lstStyle/>
          <a:p>
            <a:endParaRPr/>
          </a:p>
        </p:txBody>
      </p:sp>
      <p:sp>
        <p:nvSpPr>
          <p:cNvPr id="17" name="bg object 17"/>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solidFill>
            <a:srgbClr val="D9C4B1"/>
          </a:solidFill>
        </p:spPr>
        <p:txBody>
          <a:bodyPr wrap="square" lIns="0" tIns="0" rIns="0" bIns="0" rtlCol="0"/>
          <a:lstStyle/>
          <a:p>
            <a:endParaRPr/>
          </a:p>
        </p:txBody>
      </p:sp>
      <p:sp>
        <p:nvSpPr>
          <p:cNvPr id="18" name="bg object 18"/>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84750" y="559725"/>
            <a:ext cx="2190750" cy="452119"/>
          </a:xfrm>
          <a:prstGeom prst="rect">
            <a:avLst/>
          </a:prstGeom>
        </p:spPr>
        <p:txBody>
          <a:bodyPr wrap="square" lIns="0" tIns="0" rIns="0" bIns="0">
            <a:spAutoFit/>
          </a:bodyPr>
          <a:lstStyle>
            <a:lvl1pPr>
              <a:defRPr sz="2800" b="0" i="0">
                <a:solidFill>
                  <a:schemeClr val="bg1"/>
                </a:solidFill>
                <a:latin typeface="Cambria"/>
                <a:cs typeface="Cambria"/>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425" y="1630955"/>
            <a:ext cx="3304375" cy="942374"/>
          </a:xfrm>
          <a:prstGeom prst="rect">
            <a:avLst/>
          </a:prstGeom>
        </p:spPr>
        <p:txBody>
          <a:bodyPr vert="horz" wrap="square" lIns="0" tIns="11430" rIns="0" bIns="0" rtlCol="0">
            <a:spAutoFit/>
          </a:bodyPr>
          <a:lstStyle/>
          <a:p>
            <a:pPr marL="12700" marR="5080">
              <a:lnSpc>
                <a:spcPct val="150000"/>
              </a:lnSpc>
              <a:spcBef>
                <a:spcPts val="90"/>
              </a:spcBef>
            </a:pPr>
            <a:r>
              <a:rPr sz="1400" b="1" spc="100" dirty="0">
                <a:solidFill>
                  <a:schemeClr val="tx1"/>
                </a:solidFill>
                <a:latin typeface="Times New Roman" panose="02020603050405020304" pitchFamily="18" charset="0"/>
                <a:cs typeface="Times New Roman" panose="02020603050405020304" pitchFamily="18" charset="0"/>
              </a:rPr>
              <a:t>ARTIFICIAL</a:t>
            </a:r>
            <a:r>
              <a:rPr sz="1400" b="1" spc="30" dirty="0">
                <a:solidFill>
                  <a:schemeClr val="tx1"/>
                </a:solidFill>
                <a:latin typeface="Times New Roman" panose="02020603050405020304" pitchFamily="18" charset="0"/>
                <a:cs typeface="Times New Roman" panose="02020603050405020304" pitchFamily="18" charset="0"/>
              </a:rPr>
              <a:t> </a:t>
            </a:r>
            <a:r>
              <a:rPr sz="1400" b="1" spc="125" dirty="0">
                <a:solidFill>
                  <a:schemeClr val="tx1"/>
                </a:solidFill>
                <a:latin typeface="Times New Roman" panose="02020603050405020304" pitchFamily="18" charset="0"/>
                <a:cs typeface="Times New Roman" panose="02020603050405020304" pitchFamily="18" charset="0"/>
              </a:rPr>
              <a:t>INTELLIGENCE </a:t>
            </a:r>
            <a:r>
              <a:rPr sz="1400" b="1" spc="120" dirty="0">
                <a:solidFill>
                  <a:schemeClr val="tx1"/>
                </a:solidFill>
                <a:latin typeface="Times New Roman" panose="02020603050405020304" pitchFamily="18" charset="0"/>
                <a:cs typeface="Times New Roman" panose="02020603050405020304" pitchFamily="18" charset="0"/>
              </a:rPr>
              <a:t>CSCI</a:t>
            </a:r>
            <a:r>
              <a:rPr sz="1400" b="1" spc="50" dirty="0">
                <a:solidFill>
                  <a:schemeClr val="tx1"/>
                </a:solidFill>
                <a:latin typeface="Times New Roman" panose="02020603050405020304" pitchFamily="18" charset="0"/>
                <a:cs typeface="Times New Roman" panose="02020603050405020304" pitchFamily="18" charset="0"/>
              </a:rPr>
              <a:t> </a:t>
            </a:r>
            <a:r>
              <a:rPr sz="1400" b="1" spc="135" dirty="0">
                <a:solidFill>
                  <a:schemeClr val="tx1"/>
                </a:solidFill>
                <a:latin typeface="Times New Roman" panose="02020603050405020304" pitchFamily="18" charset="0"/>
                <a:cs typeface="Times New Roman" panose="02020603050405020304" pitchFamily="18" charset="0"/>
              </a:rPr>
              <a:t>6660</a:t>
            </a:r>
            <a:br>
              <a:rPr lang="en-GB" sz="1400" b="1" spc="135" dirty="0">
                <a:solidFill>
                  <a:schemeClr val="tx1"/>
                </a:solidFill>
                <a:latin typeface="Times New Roman" panose="02020603050405020304" pitchFamily="18" charset="0"/>
                <a:cs typeface="Times New Roman" panose="02020603050405020304" pitchFamily="18" charset="0"/>
              </a:rPr>
            </a:br>
            <a:r>
              <a:rPr sz="1400" b="1" spc="145" dirty="0">
                <a:solidFill>
                  <a:schemeClr val="tx1"/>
                </a:solidFill>
                <a:latin typeface="Times New Roman" panose="02020603050405020304" pitchFamily="18" charset="0"/>
                <a:cs typeface="Times New Roman" panose="02020603050405020304" pitchFamily="18" charset="0"/>
              </a:rPr>
              <a:t>TERM</a:t>
            </a:r>
            <a:r>
              <a:rPr sz="1400" b="1" spc="35" dirty="0">
                <a:solidFill>
                  <a:schemeClr val="tx1"/>
                </a:solidFill>
                <a:latin typeface="Times New Roman" panose="02020603050405020304" pitchFamily="18" charset="0"/>
                <a:cs typeface="Times New Roman" panose="02020603050405020304" pitchFamily="18" charset="0"/>
              </a:rPr>
              <a:t> </a:t>
            </a:r>
            <a:r>
              <a:rPr sz="1400" b="1" spc="100" dirty="0">
                <a:solidFill>
                  <a:schemeClr val="tx1"/>
                </a:solidFill>
                <a:latin typeface="Times New Roman" panose="02020603050405020304" pitchFamily="18" charset="0"/>
                <a:cs typeface="Times New Roman" panose="02020603050405020304" pitchFamily="18" charset="0"/>
              </a:rPr>
              <a:t>PROJECT</a:t>
            </a:r>
            <a:r>
              <a:rPr sz="1400" b="1" spc="35" dirty="0">
                <a:solidFill>
                  <a:schemeClr val="tx1"/>
                </a:solidFill>
                <a:latin typeface="Times New Roman" panose="02020603050405020304" pitchFamily="18" charset="0"/>
                <a:cs typeface="Times New Roman" panose="02020603050405020304" pitchFamily="18" charset="0"/>
              </a:rPr>
              <a:t> </a:t>
            </a:r>
            <a:endParaRPr sz="14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013125" y="3127326"/>
            <a:ext cx="2871124" cy="1101712"/>
          </a:xfrm>
          <a:prstGeom prst="rect">
            <a:avLst/>
          </a:prstGeom>
        </p:spPr>
        <p:txBody>
          <a:bodyPr vert="horz" wrap="square" lIns="0" tIns="15240" rIns="0" bIns="0" rtlCol="0">
            <a:spAutoFit/>
          </a:bodyPr>
          <a:lstStyle/>
          <a:p>
            <a:pPr marL="12700">
              <a:lnSpc>
                <a:spcPct val="100000"/>
              </a:lnSpc>
              <a:spcBef>
                <a:spcPts val="120"/>
              </a:spcBef>
            </a:pPr>
            <a:r>
              <a:rPr sz="1400" spc="65" dirty="0">
                <a:solidFill>
                  <a:srgbClr val="FFFFFF"/>
                </a:solidFill>
                <a:latin typeface="Cambria"/>
                <a:cs typeface="Cambria"/>
              </a:rPr>
              <a:t>BY</a:t>
            </a:r>
            <a:endParaRPr sz="1400" dirty="0">
              <a:latin typeface="Cambria"/>
              <a:cs typeface="Cambria"/>
            </a:endParaRPr>
          </a:p>
          <a:p>
            <a:pPr marL="12700" marR="5080"/>
            <a:r>
              <a:rPr lang="en-GB" sz="1400" spc="105" dirty="0">
                <a:solidFill>
                  <a:srgbClr val="FFFFFF"/>
                </a:solidFill>
                <a:latin typeface="Times New Roman" panose="02020603050405020304" pitchFamily="18" charset="0"/>
                <a:cs typeface="Times New Roman" panose="02020603050405020304" pitchFamily="18" charset="0"/>
              </a:rPr>
              <a:t>Venkata</a:t>
            </a:r>
            <a:r>
              <a:rPr lang="en-GB" sz="1400" spc="105" dirty="0">
                <a:solidFill>
                  <a:srgbClr val="FFFFFF"/>
                </a:solidFill>
                <a:latin typeface="Cambria"/>
                <a:cs typeface="Cambria"/>
              </a:rPr>
              <a:t> Sai Rakesh </a:t>
            </a:r>
            <a:r>
              <a:rPr lang="en-GB" sz="1400" spc="105" dirty="0" err="1">
                <a:solidFill>
                  <a:srgbClr val="FFFFFF"/>
                </a:solidFill>
                <a:latin typeface="Cambria"/>
                <a:cs typeface="Cambria"/>
              </a:rPr>
              <a:t>Madisetty</a:t>
            </a:r>
            <a:r>
              <a:rPr lang="en-GB" sz="1400" spc="105" dirty="0">
                <a:solidFill>
                  <a:srgbClr val="FFFFFF"/>
                </a:solidFill>
                <a:latin typeface="Cambria"/>
                <a:cs typeface="Cambria"/>
              </a:rPr>
              <a:t>.</a:t>
            </a:r>
            <a:r>
              <a:rPr sz="1400" spc="114" dirty="0">
                <a:solidFill>
                  <a:srgbClr val="FFFFFF"/>
                </a:solidFill>
                <a:latin typeface="Cambria"/>
                <a:cs typeface="Cambria"/>
              </a:rPr>
              <a:t> </a:t>
            </a:r>
            <a:endParaRPr lang="en-GB" sz="1400" spc="95" dirty="0">
              <a:solidFill>
                <a:srgbClr val="FFFFFF"/>
              </a:solidFill>
              <a:latin typeface="Cambria"/>
              <a:cs typeface="Cambria"/>
            </a:endParaRPr>
          </a:p>
          <a:p>
            <a:pPr marL="12700" marR="5080">
              <a:lnSpc>
                <a:spcPct val="162900"/>
              </a:lnSpc>
            </a:pPr>
            <a:r>
              <a:rPr lang="en-IN" sz="1400" spc="95" dirty="0">
                <a:solidFill>
                  <a:srgbClr val="FFFFFF"/>
                </a:solidFill>
                <a:latin typeface="Cambria"/>
                <a:cs typeface="Cambria"/>
              </a:rPr>
              <a:t>Satish Reddy </a:t>
            </a:r>
            <a:r>
              <a:rPr lang="en-IN" sz="1400" spc="95" dirty="0" err="1">
                <a:solidFill>
                  <a:srgbClr val="FFFFFF"/>
                </a:solidFill>
                <a:latin typeface="Cambria"/>
                <a:cs typeface="Cambria"/>
              </a:rPr>
              <a:t>Palakolanu</a:t>
            </a:r>
            <a:r>
              <a:rPr lang="en-IN" sz="1400" spc="95" dirty="0">
                <a:solidFill>
                  <a:srgbClr val="FFFFFF"/>
                </a:solidFill>
                <a:latin typeface="Cambria"/>
                <a:cs typeface="Cambria"/>
              </a:rPr>
              <a:t>.</a:t>
            </a:r>
          </a:p>
          <a:p>
            <a:pPr marL="12700" marR="5080">
              <a:lnSpc>
                <a:spcPct val="162900"/>
              </a:lnSpc>
            </a:pPr>
            <a:r>
              <a:rPr lang="en-GB" sz="1400" spc="100" dirty="0" err="1">
                <a:solidFill>
                  <a:srgbClr val="FFFFFF"/>
                </a:solidFill>
                <a:latin typeface="Cambria"/>
                <a:cs typeface="Cambria"/>
              </a:rPr>
              <a:t>Navakanth</a:t>
            </a:r>
            <a:r>
              <a:rPr lang="en-GB" sz="1400" spc="100" dirty="0">
                <a:solidFill>
                  <a:srgbClr val="FFFFFF"/>
                </a:solidFill>
                <a:latin typeface="Cambria"/>
                <a:cs typeface="Cambria"/>
              </a:rPr>
              <a:t> Reddy </a:t>
            </a:r>
            <a:r>
              <a:rPr lang="en-GB" sz="1400" spc="100" dirty="0" err="1">
                <a:solidFill>
                  <a:srgbClr val="FFFFFF"/>
                </a:solidFill>
                <a:latin typeface="Cambria"/>
                <a:cs typeface="Cambria"/>
              </a:rPr>
              <a:t>Bovilla</a:t>
            </a:r>
            <a:r>
              <a:rPr lang="en-GB" sz="1400" spc="100" dirty="0">
                <a:solidFill>
                  <a:srgbClr val="FFFFFF"/>
                </a:solidFill>
                <a:latin typeface="Cambria"/>
                <a:cs typeface="Cambria"/>
              </a:rPr>
              <a:t>.</a:t>
            </a:r>
            <a:endParaRPr sz="1400" dirty="0">
              <a:latin typeface="Cambria"/>
              <a:cs typeface="Cambria"/>
            </a:endParaRPr>
          </a:p>
        </p:txBody>
      </p:sp>
      <p:pic>
        <p:nvPicPr>
          <p:cNvPr id="4" name="object 4"/>
          <p:cNvPicPr/>
          <p:nvPr/>
        </p:nvPicPr>
        <p:blipFill>
          <a:blip r:embed="rId2" cstate="print"/>
          <a:stretch>
            <a:fillRect/>
          </a:stretch>
        </p:blipFill>
        <p:spPr>
          <a:xfrm>
            <a:off x="7715275" y="337725"/>
            <a:ext cx="1168974" cy="116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55AED3-D96D-8983-DF9C-B3A11C744F7C}"/>
              </a:ext>
            </a:extLst>
          </p:cNvPr>
          <p:cNvSpPr txBox="1"/>
          <p:nvPr/>
        </p:nvSpPr>
        <p:spPr>
          <a:xfrm>
            <a:off x="457200" y="514350"/>
            <a:ext cx="4572000" cy="584775"/>
          </a:xfrm>
          <a:prstGeom prst="rect">
            <a:avLst/>
          </a:prstGeom>
          <a:noFill/>
        </p:spPr>
        <p:txBody>
          <a:bodyPr wrap="square">
            <a:spAutoFit/>
          </a:bodyPr>
          <a:lstStyle/>
          <a:p>
            <a:r>
              <a:rPr lang="en-US" sz="3200" spc="160" dirty="0">
                <a:solidFill>
                  <a:schemeClr val="bg1"/>
                </a:solidFill>
                <a:latin typeface="Cambria" panose="02040503050406030204" pitchFamily="18" charset="0"/>
                <a:ea typeface="Cambria" panose="02040503050406030204" pitchFamily="18" charset="0"/>
                <a:cs typeface="Times New Roman" panose="02020603050405020304" pitchFamily="18" charset="0"/>
              </a:rPr>
              <a:t>Result</a:t>
            </a:r>
            <a:endParaRPr lang="en-US" sz="3200" dirty="0">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0AC07BFA-94FA-5AD8-CDCD-3B4282B57646}"/>
              </a:ext>
            </a:extLst>
          </p:cNvPr>
          <p:cNvGraphicFramePr>
            <a:graphicFrameLocks noGrp="1"/>
          </p:cNvGraphicFramePr>
          <p:nvPr>
            <p:extLst>
              <p:ext uri="{D42A27DB-BD31-4B8C-83A1-F6EECF244321}">
                <p14:modId xmlns:p14="http://schemas.microsoft.com/office/powerpoint/2010/main" val="820716708"/>
              </p:ext>
            </p:extLst>
          </p:nvPr>
        </p:nvGraphicFramePr>
        <p:xfrm>
          <a:off x="4572000" y="285751"/>
          <a:ext cx="4114800" cy="1509268"/>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514624035"/>
                    </a:ext>
                  </a:extLst>
                </a:gridCol>
              </a:tblGrid>
              <a:tr h="1142999">
                <a:tc>
                  <a:txBody>
                    <a:bodyPr/>
                    <a:lstStyle/>
                    <a:p>
                      <a:pPr marL="340360" marR="5080" indent="-328295">
                        <a:lnSpc>
                          <a:spcPct val="150000"/>
                        </a:lnSpc>
                        <a:spcBef>
                          <a:spcPts val="100"/>
                        </a:spcBef>
                        <a:buFont typeface="Arial"/>
                        <a:buChar char="●"/>
                        <a:tabLst>
                          <a:tab pos="340360" algn="l"/>
                        </a:tabLst>
                      </a:pPr>
                      <a:r>
                        <a:rPr lang="en-US" sz="1600" spc="90" dirty="0">
                          <a:solidFill>
                            <a:srgbClr val="666666"/>
                          </a:solidFill>
                          <a:latin typeface="Cambria"/>
                          <a:cs typeface="Cambria"/>
                        </a:rPr>
                        <a:t>The output generated by the code, which will be in image providing a convenient way to see the visual representation of the data</a:t>
                      </a:r>
                    </a:p>
                  </a:txBody>
                  <a:tcPr/>
                </a:tc>
                <a:extLst>
                  <a:ext uri="{0D108BD9-81ED-4DB2-BD59-A6C34878D82A}">
                    <a16:rowId xmlns:a16="http://schemas.microsoft.com/office/drawing/2014/main" val="3871626423"/>
                  </a:ext>
                </a:extLst>
              </a:tr>
            </a:tbl>
          </a:graphicData>
        </a:graphic>
      </p:graphicFrame>
      <p:pic>
        <p:nvPicPr>
          <p:cNvPr id="8" name="Picture 7" descr="A canal with boats in it with Burano in the background&#10;&#10;Description automatically generated">
            <a:extLst>
              <a:ext uri="{FF2B5EF4-FFF2-40B4-BE49-F238E27FC236}">
                <a16:creationId xmlns:a16="http://schemas.microsoft.com/office/drawing/2014/main" id="{52D74044-6EA9-3BCD-3737-652732414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55561"/>
            <a:ext cx="4100261" cy="2785841"/>
          </a:xfrm>
          <a:prstGeom prst="rect">
            <a:avLst/>
          </a:prstGeom>
        </p:spPr>
      </p:pic>
    </p:spTree>
    <p:extLst>
      <p:ext uri="{BB962C8B-B14F-4D97-AF65-F5344CB8AC3E}">
        <p14:creationId xmlns:p14="http://schemas.microsoft.com/office/powerpoint/2010/main" val="359953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6EC5D-411B-F252-AAB0-091FAB95E879}"/>
              </a:ext>
            </a:extLst>
          </p:cNvPr>
          <p:cNvSpPr txBox="1"/>
          <p:nvPr/>
        </p:nvSpPr>
        <p:spPr>
          <a:xfrm>
            <a:off x="381000" y="361950"/>
            <a:ext cx="4572000" cy="369332"/>
          </a:xfrm>
          <a:prstGeom prst="rect">
            <a:avLst/>
          </a:prstGeom>
          <a:noFill/>
        </p:spPr>
        <p:txBody>
          <a:bodyPr wrap="square">
            <a:spAutoFit/>
          </a:bodyPr>
          <a:lstStyle/>
          <a:p>
            <a:r>
              <a:rPr lang="en-US" sz="1800" spc="160" dirty="0">
                <a:solidFill>
                  <a:schemeClr val="bg1"/>
                </a:solidFill>
                <a:latin typeface="Cambria" panose="02040503050406030204" pitchFamily="18" charset="0"/>
                <a:ea typeface="Cambria" panose="02040503050406030204" pitchFamily="18" charset="0"/>
                <a:cs typeface="Times New Roman" panose="02020603050405020304" pitchFamily="18" charset="0"/>
              </a:rPr>
              <a:t>Conclusion</a:t>
            </a:r>
            <a:endParaRPr lang="en-US" sz="1800" dirty="0">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127458A4-B3AC-D966-7DC9-1EBD50085A4F}"/>
              </a:ext>
            </a:extLst>
          </p:cNvPr>
          <p:cNvGraphicFramePr>
            <a:graphicFrameLocks noGrp="1"/>
          </p:cNvGraphicFramePr>
          <p:nvPr>
            <p:extLst>
              <p:ext uri="{D42A27DB-BD31-4B8C-83A1-F6EECF244321}">
                <p14:modId xmlns:p14="http://schemas.microsoft.com/office/powerpoint/2010/main" val="3831775621"/>
              </p:ext>
            </p:extLst>
          </p:nvPr>
        </p:nvGraphicFramePr>
        <p:xfrm>
          <a:off x="4648200" y="57150"/>
          <a:ext cx="4343400" cy="4876800"/>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1761773425"/>
                    </a:ext>
                  </a:extLst>
                </a:gridCol>
              </a:tblGrid>
              <a:tr h="4876800">
                <a:tc>
                  <a:txBody>
                    <a:bodyPr/>
                    <a:lstStyle/>
                    <a:p>
                      <a:pPr marL="340360" marR="5080" indent="-328295">
                        <a:lnSpc>
                          <a:spcPct val="150000"/>
                        </a:lnSpc>
                        <a:spcBef>
                          <a:spcPts val="100"/>
                        </a:spcBef>
                        <a:buFont typeface="Arial"/>
                        <a:buChar char="●"/>
                        <a:tabLst>
                          <a:tab pos="340360" algn="l"/>
                        </a:tabLst>
                      </a:pPr>
                      <a:r>
                        <a:rPr lang="en-US" sz="1400" spc="90" dirty="0">
                          <a:solidFill>
                            <a:srgbClr val="666666"/>
                          </a:solidFill>
                          <a:latin typeface="Cambria"/>
                          <a:cs typeface="Cambria"/>
                        </a:rPr>
                        <a:t>The given code creates a color detection application OpenCV and PIL libraries. User can identify the name of the color in a image by double clicking on a specific pixel. The script reads the color from a CSV file and employs K means algorithms to find the closest color match  based on the RGB values. It calculates the minimum distance from the clicked pixel to predefined color in the dataset, determining the most matching color. The script then overlays a rectangle and text on the image, providing a visual representation of the detected color including its name and RGB values.</a:t>
                      </a:r>
                      <a:endParaRPr lang="en-US" sz="1400" spc="90" dirty="0">
                        <a:solidFill>
                          <a:srgbClr val="666666"/>
                        </a:solidFill>
                        <a:latin typeface="Cambria" panose="02040503050406030204" pitchFamily="18" charset="0"/>
                        <a:ea typeface="Cambria" panose="02040503050406030204" pitchFamily="18" charset="0"/>
                        <a:cs typeface="Cambria"/>
                      </a:endParaRPr>
                    </a:p>
                  </a:txBody>
                  <a:tcPr/>
                </a:tc>
                <a:extLst>
                  <a:ext uri="{0D108BD9-81ED-4DB2-BD59-A6C34878D82A}">
                    <a16:rowId xmlns:a16="http://schemas.microsoft.com/office/drawing/2014/main" val="2339865988"/>
                  </a:ext>
                </a:extLst>
              </a:tr>
            </a:tbl>
          </a:graphicData>
        </a:graphic>
      </p:graphicFrame>
    </p:spTree>
    <p:extLst>
      <p:ext uri="{BB962C8B-B14F-4D97-AF65-F5344CB8AC3E}">
        <p14:creationId xmlns:p14="http://schemas.microsoft.com/office/powerpoint/2010/main" val="202182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1099-485E-1D5F-6E8D-21E35D9B4053}"/>
              </a:ext>
            </a:extLst>
          </p:cNvPr>
          <p:cNvSpPr>
            <a:spLocks noGrp="1"/>
          </p:cNvSpPr>
          <p:nvPr>
            <p:ph type="title"/>
          </p:nvPr>
        </p:nvSpPr>
        <p:spPr/>
        <p:txBody>
          <a:bodyPr/>
          <a:lstStyle/>
          <a:p>
            <a:endParaRPr lang="en-US"/>
          </a:p>
        </p:txBody>
      </p:sp>
      <p:pic>
        <p:nvPicPr>
          <p:cNvPr id="6" name="Picture 5" descr="A white and orange speech bubbles&#10;&#10;Description automatically generated">
            <a:extLst>
              <a:ext uri="{FF2B5EF4-FFF2-40B4-BE49-F238E27FC236}">
                <a16:creationId xmlns:a16="http://schemas.microsoft.com/office/drawing/2014/main" id="{79C8C491-7F3A-870D-F4F5-B7E1C05D8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9143999" cy="5143500"/>
          </a:xfrm>
          <a:prstGeom prst="rect">
            <a:avLst/>
          </a:prstGeom>
        </p:spPr>
      </p:pic>
    </p:spTree>
    <p:extLst>
      <p:ext uri="{BB962C8B-B14F-4D97-AF65-F5344CB8AC3E}">
        <p14:creationId xmlns:p14="http://schemas.microsoft.com/office/powerpoint/2010/main" val="38838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31384D"/>
          </a:solidFill>
        </p:spPr>
        <p:txBody>
          <a:bodyPr wrap="square" lIns="0" tIns="0" rIns="0" bIns="0" rtlCol="0"/>
          <a:lstStyle/>
          <a:p>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a:spLocks noGrp="1"/>
          </p:cNvSpPr>
          <p:nvPr>
            <p:ph type="title"/>
          </p:nvPr>
        </p:nvSpPr>
        <p:spPr>
          <a:xfrm>
            <a:off x="1267012" y="1910983"/>
            <a:ext cx="6775450" cy="1582484"/>
          </a:xfrm>
          <a:prstGeom prst="rect">
            <a:avLst/>
          </a:prstGeom>
        </p:spPr>
        <p:txBody>
          <a:bodyPr vert="horz" wrap="square" lIns="0" tIns="12700" rIns="0" bIns="0" rtlCol="0">
            <a:spAutoFit/>
          </a:bodyPr>
          <a:lstStyle/>
          <a:p>
            <a:pPr marL="398780" marR="5080" indent="-386715" algn="ctr">
              <a:lnSpc>
                <a:spcPct val="100000"/>
              </a:lnSpc>
              <a:spcBef>
                <a:spcPts val="100"/>
              </a:spcBef>
            </a:pPr>
            <a:r>
              <a:rPr sz="3400" spc="310" dirty="0">
                <a:latin typeface="Cambria" panose="02040503050406030204" pitchFamily="18" charset="0"/>
                <a:ea typeface="Cambria" panose="02040503050406030204" pitchFamily="18" charset="0"/>
                <a:cs typeface="Times New Roman" panose="02020603050405020304" pitchFamily="18" charset="0"/>
              </a:rPr>
              <a:t>DETECTING</a:t>
            </a:r>
            <a:r>
              <a:rPr sz="3400" spc="65" dirty="0">
                <a:latin typeface="Cambria" panose="02040503050406030204" pitchFamily="18" charset="0"/>
                <a:ea typeface="Cambria" panose="02040503050406030204" pitchFamily="18" charset="0"/>
                <a:cs typeface="Times New Roman" panose="02020603050405020304" pitchFamily="18" charset="0"/>
              </a:rPr>
              <a:t> </a:t>
            </a:r>
            <a:r>
              <a:rPr sz="3400" spc="355" dirty="0">
                <a:latin typeface="Cambria" panose="02040503050406030204" pitchFamily="18" charset="0"/>
                <a:ea typeface="Cambria" panose="02040503050406030204" pitchFamily="18" charset="0"/>
                <a:cs typeface="Times New Roman" panose="02020603050405020304" pitchFamily="18" charset="0"/>
              </a:rPr>
              <a:t>THE</a:t>
            </a:r>
            <a:r>
              <a:rPr sz="3400" spc="70" dirty="0">
                <a:latin typeface="Cambria" panose="02040503050406030204" pitchFamily="18" charset="0"/>
                <a:ea typeface="Cambria" panose="02040503050406030204" pitchFamily="18" charset="0"/>
                <a:cs typeface="Times New Roman" panose="02020603050405020304" pitchFamily="18" charset="0"/>
              </a:rPr>
              <a:t> </a:t>
            </a:r>
            <a:r>
              <a:rPr sz="3400" spc="265" dirty="0">
                <a:latin typeface="Cambria" panose="02040503050406030204" pitchFamily="18" charset="0"/>
                <a:ea typeface="Cambria" panose="02040503050406030204" pitchFamily="18" charset="0"/>
                <a:cs typeface="Times New Roman" panose="02020603050405020304" pitchFamily="18" charset="0"/>
              </a:rPr>
              <a:t>COLOR</a:t>
            </a:r>
            <a:r>
              <a:rPr sz="3400" spc="70" dirty="0">
                <a:latin typeface="Cambria" panose="02040503050406030204" pitchFamily="18" charset="0"/>
                <a:ea typeface="Cambria" panose="02040503050406030204" pitchFamily="18" charset="0"/>
                <a:cs typeface="Times New Roman" panose="02020603050405020304" pitchFamily="18" charset="0"/>
              </a:rPr>
              <a:t> </a:t>
            </a:r>
            <a:r>
              <a:rPr lang="en-US" sz="3400" spc="70" dirty="0">
                <a:latin typeface="Cambria" panose="02040503050406030204" pitchFamily="18" charset="0"/>
                <a:ea typeface="Cambria" panose="02040503050406030204" pitchFamily="18" charset="0"/>
                <a:cs typeface="Times New Roman" panose="02020603050405020304" pitchFamily="18" charset="0"/>
              </a:rPr>
              <a:t>                                   </a:t>
            </a:r>
            <a:r>
              <a:rPr lang="en-US" sz="3200" spc="70" dirty="0">
                <a:latin typeface="Cambria" panose="02040503050406030204" pitchFamily="18" charset="0"/>
                <a:ea typeface="Cambria" panose="02040503050406030204" pitchFamily="18" charset="0"/>
                <a:cs typeface="Times New Roman" panose="02020603050405020304" pitchFamily="18" charset="0"/>
              </a:rPr>
              <a:t>           </a:t>
            </a:r>
            <a:r>
              <a:rPr sz="3400" spc="315" dirty="0">
                <a:latin typeface="Cambria" panose="02040503050406030204" pitchFamily="18" charset="0"/>
                <a:ea typeface="Cambria" panose="02040503050406030204" pitchFamily="18" charset="0"/>
                <a:cs typeface="Times New Roman" panose="02020603050405020304" pitchFamily="18" charset="0"/>
              </a:rPr>
              <a:t>USING </a:t>
            </a:r>
            <a:r>
              <a:rPr sz="3400" spc="275" dirty="0">
                <a:latin typeface="Cambria" panose="02040503050406030204" pitchFamily="18" charset="0"/>
                <a:ea typeface="Cambria" panose="02040503050406030204" pitchFamily="18" charset="0"/>
                <a:cs typeface="Times New Roman" panose="02020603050405020304" pitchFamily="18" charset="0"/>
              </a:rPr>
              <a:t>ARTIFICIAL</a:t>
            </a:r>
            <a:r>
              <a:rPr lang="en-US" sz="3400" spc="55" dirty="0">
                <a:latin typeface="Cambria" panose="02040503050406030204" pitchFamily="18" charset="0"/>
                <a:ea typeface="Cambria" panose="02040503050406030204" pitchFamily="18" charset="0"/>
                <a:cs typeface="Times New Roman" panose="02020603050405020304" pitchFamily="18" charset="0"/>
              </a:rPr>
              <a:t> </a:t>
            </a:r>
            <a:r>
              <a:rPr sz="3400" spc="305" dirty="0">
                <a:latin typeface="Cambria" panose="02040503050406030204" pitchFamily="18" charset="0"/>
                <a:ea typeface="Cambria" panose="02040503050406030204" pitchFamily="18" charset="0"/>
                <a:cs typeface="Times New Roman" panose="02020603050405020304" pitchFamily="18" charset="0"/>
              </a:rPr>
              <a:t>INTELLIGENCE</a:t>
            </a:r>
            <a:endParaRPr sz="34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50" y="556678"/>
            <a:ext cx="2775585" cy="1305486"/>
          </a:xfrm>
          <a:prstGeom prst="rect">
            <a:avLst/>
          </a:prstGeom>
        </p:spPr>
        <p:txBody>
          <a:bodyPr vert="horz" wrap="square" lIns="0" tIns="12700" rIns="0" bIns="0" rtlCol="0">
            <a:spAutoFit/>
          </a:bodyPr>
          <a:lstStyle/>
          <a:p>
            <a:pPr marL="12700" marR="5080">
              <a:lnSpc>
                <a:spcPct val="100000"/>
              </a:lnSpc>
              <a:spcBef>
                <a:spcPts val="100"/>
              </a:spcBef>
            </a:pPr>
            <a:r>
              <a:rPr sz="2800" spc="280" dirty="0">
                <a:solidFill>
                  <a:srgbClr val="FFFFFF"/>
                </a:solidFill>
                <a:latin typeface="Times New Roman" panose="02020603050405020304" pitchFamily="18" charset="0"/>
                <a:cs typeface="Times New Roman" panose="02020603050405020304" pitchFamily="18" charset="0"/>
              </a:rPr>
              <a:t>Statement</a:t>
            </a:r>
            <a:r>
              <a:rPr sz="2800" spc="55" dirty="0">
                <a:solidFill>
                  <a:srgbClr val="FFFFFF"/>
                </a:solidFill>
                <a:latin typeface="Times New Roman" panose="02020603050405020304" pitchFamily="18" charset="0"/>
                <a:cs typeface="Times New Roman" panose="02020603050405020304" pitchFamily="18" charset="0"/>
              </a:rPr>
              <a:t> </a:t>
            </a:r>
            <a:r>
              <a:rPr sz="2800" spc="270" dirty="0">
                <a:solidFill>
                  <a:srgbClr val="FFFFFF"/>
                </a:solidFill>
                <a:latin typeface="Times New Roman" panose="02020603050405020304" pitchFamily="18" charset="0"/>
                <a:cs typeface="Times New Roman" panose="02020603050405020304" pitchFamily="18" charset="0"/>
              </a:rPr>
              <a:t>of </a:t>
            </a:r>
            <a:r>
              <a:rPr sz="2800" spc="195" dirty="0">
                <a:solidFill>
                  <a:srgbClr val="FFFFFF"/>
                </a:solidFill>
                <a:latin typeface="Times New Roman" panose="02020603050405020304" pitchFamily="18" charset="0"/>
                <a:cs typeface="Times New Roman" panose="02020603050405020304" pitchFamily="18" charset="0"/>
              </a:rPr>
              <a:t>project objectives</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838967" y="481493"/>
            <a:ext cx="3846829" cy="1220470"/>
          </a:xfrm>
          <a:prstGeom prst="rect">
            <a:avLst/>
          </a:prstGeom>
        </p:spPr>
        <p:txBody>
          <a:bodyPr vert="horz" wrap="square" lIns="0" tIns="12700" rIns="0" bIns="0" rtlCol="0">
            <a:spAutoFit/>
          </a:bodyPr>
          <a:lstStyle/>
          <a:p>
            <a:pPr marL="348615" marR="5080" indent="-336550">
              <a:lnSpc>
                <a:spcPct val="140000"/>
              </a:lnSpc>
              <a:spcBef>
                <a:spcPts val="100"/>
              </a:spcBef>
              <a:buFont typeface="Arial"/>
              <a:buChar char="●"/>
              <a:tabLst>
                <a:tab pos="348615" algn="l"/>
              </a:tabLst>
            </a:pPr>
            <a:r>
              <a:rPr sz="1400" spc="120" dirty="0">
                <a:solidFill>
                  <a:srgbClr val="666666"/>
                </a:solidFill>
                <a:latin typeface="Times New Roman" panose="02020603050405020304" pitchFamily="18" charset="0"/>
                <a:cs typeface="Times New Roman" panose="02020603050405020304" pitchFamily="18" charset="0"/>
              </a:rPr>
              <a:t>In</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this</a:t>
            </a:r>
            <a:r>
              <a:rPr sz="1400" spc="3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color</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detection</a:t>
            </a:r>
            <a:r>
              <a:rPr sz="1400" spc="3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project,</a:t>
            </a:r>
            <a:r>
              <a:rPr sz="1400" spc="3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we</a:t>
            </a:r>
            <a:r>
              <a:rPr sz="1400" spc="35" dirty="0">
                <a:solidFill>
                  <a:srgbClr val="666666"/>
                </a:solidFill>
                <a:latin typeface="Times New Roman" panose="02020603050405020304" pitchFamily="18" charset="0"/>
                <a:cs typeface="Times New Roman" panose="02020603050405020304" pitchFamily="18" charset="0"/>
              </a:rPr>
              <a:t> </a:t>
            </a:r>
            <a:r>
              <a:rPr sz="1400" spc="60" dirty="0">
                <a:solidFill>
                  <a:srgbClr val="666666"/>
                </a:solidFill>
                <a:latin typeface="Times New Roman" panose="02020603050405020304" pitchFamily="18" charset="0"/>
                <a:cs typeface="Times New Roman" panose="02020603050405020304" pitchFamily="18" charset="0"/>
              </a:rPr>
              <a:t>will </a:t>
            </a:r>
            <a:r>
              <a:rPr sz="1400" spc="80" dirty="0">
                <a:solidFill>
                  <a:srgbClr val="666666"/>
                </a:solidFill>
                <a:latin typeface="Times New Roman" panose="02020603050405020304" pitchFamily="18" charset="0"/>
                <a:cs typeface="Times New Roman" panose="02020603050405020304" pitchFamily="18" charset="0"/>
              </a:rPr>
              <a:t>create</a:t>
            </a:r>
            <a:r>
              <a:rPr sz="1400" spc="20" dirty="0">
                <a:solidFill>
                  <a:srgbClr val="666666"/>
                </a:solidFill>
                <a:latin typeface="Times New Roman" panose="02020603050405020304" pitchFamily="18" charset="0"/>
                <a:cs typeface="Times New Roman" panose="02020603050405020304" pitchFamily="18" charset="0"/>
              </a:rPr>
              <a:t> </a:t>
            </a:r>
            <a:r>
              <a:rPr sz="1400" spc="114" dirty="0">
                <a:solidFill>
                  <a:srgbClr val="666666"/>
                </a:solidFill>
                <a:latin typeface="Times New Roman" panose="02020603050405020304" pitchFamily="18" charset="0"/>
                <a:cs typeface="Times New Roman" panose="02020603050405020304" pitchFamily="18" charset="0"/>
              </a:rPr>
              <a:t>an</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application</a:t>
            </a:r>
            <a:r>
              <a:rPr sz="1400" spc="3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that</a:t>
            </a:r>
            <a:r>
              <a:rPr sz="1400" spc="3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will</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allow</a:t>
            </a:r>
            <a:r>
              <a:rPr sz="1400" spc="35"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you </a:t>
            </a:r>
            <a:r>
              <a:rPr sz="1400" spc="100" dirty="0">
                <a:solidFill>
                  <a:srgbClr val="666666"/>
                </a:solidFill>
                <a:latin typeface="Times New Roman" panose="02020603050405020304" pitchFamily="18" charset="0"/>
                <a:cs typeface="Times New Roman" panose="02020603050405020304" pitchFamily="18" charset="0"/>
              </a:rPr>
              <a:t>to</a:t>
            </a:r>
            <a:r>
              <a:rPr sz="1400" spc="25"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retrieve</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30" dirty="0">
                <a:solidFill>
                  <a:srgbClr val="666666"/>
                </a:solidFill>
                <a:latin typeface="Times New Roman" panose="02020603050405020304" pitchFamily="18" charset="0"/>
                <a:cs typeface="Times New Roman" panose="02020603050405020304" pitchFamily="18" charset="0"/>
              </a:rPr>
              <a:t> </a:t>
            </a:r>
            <a:r>
              <a:rPr sz="1400" spc="130" dirty="0">
                <a:solidFill>
                  <a:srgbClr val="666666"/>
                </a:solidFill>
                <a:latin typeface="Times New Roman" panose="02020603050405020304" pitchFamily="18" charset="0"/>
                <a:cs typeface="Times New Roman" panose="02020603050405020304" pitchFamily="18" charset="0"/>
              </a:rPr>
              <a:t>name</a:t>
            </a:r>
            <a:r>
              <a:rPr sz="1400" spc="30" dirty="0">
                <a:solidFill>
                  <a:srgbClr val="666666"/>
                </a:solidFill>
                <a:latin typeface="Times New Roman" panose="02020603050405020304" pitchFamily="18" charset="0"/>
                <a:cs typeface="Times New Roman" panose="02020603050405020304" pitchFamily="18" charset="0"/>
              </a:rPr>
              <a:t> </a:t>
            </a:r>
            <a:r>
              <a:rPr sz="1400" spc="120" dirty="0">
                <a:solidFill>
                  <a:srgbClr val="666666"/>
                </a:solidFill>
                <a:latin typeface="Times New Roman" panose="02020603050405020304" pitchFamily="18" charset="0"/>
                <a:cs typeface="Times New Roman" panose="02020603050405020304" pitchFamily="18" charset="0"/>
              </a:rPr>
              <a:t>of</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color</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by</a:t>
            </a:r>
            <a:r>
              <a:rPr sz="1400" spc="30"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just </a:t>
            </a:r>
            <a:r>
              <a:rPr sz="1400" spc="100" dirty="0">
                <a:solidFill>
                  <a:srgbClr val="666666"/>
                </a:solidFill>
                <a:latin typeface="Times New Roman" panose="02020603050405020304" pitchFamily="18" charset="0"/>
                <a:cs typeface="Times New Roman" panose="02020603050405020304" pitchFamily="18" charset="0"/>
              </a:rPr>
              <a:t>clicking</a:t>
            </a:r>
            <a:r>
              <a:rPr sz="1400" spc="30" dirty="0">
                <a:solidFill>
                  <a:srgbClr val="666666"/>
                </a:solidFill>
                <a:latin typeface="Times New Roman" panose="02020603050405020304" pitchFamily="18" charset="0"/>
                <a:cs typeface="Times New Roman" panose="02020603050405020304" pitchFamily="18" charset="0"/>
              </a:rPr>
              <a:t> </a:t>
            </a:r>
            <a:r>
              <a:rPr sz="1400" spc="120" dirty="0">
                <a:solidFill>
                  <a:srgbClr val="666666"/>
                </a:solidFill>
                <a:latin typeface="Times New Roman" panose="02020603050405020304" pitchFamily="18" charset="0"/>
                <a:cs typeface="Times New Roman" panose="02020603050405020304" pitchFamily="18" charset="0"/>
              </a:rPr>
              <a:t>on</a:t>
            </a:r>
            <a:r>
              <a:rPr sz="1400" spc="35" dirty="0">
                <a:solidFill>
                  <a:srgbClr val="666666"/>
                </a:solidFill>
                <a:latin typeface="Times New Roman" panose="02020603050405020304" pitchFamily="18" charset="0"/>
                <a:cs typeface="Times New Roman" panose="02020603050405020304" pitchFamily="18" charset="0"/>
              </a:rPr>
              <a:t> </a:t>
            </a:r>
            <a:r>
              <a:rPr sz="1400" spc="55" dirty="0">
                <a:solidFill>
                  <a:srgbClr val="666666"/>
                </a:solidFill>
                <a:latin typeface="Times New Roman" panose="02020603050405020304" pitchFamily="18" charset="0"/>
                <a:cs typeface="Times New Roman" panose="02020603050405020304" pitchFamily="18" charset="0"/>
              </a:rPr>
              <a:t>it.</a:t>
            </a:r>
            <a:endParaRPr sz="1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838967" y="1922618"/>
            <a:ext cx="3654425" cy="1518920"/>
          </a:xfrm>
          <a:prstGeom prst="rect">
            <a:avLst/>
          </a:prstGeom>
        </p:spPr>
        <p:txBody>
          <a:bodyPr vert="horz" wrap="square" lIns="0" tIns="12700" rIns="0" bIns="0" rtlCol="0">
            <a:spAutoFit/>
          </a:bodyPr>
          <a:lstStyle/>
          <a:p>
            <a:pPr marL="348615" marR="5080" indent="-336550">
              <a:lnSpc>
                <a:spcPct val="140000"/>
              </a:lnSpc>
              <a:spcBef>
                <a:spcPts val="100"/>
              </a:spcBef>
              <a:buFont typeface="Arial"/>
              <a:buChar char="●"/>
              <a:tabLst>
                <a:tab pos="348615" algn="l"/>
              </a:tabLst>
            </a:pPr>
            <a:r>
              <a:rPr lang="en-IN" sz="1400" spc="120" dirty="0">
                <a:solidFill>
                  <a:srgbClr val="666666"/>
                </a:solidFill>
                <a:latin typeface="Times New Roman" panose="02020603050405020304" pitchFamily="18" charset="0"/>
                <a:cs typeface="Times New Roman" panose="02020603050405020304" pitchFamily="18" charset="0"/>
              </a:rPr>
              <a:t>So,</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we'll</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have</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a:t>
            </a:r>
            <a:r>
              <a:rPr sz="1400" spc="2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data</a:t>
            </a:r>
            <a:r>
              <a:rPr sz="1400" spc="25" dirty="0">
                <a:solidFill>
                  <a:srgbClr val="666666"/>
                </a:solidFill>
                <a:latin typeface="Times New Roman" panose="02020603050405020304" pitchFamily="18" charset="0"/>
                <a:cs typeface="Times New Roman" panose="02020603050405020304" pitchFamily="18" charset="0"/>
              </a:rPr>
              <a:t> </a:t>
            </a:r>
            <a:r>
              <a:rPr sz="1400" spc="125" dirty="0">
                <a:solidFill>
                  <a:srgbClr val="666666"/>
                </a:solidFill>
                <a:latin typeface="Times New Roman" panose="02020603050405020304" pitchFamily="18" charset="0"/>
                <a:cs typeface="Times New Roman" panose="02020603050405020304" pitchFamily="18" charset="0"/>
              </a:rPr>
              <a:t>ﬁle</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with</a:t>
            </a:r>
            <a:r>
              <a:rPr sz="1400" spc="2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color </a:t>
            </a:r>
            <a:r>
              <a:rPr sz="1400" spc="130" dirty="0">
                <a:solidFill>
                  <a:srgbClr val="666666"/>
                </a:solidFill>
                <a:latin typeface="Times New Roman" panose="02020603050405020304" pitchFamily="18" charset="0"/>
                <a:cs typeface="Times New Roman" panose="02020603050405020304" pitchFamily="18" charset="0"/>
              </a:rPr>
              <a:t>name</a:t>
            </a:r>
            <a:r>
              <a:rPr sz="1400" spc="2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and</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values</a:t>
            </a:r>
            <a:r>
              <a:rPr sz="1400" spc="2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for</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this.</a:t>
            </a:r>
            <a:r>
              <a:rPr sz="1400" spc="25" dirty="0">
                <a:solidFill>
                  <a:srgbClr val="666666"/>
                </a:solidFill>
                <a:latin typeface="Times New Roman" panose="02020603050405020304" pitchFamily="18" charset="0"/>
                <a:cs typeface="Times New Roman" panose="02020603050405020304" pitchFamily="18" charset="0"/>
              </a:rPr>
              <a:t> </a:t>
            </a:r>
            <a:r>
              <a:rPr sz="1400" spc="120" dirty="0">
                <a:solidFill>
                  <a:srgbClr val="666666"/>
                </a:solidFill>
                <a:latin typeface="Times New Roman" panose="02020603050405020304" pitchFamily="18" charset="0"/>
                <a:cs typeface="Times New Roman" panose="02020603050405020304" pitchFamily="18" charset="0"/>
              </a:rPr>
              <a:t>Then</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we'll </a:t>
            </a:r>
            <a:r>
              <a:rPr sz="1400" spc="110" dirty="0">
                <a:solidFill>
                  <a:srgbClr val="666666"/>
                </a:solidFill>
                <a:latin typeface="Times New Roman" panose="02020603050405020304" pitchFamily="18" charset="0"/>
                <a:cs typeface="Times New Roman" panose="02020603050405020304" pitchFamily="18" charset="0"/>
              </a:rPr>
              <a:t>compute</a:t>
            </a:r>
            <a:r>
              <a:rPr sz="1400" spc="4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4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distance</a:t>
            </a:r>
            <a:r>
              <a:rPr sz="1400" spc="4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between</a:t>
            </a:r>
            <a:r>
              <a:rPr sz="1400" spc="4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each </a:t>
            </a:r>
            <a:r>
              <a:rPr sz="1400" spc="95" dirty="0">
                <a:solidFill>
                  <a:srgbClr val="666666"/>
                </a:solidFill>
                <a:latin typeface="Times New Roman" panose="02020603050405020304" pitchFamily="18" charset="0"/>
                <a:cs typeface="Times New Roman" panose="02020603050405020304" pitchFamily="18" charset="0"/>
              </a:rPr>
              <a:t>color</a:t>
            </a:r>
            <a:r>
              <a:rPr sz="1400" spc="2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and</a:t>
            </a:r>
            <a:r>
              <a:rPr sz="1400" spc="2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select</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one</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with</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least distance.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7B4067-E178-323F-46AB-2B6927863A69}"/>
              </a:ext>
            </a:extLst>
          </p:cNvPr>
          <p:cNvGraphicFramePr>
            <a:graphicFrameLocks noGrp="1"/>
          </p:cNvGraphicFramePr>
          <p:nvPr>
            <p:extLst>
              <p:ext uri="{D42A27DB-BD31-4B8C-83A1-F6EECF244321}">
                <p14:modId xmlns:p14="http://schemas.microsoft.com/office/powerpoint/2010/main" val="3332670181"/>
              </p:ext>
            </p:extLst>
          </p:nvPr>
        </p:nvGraphicFramePr>
        <p:xfrm>
          <a:off x="4648200" y="539750"/>
          <a:ext cx="4191000" cy="3937000"/>
        </p:xfrm>
        <a:graphic>
          <a:graphicData uri="http://schemas.openxmlformats.org/drawingml/2006/table">
            <a:tbl>
              <a:tblPr firstRow="1" bandRow="1">
                <a:tableStyleId>{2D5ABB26-0587-4C30-8999-92F81FD0307C}</a:tableStyleId>
              </a:tblPr>
              <a:tblGrid>
                <a:gridCol w="4191000">
                  <a:extLst>
                    <a:ext uri="{9D8B030D-6E8A-4147-A177-3AD203B41FA5}">
                      <a16:colId xmlns:a16="http://schemas.microsoft.com/office/drawing/2014/main" val="3146637400"/>
                    </a:ext>
                  </a:extLst>
                </a:gridCol>
              </a:tblGrid>
              <a:tr h="3937000">
                <a:tc>
                  <a:txBody>
                    <a:bodyPr/>
                    <a:lstStyle/>
                    <a:p>
                      <a:pPr marL="340360" marR="742950" indent="-328295">
                        <a:lnSpc>
                          <a:spcPct val="129500"/>
                        </a:lnSpc>
                        <a:spcBef>
                          <a:spcPts val="100"/>
                        </a:spcBef>
                        <a:buFont typeface="Arial"/>
                        <a:buChar char="●"/>
                        <a:tabLst>
                          <a:tab pos="340360" algn="l"/>
                        </a:tabLst>
                      </a:pPr>
                      <a:r>
                        <a:rPr lang="en-US" sz="1800" spc="70" dirty="0">
                          <a:solidFill>
                            <a:srgbClr val="666666"/>
                          </a:solidFill>
                          <a:latin typeface="Times New Roman" panose="02020603050405020304" pitchFamily="18" charset="0"/>
                          <a:cs typeface="Times New Roman" panose="02020603050405020304" pitchFamily="18" charset="0"/>
                        </a:rPr>
                        <a:t>K - Means</a:t>
                      </a:r>
                      <a:r>
                        <a:rPr lang="en-US" sz="1800" spc="35" dirty="0">
                          <a:solidFill>
                            <a:srgbClr val="666666"/>
                          </a:solidFill>
                          <a:latin typeface="Times New Roman" panose="02020603050405020304" pitchFamily="18" charset="0"/>
                          <a:cs typeface="Times New Roman" panose="02020603050405020304" pitchFamily="18" charset="0"/>
                        </a:rPr>
                        <a:t> </a:t>
                      </a:r>
                      <a:r>
                        <a:rPr lang="en-US" sz="1800" spc="90" dirty="0">
                          <a:solidFill>
                            <a:srgbClr val="666666"/>
                          </a:solidFill>
                          <a:latin typeface="Times New Roman" panose="02020603050405020304" pitchFamily="18" charset="0"/>
                          <a:cs typeface="Times New Roman" panose="02020603050405020304" pitchFamily="18" charset="0"/>
                        </a:rPr>
                        <a:t>algorithm.</a:t>
                      </a:r>
                      <a:endParaRPr lang="en-US" sz="1800" dirty="0">
                        <a:latin typeface="Times New Roman" panose="02020603050405020304" pitchFamily="18" charset="0"/>
                        <a:cs typeface="Times New Roman" panose="02020603050405020304" pitchFamily="18" charset="0"/>
                      </a:endParaRPr>
                    </a:p>
                    <a:p>
                      <a:pPr marL="340360" marR="466725" indent="-328295">
                        <a:lnSpc>
                          <a:spcPct val="129500"/>
                        </a:lnSpc>
                        <a:buFont typeface="Arial"/>
                        <a:buChar char="●"/>
                        <a:tabLst>
                          <a:tab pos="340360" algn="l"/>
                        </a:tabLst>
                      </a:pPr>
                      <a:r>
                        <a:rPr lang="en-US" sz="1800" spc="105" dirty="0">
                          <a:solidFill>
                            <a:srgbClr val="666666"/>
                          </a:solidFill>
                          <a:latin typeface="Times New Roman" panose="02020603050405020304" pitchFamily="18" charset="0"/>
                          <a:cs typeface="Times New Roman" panose="02020603050405020304" pitchFamily="18" charset="0"/>
                        </a:rPr>
                        <a:t>Unsupervised algorithm</a:t>
                      </a:r>
                      <a:r>
                        <a:rPr lang="en-US" sz="1800" spc="70" dirty="0">
                          <a:solidFill>
                            <a:srgbClr val="666666"/>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40360" marR="259715" indent="-328295">
                        <a:lnSpc>
                          <a:spcPct val="129500"/>
                        </a:lnSpc>
                        <a:buFont typeface="Arial"/>
                        <a:buChar char="●"/>
                        <a:tabLst>
                          <a:tab pos="340360" algn="l"/>
                        </a:tabLst>
                      </a:pPr>
                      <a:r>
                        <a:rPr lang="en-US" sz="1800" spc="110" dirty="0">
                          <a:solidFill>
                            <a:srgbClr val="666666"/>
                          </a:solidFill>
                          <a:latin typeface="Times New Roman" panose="02020603050405020304" pitchFamily="18" charset="0"/>
                          <a:cs typeface="Times New Roman" panose="02020603050405020304" pitchFamily="18" charset="0"/>
                        </a:rPr>
                        <a:t>In K means each cluster is associated with a centroid</a:t>
                      </a:r>
                      <a:endParaRPr lang="en-US" sz="1800" dirty="0">
                        <a:latin typeface="Times New Roman" panose="02020603050405020304" pitchFamily="18" charset="0"/>
                        <a:cs typeface="Times New Roman" panose="02020603050405020304" pitchFamily="18" charset="0"/>
                      </a:endParaRPr>
                    </a:p>
                    <a:p>
                      <a:pPr marL="340360" indent="-327660">
                        <a:lnSpc>
                          <a:spcPct val="100000"/>
                        </a:lnSpc>
                        <a:spcBef>
                          <a:spcPts val="459"/>
                        </a:spcBef>
                        <a:buFont typeface="Arial"/>
                        <a:buChar char="●"/>
                        <a:tabLst>
                          <a:tab pos="340360" algn="l"/>
                        </a:tabLst>
                      </a:pPr>
                      <a:r>
                        <a:rPr lang="en-US" sz="1800" spc="85" dirty="0">
                          <a:solidFill>
                            <a:srgbClr val="666666"/>
                          </a:solidFill>
                          <a:latin typeface="Times New Roman" panose="02020603050405020304" pitchFamily="18" charset="0"/>
                          <a:cs typeface="Times New Roman" panose="02020603050405020304" pitchFamily="18" charset="0"/>
                        </a:rPr>
                        <a:t>Main aim of the K means is to minimize the sum of distances between the corresponding clusters</a:t>
                      </a:r>
                      <a:endParaRPr lang="en-US" sz="1800" dirty="0">
                        <a:latin typeface="Times New Roman" panose="02020603050405020304" pitchFamily="18" charset="0"/>
                        <a:cs typeface="Times New Roman" panose="02020603050405020304" pitchFamily="18" charset="0"/>
                      </a:endParaRPr>
                    </a:p>
                    <a:p>
                      <a:pPr marL="12065" marR="153670" indent="0" algn="just">
                        <a:lnSpc>
                          <a:spcPct val="129500"/>
                        </a:lnSpc>
                        <a:buFont typeface="Arial"/>
                        <a:buNone/>
                        <a:tabLst>
                          <a:tab pos="340360" algn="l"/>
                        </a:tabLst>
                      </a:pP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850722"/>
                  </a:ext>
                </a:extLst>
              </a:tr>
            </a:tbl>
          </a:graphicData>
        </a:graphic>
      </p:graphicFrame>
      <p:sp>
        <p:nvSpPr>
          <p:cNvPr id="4" name="TextBox 3">
            <a:extLst>
              <a:ext uri="{FF2B5EF4-FFF2-40B4-BE49-F238E27FC236}">
                <a16:creationId xmlns:a16="http://schemas.microsoft.com/office/drawing/2014/main" id="{D40D9EFA-EAA3-CD71-608F-CD3584069D3F}"/>
              </a:ext>
            </a:extLst>
          </p:cNvPr>
          <p:cNvSpPr txBox="1"/>
          <p:nvPr/>
        </p:nvSpPr>
        <p:spPr>
          <a:xfrm>
            <a:off x="533400" y="742950"/>
            <a:ext cx="4572000" cy="584775"/>
          </a:xfrm>
          <a:prstGeom prst="rect">
            <a:avLst/>
          </a:prstGeom>
          <a:noFill/>
        </p:spPr>
        <p:txBody>
          <a:bodyPr wrap="square">
            <a:spAutoFit/>
          </a:bodyPr>
          <a:lstStyle/>
          <a:p>
            <a:r>
              <a:rPr lang="en-US" sz="3200" dirty="0">
                <a:solidFill>
                  <a:schemeClr val="bg1"/>
                </a:solidFill>
                <a:latin typeface="Cambria" panose="02040503050406030204" pitchFamily="18" charset="0"/>
                <a:ea typeface="Cambria" panose="02040503050406030204" pitchFamily="18" charset="0"/>
              </a:rPr>
              <a:t>Algorithm</a:t>
            </a:r>
          </a:p>
        </p:txBody>
      </p:sp>
    </p:spTree>
    <p:extLst>
      <p:ext uri="{BB962C8B-B14F-4D97-AF65-F5344CB8AC3E}">
        <p14:creationId xmlns:p14="http://schemas.microsoft.com/office/powerpoint/2010/main" val="149164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50" y="559725"/>
            <a:ext cx="1713864"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FFFFF"/>
                </a:solidFill>
                <a:latin typeface="Times New Roman" panose="02020603050405020304" pitchFamily="18" charset="0"/>
                <a:cs typeface="Times New Roman" panose="02020603050405020304" pitchFamily="18" charset="0"/>
              </a:rPr>
              <a:t>Approach</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846968" y="508163"/>
            <a:ext cx="3878579" cy="3867725"/>
          </a:xfrm>
          <a:prstGeom prst="rect">
            <a:avLst/>
          </a:prstGeom>
        </p:spPr>
        <p:txBody>
          <a:bodyPr vert="horz" wrap="square" lIns="0" tIns="12700" rIns="0" bIns="0" rtlCol="0">
            <a:spAutoFit/>
          </a:bodyPr>
          <a:lstStyle/>
          <a:p>
            <a:pPr marL="340360" marR="742950" indent="-328295">
              <a:lnSpc>
                <a:spcPct val="129500"/>
              </a:lnSpc>
              <a:spcBef>
                <a:spcPts val="100"/>
              </a:spcBef>
              <a:buFont typeface="Arial"/>
              <a:buChar char="●"/>
              <a:tabLst>
                <a:tab pos="340360" algn="l"/>
              </a:tabLst>
            </a:pPr>
            <a:r>
              <a:rPr sz="1400" spc="70" dirty="0">
                <a:solidFill>
                  <a:srgbClr val="666666"/>
                </a:solidFill>
                <a:latin typeface="Times New Roman" panose="02020603050405020304" pitchFamily="18" charset="0"/>
                <a:cs typeface="Times New Roman" panose="02020603050405020304" pitchFamily="18" charset="0"/>
              </a:rPr>
              <a:t>We</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are</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using</a:t>
            </a:r>
            <a:r>
              <a:rPr sz="1400" spc="30" dirty="0">
                <a:solidFill>
                  <a:srgbClr val="666666"/>
                </a:solidFill>
                <a:latin typeface="Times New Roman" panose="02020603050405020304" pitchFamily="18" charset="0"/>
                <a:cs typeface="Times New Roman" panose="02020603050405020304" pitchFamily="18" charset="0"/>
              </a:rPr>
              <a:t> </a:t>
            </a:r>
            <a:r>
              <a:rPr sz="1400" spc="125" dirty="0">
                <a:solidFill>
                  <a:srgbClr val="666666"/>
                </a:solidFill>
                <a:latin typeface="Times New Roman" panose="02020603050405020304" pitchFamily="18" charset="0"/>
                <a:cs typeface="Times New Roman" panose="02020603050405020304" pitchFamily="18" charset="0"/>
              </a:rPr>
              <a:t>K-</a:t>
            </a:r>
            <a:r>
              <a:rPr lang="en-US" sz="1400" spc="125" dirty="0">
                <a:solidFill>
                  <a:srgbClr val="666666"/>
                </a:solidFill>
                <a:latin typeface="Times New Roman" panose="02020603050405020304" pitchFamily="18" charset="0"/>
                <a:cs typeface="Times New Roman" panose="02020603050405020304" pitchFamily="18" charset="0"/>
              </a:rPr>
              <a:t>means</a:t>
            </a:r>
            <a:r>
              <a:rPr sz="1400" spc="3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algorithm.</a:t>
            </a:r>
            <a:endParaRPr sz="1400" dirty="0">
              <a:latin typeface="Times New Roman" panose="02020603050405020304" pitchFamily="18" charset="0"/>
              <a:cs typeface="Times New Roman" panose="02020603050405020304" pitchFamily="18" charset="0"/>
            </a:endParaRPr>
          </a:p>
          <a:p>
            <a:pPr marL="340360" marR="466725" indent="-328295">
              <a:lnSpc>
                <a:spcPct val="129500"/>
              </a:lnSpc>
              <a:buFont typeface="Arial"/>
              <a:buChar char="●"/>
              <a:tabLst>
                <a:tab pos="340360" algn="l"/>
              </a:tabLst>
            </a:pPr>
            <a:r>
              <a:rPr sz="1400" spc="105"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RGB</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values</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are</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converted</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to</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Hexa </a:t>
            </a:r>
            <a:r>
              <a:rPr sz="1400" spc="70" dirty="0">
                <a:solidFill>
                  <a:srgbClr val="666666"/>
                </a:solidFill>
                <a:latin typeface="Times New Roman" panose="02020603050405020304" pitchFamily="18" charset="0"/>
                <a:cs typeface="Times New Roman" panose="02020603050405020304" pitchFamily="18" charset="0"/>
              </a:rPr>
              <a:t>values.</a:t>
            </a:r>
            <a:endParaRPr sz="1400" dirty="0">
              <a:latin typeface="Times New Roman" panose="02020603050405020304" pitchFamily="18" charset="0"/>
              <a:cs typeface="Times New Roman" panose="02020603050405020304" pitchFamily="18" charset="0"/>
            </a:endParaRPr>
          </a:p>
          <a:p>
            <a:pPr marL="340360" marR="259715" indent="-328295">
              <a:lnSpc>
                <a:spcPct val="129500"/>
              </a:lnSpc>
              <a:buFont typeface="Arial"/>
              <a:buChar char="●"/>
              <a:tabLst>
                <a:tab pos="340360" algn="l"/>
              </a:tabLst>
            </a:pPr>
            <a:r>
              <a:rPr sz="1400" spc="110" dirty="0">
                <a:solidFill>
                  <a:srgbClr val="666666"/>
                </a:solidFill>
                <a:latin typeface="Times New Roman" panose="02020603050405020304" pitchFamily="18" charset="0"/>
                <a:cs typeface="Times New Roman" panose="02020603050405020304" pitchFamily="18" charset="0"/>
              </a:rPr>
              <a:t>Numpy,matplot</a:t>
            </a:r>
            <a:r>
              <a:rPr sz="1400" spc="5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lib,Sklearn,cv2</a:t>
            </a:r>
            <a:r>
              <a:rPr sz="1400" spc="60" dirty="0">
                <a:solidFill>
                  <a:srgbClr val="666666"/>
                </a:solidFill>
                <a:latin typeface="Times New Roman" panose="02020603050405020304" pitchFamily="18" charset="0"/>
                <a:cs typeface="Times New Roman" panose="02020603050405020304" pitchFamily="18" charset="0"/>
              </a:rPr>
              <a:t> </a:t>
            </a:r>
            <a:r>
              <a:rPr sz="1400" spc="55" dirty="0">
                <a:solidFill>
                  <a:srgbClr val="666666"/>
                </a:solidFill>
                <a:latin typeface="Times New Roman" panose="02020603050405020304" pitchFamily="18" charset="0"/>
                <a:cs typeface="Times New Roman" panose="02020603050405020304" pitchFamily="18" charset="0"/>
              </a:rPr>
              <a:t>libraries </a:t>
            </a:r>
            <a:r>
              <a:rPr sz="1400" spc="65" dirty="0">
                <a:solidFill>
                  <a:srgbClr val="666666"/>
                </a:solidFill>
                <a:latin typeface="Times New Roman" panose="02020603050405020304" pitchFamily="18" charset="0"/>
                <a:cs typeface="Times New Roman" panose="02020603050405020304" pitchFamily="18" charset="0"/>
              </a:rPr>
              <a:t>are</a:t>
            </a:r>
            <a:r>
              <a:rPr sz="1400" spc="2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used</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in</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our</a:t>
            </a:r>
            <a:r>
              <a:rPr sz="1400" spc="25" dirty="0">
                <a:solidFill>
                  <a:srgbClr val="666666"/>
                </a:solidFill>
                <a:latin typeface="Times New Roman" panose="02020603050405020304" pitchFamily="18" charset="0"/>
                <a:cs typeface="Times New Roman" panose="02020603050405020304" pitchFamily="18" charset="0"/>
              </a:rPr>
              <a:t> </a:t>
            </a:r>
            <a:r>
              <a:rPr sz="1400" spc="60" dirty="0">
                <a:solidFill>
                  <a:srgbClr val="666666"/>
                </a:solidFill>
                <a:latin typeface="Times New Roman" panose="02020603050405020304" pitchFamily="18" charset="0"/>
                <a:cs typeface="Times New Roman" panose="02020603050405020304" pitchFamily="18" charset="0"/>
              </a:rPr>
              <a:t>project.</a:t>
            </a:r>
            <a:endParaRPr sz="1400" dirty="0">
              <a:latin typeface="Times New Roman" panose="02020603050405020304" pitchFamily="18" charset="0"/>
              <a:cs typeface="Times New Roman" panose="02020603050405020304" pitchFamily="18" charset="0"/>
            </a:endParaRPr>
          </a:p>
          <a:p>
            <a:pPr marL="340360" indent="-327660">
              <a:lnSpc>
                <a:spcPct val="100000"/>
              </a:lnSpc>
              <a:spcBef>
                <a:spcPts val="459"/>
              </a:spcBef>
              <a:buFont typeface="Arial"/>
              <a:buChar char="●"/>
              <a:tabLst>
                <a:tab pos="340360" algn="l"/>
              </a:tabLst>
            </a:pPr>
            <a:r>
              <a:rPr sz="1400" spc="85" dirty="0">
                <a:solidFill>
                  <a:srgbClr val="666666"/>
                </a:solidFill>
                <a:latin typeface="Times New Roman" panose="02020603050405020304" pitchFamily="18" charset="0"/>
                <a:cs typeface="Times New Roman" panose="02020603050405020304" pitchFamily="18" charset="0"/>
              </a:rPr>
              <a:t>OpenCV</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and</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pandas</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are</a:t>
            </a:r>
            <a:r>
              <a:rPr sz="1400" spc="3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used</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in</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this</a:t>
            </a:r>
            <a:r>
              <a:rPr sz="1400" spc="35" dirty="0">
                <a:solidFill>
                  <a:srgbClr val="666666"/>
                </a:solidFill>
                <a:latin typeface="Times New Roman" panose="02020603050405020304" pitchFamily="18" charset="0"/>
                <a:cs typeface="Times New Roman" panose="02020603050405020304" pitchFamily="18" charset="0"/>
              </a:rPr>
              <a:t> </a:t>
            </a:r>
            <a:r>
              <a:rPr sz="1400" spc="60" dirty="0">
                <a:solidFill>
                  <a:srgbClr val="666666"/>
                </a:solidFill>
                <a:latin typeface="Times New Roman" panose="02020603050405020304" pitchFamily="18" charset="0"/>
                <a:cs typeface="Times New Roman" panose="02020603050405020304" pitchFamily="18" charset="0"/>
              </a:rPr>
              <a:t>project.</a:t>
            </a:r>
            <a:endParaRPr sz="1400" dirty="0">
              <a:latin typeface="Times New Roman" panose="02020603050405020304" pitchFamily="18" charset="0"/>
              <a:cs typeface="Times New Roman" panose="02020603050405020304" pitchFamily="18" charset="0"/>
            </a:endParaRPr>
          </a:p>
          <a:p>
            <a:pPr marL="340360" marR="153670" indent="-328295" algn="just">
              <a:lnSpc>
                <a:spcPct val="129500"/>
              </a:lnSpc>
              <a:buFont typeface="Arial"/>
              <a:buChar char="●"/>
              <a:tabLst>
                <a:tab pos="340360" algn="l"/>
              </a:tabLst>
            </a:pPr>
            <a:r>
              <a:rPr sz="1400" spc="105" dirty="0">
                <a:solidFill>
                  <a:srgbClr val="666666"/>
                </a:solidFill>
                <a:latin typeface="Times New Roman" panose="02020603050405020304" pitchFamily="18" charset="0"/>
                <a:cs typeface="Times New Roman" panose="02020603050405020304" pitchFamily="18" charset="0"/>
              </a:rPr>
              <a:t>Python</a:t>
            </a:r>
            <a:r>
              <a:rPr sz="1400" spc="2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is</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popular</a:t>
            </a:r>
            <a:r>
              <a:rPr sz="1400" spc="2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language</a:t>
            </a:r>
            <a:r>
              <a:rPr sz="1400" spc="2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for</a:t>
            </a:r>
            <a:r>
              <a:rPr sz="1400" spc="2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ai</a:t>
            </a:r>
            <a:r>
              <a:rPr sz="1400" spc="25"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and </a:t>
            </a:r>
            <a:r>
              <a:rPr sz="1400" spc="105" dirty="0">
                <a:solidFill>
                  <a:srgbClr val="666666"/>
                </a:solidFill>
                <a:latin typeface="Times New Roman" panose="02020603050405020304" pitchFamily="18" charset="0"/>
                <a:cs typeface="Times New Roman" panose="02020603050405020304" pitchFamily="18" charset="0"/>
              </a:rPr>
              <a:t>machine</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learning,</a:t>
            </a:r>
            <a:r>
              <a:rPr sz="1400" spc="3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so</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we</a:t>
            </a:r>
            <a:r>
              <a:rPr sz="1400" spc="35"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are</a:t>
            </a:r>
            <a:r>
              <a:rPr sz="1400" spc="3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using</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python in</a:t>
            </a:r>
            <a:r>
              <a:rPr sz="1400" spc="2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this</a:t>
            </a:r>
            <a:r>
              <a:rPr sz="1400" spc="30" dirty="0">
                <a:solidFill>
                  <a:srgbClr val="666666"/>
                </a:solidFill>
                <a:latin typeface="Times New Roman" panose="02020603050405020304" pitchFamily="18" charset="0"/>
                <a:cs typeface="Times New Roman" panose="02020603050405020304" pitchFamily="18" charset="0"/>
              </a:rPr>
              <a:t> </a:t>
            </a:r>
            <a:r>
              <a:rPr sz="1400" spc="60" dirty="0">
                <a:solidFill>
                  <a:srgbClr val="666666"/>
                </a:solidFill>
                <a:latin typeface="Times New Roman" panose="02020603050405020304" pitchFamily="18" charset="0"/>
                <a:cs typeface="Times New Roman" panose="02020603050405020304" pitchFamily="18" charset="0"/>
              </a:rPr>
              <a:t>project.</a:t>
            </a:r>
            <a:endParaRPr sz="1400" dirty="0">
              <a:latin typeface="Times New Roman" panose="02020603050405020304" pitchFamily="18" charset="0"/>
              <a:cs typeface="Times New Roman" panose="02020603050405020304" pitchFamily="18" charset="0"/>
            </a:endParaRPr>
          </a:p>
          <a:p>
            <a:pPr marL="340360" marR="528320" indent="-328295">
              <a:lnSpc>
                <a:spcPct val="129500"/>
              </a:lnSpc>
              <a:buFont typeface="Arial"/>
              <a:buChar char="●"/>
              <a:tabLst>
                <a:tab pos="340360" algn="l"/>
              </a:tabLst>
            </a:pPr>
            <a:r>
              <a:rPr lang="en-US" sz="1400" spc="75" dirty="0">
                <a:solidFill>
                  <a:srgbClr val="666666"/>
                </a:solidFill>
                <a:latin typeface="Times New Roman" panose="02020603050405020304" pitchFamily="18" charset="0"/>
                <a:cs typeface="Times New Roman" panose="02020603050405020304" pitchFamily="18" charset="0"/>
              </a:rPr>
              <a:t>PyCharm</a:t>
            </a:r>
            <a:r>
              <a:rPr sz="1400" spc="3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is</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being</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used</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in</a:t>
            </a:r>
            <a:r>
              <a:rPr sz="1400" spc="30"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this </a:t>
            </a:r>
            <a:r>
              <a:rPr sz="1400" spc="60" dirty="0">
                <a:solidFill>
                  <a:srgbClr val="666666"/>
                </a:solidFill>
                <a:latin typeface="Times New Roman" panose="02020603050405020304" pitchFamily="18" charset="0"/>
                <a:cs typeface="Times New Roman" panose="02020603050405020304" pitchFamily="18" charset="0"/>
              </a:rPr>
              <a:t>project.</a:t>
            </a:r>
            <a:endParaRPr sz="1400" dirty="0">
              <a:latin typeface="Times New Roman" panose="02020603050405020304" pitchFamily="18" charset="0"/>
              <a:cs typeface="Times New Roman" panose="02020603050405020304" pitchFamily="18" charset="0"/>
            </a:endParaRPr>
          </a:p>
          <a:p>
            <a:pPr marL="340360" indent="-327660">
              <a:lnSpc>
                <a:spcPct val="100000"/>
              </a:lnSpc>
              <a:spcBef>
                <a:spcPts val="459"/>
              </a:spcBef>
              <a:buFont typeface="Arial"/>
              <a:buChar char="●"/>
              <a:tabLst>
                <a:tab pos="340360" algn="l"/>
              </a:tabLst>
            </a:pPr>
            <a:r>
              <a:rPr sz="1400" spc="90" dirty="0">
                <a:solidFill>
                  <a:srgbClr val="666666"/>
                </a:solidFill>
                <a:latin typeface="Times New Roman" panose="02020603050405020304" pitchFamily="18" charset="0"/>
                <a:cs typeface="Times New Roman" panose="02020603050405020304" pitchFamily="18" charset="0"/>
              </a:rPr>
              <a:t>Pandas</a:t>
            </a:r>
            <a:r>
              <a:rPr sz="1400" spc="25"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is</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used</a:t>
            </a:r>
            <a:r>
              <a:rPr sz="1400" spc="2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to</a:t>
            </a:r>
            <a:r>
              <a:rPr sz="1400" spc="3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load</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desired</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data</a:t>
            </a:r>
            <a:r>
              <a:rPr sz="1400" spc="25" dirty="0">
                <a:solidFill>
                  <a:srgbClr val="666666"/>
                </a:solidFill>
                <a:latin typeface="Times New Roman" panose="02020603050405020304" pitchFamily="18" charset="0"/>
                <a:cs typeface="Times New Roman" panose="02020603050405020304" pitchFamily="18" charset="0"/>
              </a:rPr>
              <a:t> </a:t>
            </a:r>
            <a:r>
              <a:rPr sz="1400" spc="60" dirty="0">
                <a:solidFill>
                  <a:srgbClr val="666666"/>
                </a:solidFill>
                <a:latin typeface="Times New Roman" panose="02020603050405020304" pitchFamily="18" charset="0"/>
                <a:cs typeface="Times New Roman" panose="02020603050405020304" pitchFamily="18" charset="0"/>
              </a:rPr>
              <a:t>set.</a:t>
            </a:r>
            <a:endParaRPr sz="1400" dirty="0">
              <a:latin typeface="Times New Roman" panose="02020603050405020304" pitchFamily="18" charset="0"/>
              <a:cs typeface="Times New Roman" panose="02020603050405020304" pitchFamily="18" charset="0"/>
            </a:endParaRPr>
          </a:p>
          <a:p>
            <a:pPr marL="340360" indent="-327660">
              <a:lnSpc>
                <a:spcPct val="100000"/>
              </a:lnSpc>
              <a:spcBef>
                <a:spcPts val="459"/>
              </a:spcBef>
              <a:buFont typeface="Arial"/>
              <a:buChar char="●"/>
              <a:tabLst>
                <a:tab pos="340360" algn="l"/>
              </a:tabLst>
            </a:pPr>
            <a:r>
              <a:rPr sz="1400" spc="85" dirty="0">
                <a:solidFill>
                  <a:srgbClr val="666666"/>
                </a:solidFill>
                <a:latin typeface="Times New Roman" panose="02020603050405020304" pitchFamily="18" charset="0"/>
                <a:cs typeface="Times New Roman" panose="02020603050405020304" pitchFamily="18" charset="0"/>
              </a:rPr>
              <a:t>OpenCV</a:t>
            </a:r>
            <a:r>
              <a:rPr sz="1400" spc="3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is</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used</a:t>
            </a:r>
            <a:r>
              <a:rPr sz="1400" spc="3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for</a:t>
            </a:r>
            <a:r>
              <a:rPr sz="1400" spc="30"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image</a:t>
            </a:r>
            <a:r>
              <a:rPr sz="1400" spc="3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processing</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solidFill>
              <a:srgbClr val="31384D"/>
            </a:solid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solidFill>
              <a:srgbClr val="D9C4B1"/>
            </a:solid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solidFill>
              <a:srgbClr val="31384D"/>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0" dirty="0">
                <a:latin typeface="Times New Roman" panose="02020603050405020304" pitchFamily="18" charset="0"/>
                <a:cs typeface="Times New Roman" panose="02020603050405020304" pitchFamily="18" charset="0"/>
              </a:rPr>
              <a:t>Deliverables</a:t>
            </a:r>
          </a:p>
        </p:txBody>
      </p:sp>
      <p:sp>
        <p:nvSpPr>
          <p:cNvPr id="7" name="object 7"/>
          <p:cNvSpPr txBox="1"/>
          <p:nvPr/>
        </p:nvSpPr>
        <p:spPr>
          <a:xfrm>
            <a:off x="4846608" y="468286"/>
            <a:ext cx="3875404" cy="4175246"/>
          </a:xfrm>
          <a:prstGeom prst="rect">
            <a:avLst/>
          </a:prstGeom>
        </p:spPr>
        <p:txBody>
          <a:bodyPr vert="horz" wrap="square" lIns="0" tIns="12700" rIns="0" bIns="0" rtlCol="0">
            <a:spAutoFit/>
          </a:bodyPr>
          <a:lstStyle/>
          <a:p>
            <a:pPr marL="340360" marR="5080" indent="-328295">
              <a:lnSpc>
                <a:spcPct val="150000"/>
              </a:lnSpc>
              <a:spcBef>
                <a:spcPts val="100"/>
              </a:spcBef>
              <a:buFont typeface="Arial"/>
              <a:buChar char="●"/>
              <a:tabLst>
                <a:tab pos="340360" algn="l"/>
              </a:tabLst>
            </a:pPr>
            <a:r>
              <a:rPr sz="1400" spc="85" dirty="0">
                <a:solidFill>
                  <a:srgbClr val="666666"/>
                </a:solidFill>
                <a:latin typeface="Times New Roman" panose="02020603050405020304" pitchFamily="18" charset="0"/>
                <a:cs typeface="Times New Roman" panose="02020603050405020304" pitchFamily="18" charset="0"/>
              </a:rPr>
              <a:t>Colors</a:t>
            </a:r>
            <a:r>
              <a:rPr sz="1400" spc="35"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are</a:t>
            </a:r>
            <a:r>
              <a:rPr sz="1400" spc="3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composed</a:t>
            </a:r>
            <a:r>
              <a:rPr sz="1400" spc="35"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of</a:t>
            </a:r>
            <a:r>
              <a:rPr sz="1400" spc="3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three</a:t>
            </a:r>
            <a:r>
              <a:rPr sz="1400" spc="35" dirty="0">
                <a:solidFill>
                  <a:srgbClr val="666666"/>
                </a:solidFill>
                <a:latin typeface="Times New Roman" panose="02020603050405020304" pitchFamily="18" charset="0"/>
                <a:cs typeface="Times New Roman" panose="02020603050405020304" pitchFamily="18" charset="0"/>
              </a:rPr>
              <a:t> </a:t>
            </a:r>
            <a:r>
              <a:rPr sz="1400" spc="125" dirty="0">
                <a:solidFill>
                  <a:srgbClr val="666666"/>
                </a:solidFill>
                <a:latin typeface="Times New Roman" panose="02020603050405020304" pitchFamily="18" charset="0"/>
                <a:cs typeface="Times New Roman" panose="02020603050405020304" pitchFamily="18" charset="0"/>
              </a:rPr>
              <a:t>main</a:t>
            </a:r>
            <a:r>
              <a:rPr sz="1400" spc="3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colors: </a:t>
            </a:r>
            <a:r>
              <a:rPr sz="1400" spc="90" dirty="0">
                <a:solidFill>
                  <a:srgbClr val="666666"/>
                </a:solidFill>
                <a:latin typeface="Times New Roman" panose="02020603050405020304" pitchFamily="18" charset="0"/>
                <a:cs typeface="Times New Roman" panose="02020603050405020304" pitchFamily="18" charset="0"/>
              </a:rPr>
              <a:t>red,</a:t>
            </a:r>
            <a:r>
              <a:rPr sz="1400" spc="25"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green,</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and</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blue.</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Each</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color</a:t>
            </a:r>
            <a:r>
              <a:rPr sz="1400" spc="2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value</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in</a:t>
            </a:r>
            <a:r>
              <a:rPr sz="1400" spc="30" dirty="0">
                <a:solidFill>
                  <a:srgbClr val="666666"/>
                </a:solidFill>
                <a:latin typeface="Times New Roman" panose="02020603050405020304" pitchFamily="18" charset="0"/>
                <a:cs typeface="Times New Roman" panose="02020603050405020304" pitchFamily="18" charset="0"/>
              </a:rPr>
              <a:t> </a:t>
            </a:r>
            <a:r>
              <a:rPr sz="1400" spc="35" dirty="0">
                <a:solidFill>
                  <a:srgbClr val="666666"/>
                </a:solidFill>
                <a:latin typeface="Times New Roman" panose="02020603050405020304" pitchFamily="18" charset="0"/>
                <a:cs typeface="Times New Roman" panose="02020603050405020304" pitchFamily="18" charset="0"/>
              </a:rPr>
              <a:t>a </a:t>
            </a:r>
            <a:r>
              <a:rPr sz="1400" spc="100" dirty="0">
                <a:solidFill>
                  <a:srgbClr val="666666"/>
                </a:solidFill>
                <a:latin typeface="Times New Roman" panose="02020603050405020304" pitchFamily="18" charset="0"/>
                <a:cs typeface="Times New Roman" panose="02020603050405020304" pitchFamily="18" charset="0"/>
              </a:rPr>
              <a:t>computer</a:t>
            </a:r>
            <a:r>
              <a:rPr sz="1400" spc="25"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is</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deﬁned</a:t>
            </a:r>
            <a:r>
              <a:rPr sz="1400" spc="2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as</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a</a:t>
            </a:r>
            <a:r>
              <a:rPr sz="1400" spc="2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number</a:t>
            </a:r>
            <a:r>
              <a:rPr sz="1400" spc="3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between</a:t>
            </a:r>
            <a:r>
              <a:rPr sz="1400" spc="30" dirty="0">
                <a:solidFill>
                  <a:srgbClr val="666666"/>
                </a:solidFill>
                <a:latin typeface="Times New Roman" panose="02020603050405020304" pitchFamily="18" charset="0"/>
                <a:cs typeface="Times New Roman" panose="02020603050405020304" pitchFamily="18" charset="0"/>
              </a:rPr>
              <a:t> </a:t>
            </a:r>
            <a:r>
              <a:rPr sz="1400" spc="55" dirty="0">
                <a:solidFill>
                  <a:srgbClr val="666666"/>
                </a:solidFill>
                <a:latin typeface="Times New Roman" panose="02020603050405020304" pitchFamily="18" charset="0"/>
                <a:cs typeface="Times New Roman" panose="02020603050405020304" pitchFamily="18" charset="0"/>
              </a:rPr>
              <a:t>0 </a:t>
            </a:r>
            <a:r>
              <a:rPr sz="1400" spc="95" dirty="0">
                <a:solidFill>
                  <a:srgbClr val="666666"/>
                </a:solidFill>
                <a:latin typeface="Times New Roman" panose="02020603050405020304" pitchFamily="18" charset="0"/>
                <a:cs typeface="Times New Roman" panose="02020603050405020304" pitchFamily="18" charset="0"/>
              </a:rPr>
              <a:t>and</a:t>
            </a:r>
            <a:r>
              <a:rPr sz="1400" spc="30" dirty="0">
                <a:solidFill>
                  <a:srgbClr val="666666"/>
                </a:solidFill>
                <a:latin typeface="Times New Roman" panose="02020603050405020304" pitchFamily="18" charset="0"/>
                <a:cs typeface="Times New Roman" panose="02020603050405020304" pitchFamily="18" charset="0"/>
              </a:rPr>
              <a:t> </a:t>
            </a:r>
            <a:r>
              <a:rPr sz="1400" spc="50" dirty="0">
                <a:solidFill>
                  <a:srgbClr val="666666"/>
                </a:solidFill>
                <a:latin typeface="Times New Roman" panose="02020603050405020304" pitchFamily="18" charset="0"/>
                <a:cs typeface="Times New Roman" panose="02020603050405020304" pitchFamily="18" charset="0"/>
              </a:rPr>
              <a:t>255.</a:t>
            </a:r>
            <a:r>
              <a:rPr sz="1400" spc="30" dirty="0">
                <a:solidFill>
                  <a:srgbClr val="666666"/>
                </a:solidFill>
                <a:latin typeface="Times New Roman" panose="02020603050405020304" pitchFamily="18" charset="0"/>
                <a:cs typeface="Times New Roman" panose="02020603050405020304" pitchFamily="18" charset="0"/>
              </a:rPr>
              <a:t> </a:t>
            </a:r>
            <a:r>
              <a:rPr sz="1400" spc="125" dirty="0">
                <a:solidFill>
                  <a:srgbClr val="666666"/>
                </a:solidFill>
                <a:latin typeface="Times New Roman" panose="02020603050405020304" pitchFamily="18" charset="0"/>
                <a:cs typeface="Times New Roman" panose="02020603050405020304" pitchFamily="18" charset="0"/>
              </a:rPr>
              <a:t>So,</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how</a:t>
            </a:r>
            <a:r>
              <a:rPr sz="1400" spc="30" dirty="0">
                <a:solidFill>
                  <a:srgbClr val="666666"/>
                </a:solidFill>
                <a:latin typeface="Times New Roman" panose="02020603050405020304" pitchFamily="18" charset="0"/>
                <a:cs typeface="Times New Roman" panose="02020603050405020304" pitchFamily="18" charset="0"/>
              </a:rPr>
              <a:t> </a:t>
            </a:r>
            <a:r>
              <a:rPr sz="1400" spc="130" dirty="0">
                <a:solidFill>
                  <a:srgbClr val="666666"/>
                </a:solidFill>
                <a:latin typeface="Times New Roman" panose="02020603050405020304" pitchFamily="18" charset="0"/>
                <a:cs typeface="Times New Roman" panose="02020603050405020304" pitchFamily="18" charset="0"/>
              </a:rPr>
              <a:t>many</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different</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ways</a:t>
            </a:r>
            <a:r>
              <a:rPr sz="1400" spc="3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can </a:t>
            </a:r>
            <a:r>
              <a:rPr sz="1400" spc="65" dirty="0">
                <a:solidFill>
                  <a:srgbClr val="666666"/>
                </a:solidFill>
                <a:latin typeface="Times New Roman" panose="02020603050405020304" pitchFamily="18" charset="0"/>
                <a:cs typeface="Times New Roman" panose="02020603050405020304" pitchFamily="18" charset="0"/>
              </a:rPr>
              <a:t>we</a:t>
            </a:r>
            <a:r>
              <a:rPr sz="1400" spc="25"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deﬁne</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a</a:t>
            </a:r>
            <a:r>
              <a:rPr sz="1400" spc="3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color?</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The</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solution</a:t>
            </a:r>
            <a:r>
              <a:rPr sz="1400" spc="30" dirty="0">
                <a:solidFill>
                  <a:srgbClr val="666666"/>
                </a:solidFill>
                <a:latin typeface="Times New Roman" panose="02020603050405020304" pitchFamily="18" charset="0"/>
                <a:cs typeface="Times New Roman" panose="02020603050405020304" pitchFamily="18" charset="0"/>
              </a:rPr>
              <a:t> </a:t>
            </a:r>
            <a:r>
              <a:rPr sz="1400" spc="50" dirty="0">
                <a:solidFill>
                  <a:srgbClr val="666666"/>
                </a:solidFill>
                <a:latin typeface="Times New Roman" panose="02020603050405020304" pitchFamily="18" charset="0"/>
                <a:cs typeface="Times New Roman" panose="02020603050405020304" pitchFamily="18" charset="0"/>
              </a:rPr>
              <a:t>is</a:t>
            </a:r>
            <a:r>
              <a:rPr sz="1400" spc="500" dirty="0">
                <a:solidFill>
                  <a:srgbClr val="666666"/>
                </a:solidFill>
                <a:latin typeface="Times New Roman" panose="02020603050405020304" pitchFamily="18" charset="0"/>
                <a:cs typeface="Times New Roman" panose="02020603050405020304" pitchFamily="18" charset="0"/>
              </a:rPr>
              <a:t> </a:t>
            </a:r>
            <a:r>
              <a:rPr sz="1400" spc="10" dirty="0">
                <a:solidFill>
                  <a:srgbClr val="666666"/>
                </a:solidFill>
                <a:latin typeface="Times New Roman" panose="02020603050405020304" pitchFamily="18" charset="0"/>
                <a:cs typeface="Times New Roman" panose="02020603050405020304" pitchFamily="18" charset="0"/>
              </a:rPr>
              <a:t>16,581,375</a:t>
            </a:r>
            <a:r>
              <a:rPr sz="1400" spc="10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divided</a:t>
            </a:r>
            <a:r>
              <a:rPr sz="1400" spc="10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by</a:t>
            </a:r>
            <a:r>
              <a:rPr sz="1400" spc="100"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256*256*256.</a:t>
            </a:r>
            <a:r>
              <a:rPr sz="1400" spc="100" dirty="0">
                <a:solidFill>
                  <a:srgbClr val="666666"/>
                </a:solidFill>
                <a:latin typeface="Times New Roman" panose="02020603050405020304" pitchFamily="18" charset="0"/>
                <a:cs typeface="Times New Roman" panose="02020603050405020304" pitchFamily="18" charset="0"/>
              </a:rPr>
              <a:t> </a:t>
            </a:r>
            <a:r>
              <a:rPr sz="1400" spc="30" dirty="0">
                <a:solidFill>
                  <a:srgbClr val="666666"/>
                </a:solidFill>
                <a:latin typeface="Times New Roman" panose="02020603050405020304" pitchFamily="18" charset="0"/>
                <a:cs typeface="Times New Roman" panose="02020603050405020304" pitchFamily="18" charset="0"/>
              </a:rPr>
              <a:t>A</a:t>
            </a:r>
            <a:r>
              <a:rPr sz="1400" spc="50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color</a:t>
            </a:r>
            <a:r>
              <a:rPr sz="1400" spc="25" dirty="0">
                <a:solidFill>
                  <a:srgbClr val="666666"/>
                </a:solidFill>
                <a:latin typeface="Times New Roman" panose="02020603050405020304" pitchFamily="18" charset="0"/>
                <a:cs typeface="Times New Roman" panose="02020603050405020304" pitchFamily="18" charset="0"/>
              </a:rPr>
              <a:t> </a:t>
            </a:r>
            <a:r>
              <a:rPr sz="1400" spc="125" dirty="0">
                <a:solidFill>
                  <a:srgbClr val="666666"/>
                </a:solidFill>
                <a:latin typeface="Times New Roman" panose="02020603050405020304" pitchFamily="18" charset="0"/>
                <a:cs typeface="Times New Roman" panose="02020603050405020304" pitchFamily="18" charset="0"/>
              </a:rPr>
              <a:t>may</a:t>
            </a:r>
            <a:r>
              <a:rPr sz="1400" spc="25"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be</a:t>
            </a:r>
            <a:r>
              <a:rPr sz="1400" spc="30"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represented</a:t>
            </a:r>
            <a:r>
              <a:rPr sz="1400" spc="2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in</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around</a:t>
            </a:r>
            <a:r>
              <a:rPr sz="1400" spc="25" dirty="0">
                <a:solidFill>
                  <a:srgbClr val="666666"/>
                </a:solidFill>
                <a:latin typeface="Times New Roman" panose="02020603050405020304" pitchFamily="18" charset="0"/>
                <a:cs typeface="Times New Roman" panose="02020603050405020304" pitchFamily="18" charset="0"/>
              </a:rPr>
              <a:t> </a:t>
            </a:r>
            <a:r>
              <a:rPr sz="1400" spc="-20" dirty="0">
                <a:solidFill>
                  <a:srgbClr val="666666"/>
                </a:solidFill>
                <a:latin typeface="Times New Roman" panose="02020603050405020304" pitchFamily="18" charset="0"/>
                <a:cs typeface="Times New Roman" panose="02020603050405020304" pitchFamily="18" charset="0"/>
              </a:rPr>
              <a:t>16.5 </a:t>
            </a:r>
            <a:r>
              <a:rPr sz="1400" spc="105" dirty="0">
                <a:solidFill>
                  <a:srgbClr val="666666"/>
                </a:solidFill>
                <a:latin typeface="Times New Roman" panose="02020603050405020304" pitchFamily="18" charset="0"/>
                <a:cs typeface="Times New Roman" panose="02020603050405020304" pitchFamily="18" charset="0"/>
              </a:rPr>
              <a:t>million</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distinct</a:t>
            </a:r>
            <a:r>
              <a:rPr sz="1400" spc="3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ways.</a:t>
            </a:r>
            <a:r>
              <a:rPr sz="1400" spc="35" dirty="0">
                <a:solidFill>
                  <a:srgbClr val="666666"/>
                </a:solidFill>
                <a:latin typeface="Times New Roman" panose="02020603050405020304" pitchFamily="18" charset="0"/>
                <a:cs typeface="Times New Roman" panose="02020603050405020304" pitchFamily="18" charset="0"/>
              </a:rPr>
              <a:t> </a:t>
            </a:r>
            <a:r>
              <a:rPr sz="1400" spc="114" dirty="0">
                <a:solidFill>
                  <a:srgbClr val="666666"/>
                </a:solidFill>
                <a:latin typeface="Times New Roman" panose="02020603050405020304" pitchFamily="18" charset="0"/>
                <a:cs typeface="Times New Roman" panose="02020603050405020304" pitchFamily="18" charset="0"/>
              </a:rPr>
              <a:t>In</a:t>
            </a:r>
            <a:r>
              <a:rPr sz="1400" spc="35" dirty="0">
                <a:solidFill>
                  <a:srgbClr val="666666"/>
                </a:solidFill>
                <a:latin typeface="Times New Roman" panose="02020603050405020304" pitchFamily="18" charset="0"/>
                <a:cs typeface="Times New Roman" panose="02020603050405020304" pitchFamily="18" charset="0"/>
              </a:rPr>
              <a:t> </a:t>
            </a:r>
            <a:r>
              <a:rPr sz="1400" spc="80" dirty="0">
                <a:solidFill>
                  <a:srgbClr val="666666"/>
                </a:solidFill>
                <a:latin typeface="Times New Roman" panose="02020603050405020304" pitchFamily="18" charset="0"/>
                <a:cs typeface="Times New Roman" panose="02020603050405020304" pitchFamily="18" charset="0"/>
              </a:rPr>
              <a:t>our</a:t>
            </a:r>
            <a:r>
              <a:rPr sz="1400" spc="3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dataset,</a:t>
            </a:r>
            <a:r>
              <a:rPr sz="1400" spc="35" dirty="0">
                <a:solidFill>
                  <a:srgbClr val="666666"/>
                </a:solidFill>
                <a:latin typeface="Times New Roman" panose="02020603050405020304" pitchFamily="18" charset="0"/>
                <a:cs typeface="Times New Roman" panose="02020603050405020304" pitchFamily="18" charset="0"/>
              </a:rPr>
              <a:t> </a:t>
            </a:r>
            <a:r>
              <a:rPr sz="1400" spc="30" dirty="0">
                <a:solidFill>
                  <a:srgbClr val="666666"/>
                </a:solidFill>
                <a:latin typeface="Times New Roman" panose="02020603050405020304" pitchFamily="18" charset="0"/>
                <a:cs typeface="Times New Roman" panose="02020603050405020304" pitchFamily="18" charset="0"/>
              </a:rPr>
              <a:t>we </a:t>
            </a:r>
            <a:r>
              <a:rPr sz="1400" spc="114" dirty="0">
                <a:solidFill>
                  <a:srgbClr val="666666"/>
                </a:solidFill>
                <a:latin typeface="Times New Roman" panose="02020603050405020304" pitchFamily="18" charset="0"/>
                <a:cs typeface="Times New Roman" panose="02020603050405020304" pitchFamily="18" charset="0"/>
              </a:rPr>
              <a:t>must</a:t>
            </a:r>
            <a:r>
              <a:rPr sz="1400" spc="2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associate</a:t>
            </a:r>
            <a:r>
              <a:rPr sz="1400" spc="30"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the</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values</a:t>
            </a:r>
            <a:r>
              <a:rPr sz="1400" spc="30"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of</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each</a:t>
            </a:r>
            <a:r>
              <a:rPr sz="1400" spc="30" dirty="0">
                <a:solidFill>
                  <a:srgbClr val="666666"/>
                </a:solidFill>
                <a:latin typeface="Times New Roman" panose="02020603050405020304" pitchFamily="18" charset="0"/>
                <a:cs typeface="Times New Roman" panose="02020603050405020304" pitchFamily="18" charset="0"/>
              </a:rPr>
              <a:t> </a:t>
            </a:r>
            <a:r>
              <a:rPr sz="1400" spc="75" dirty="0">
                <a:solidFill>
                  <a:srgbClr val="666666"/>
                </a:solidFill>
                <a:latin typeface="Times New Roman" panose="02020603050405020304" pitchFamily="18" charset="0"/>
                <a:cs typeface="Times New Roman" panose="02020603050405020304" pitchFamily="18" charset="0"/>
              </a:rPr>
              <a:t>color</a:t>
            </a:r>
            <a:r>
              <a:rPr sz="1400" spc="50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with</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their</a:t>
            </a:r>
            <a:r>
              <a:rPr sz="1400" spc="35"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respective</a:t>
            </a:r>
            <a:r>
              <a:rPr sz="1400" spc="35"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names.</a:t>
            </a:r>
            <a:r>
              <a:rPr sz="1400" spc="35"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But</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we</a:t>
            </a:r>
            <a:r>
              <a:rPr sz="1400" spc="3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don't </a:t>
            </a:r>
            <a:r>
              <a:rPr sz="1400" spc="90" dirty="0">
                <a:solidFill>
                  <a:srgbClr val="666666"/>
                </a:solidFill>
                <a:latin typeface="Times New Roman" panose="02020603050405020304" pitchFamily="18" charset="0"/>
                <a:cs typeface="Times New Roman" panose="02020603050405020304" pitchFamily="18" charset="0"/>
              </a:rPr>
              <a:t>have</a:t>
            </a:r>
            <a:r>
              <a:rPr sz="1400" spc="25"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to</a:t>
            </a:r>
            <a:r>
              <a:rPr sz="1400" spc="30" dirty="0">
                <a:solidFill>
                  <a:srgbClr val="666666"/>
                </a:solidFill>
                <a:latin typeface="Times New Roman" panose="02020603050405020304" pitchFamily="18" charset="0"/>
                <a:cs typeface="Times New Roman" panose="02020603050405020304" pitchFamily="18" charset="0"/>
              </a:rPr>
              <a:t> </a:t>
            </a:r>
            <a:r>
              <a:rPr sz="1400" spc="120" dirty="0">
                <a:solidFill>
                  <a:srgbClr val="666666"/>
                </a:solidFill>
                <a:latin typeface="Times New Roman" panose="02020603050405020304" pitchFamily="18" charset="0"/>
                <a:cs typeface="Times New Roman" panose="02020603050405020304" pitchFamily="18" charset="0"/>
              </a:rPr>
              <a:t>map</a:t>
            </a:r>
            <a:r>
              <a:rPr sz="1400" spc="30" dirty="0">
                <a:solidFill>
                  <a:srgbClr val="666666"/>
                </a:solidFill>
                <a:latin typeface="Times New Roman" panose="02020603050405020304" pitchFamily="18" charset="0"/>
                <a:cs typeface="Times New Roman" panose="02020603050405020304" pitchFamily="18" charset="0"/>
              </a:rPr>
              <a:t> </a:t>
            </a:r>
            <a:r>
              <a:rPr sz="1400" spc="70" dirty="0">
                <a:solidFill>
                  <a:srgbClr val="666666"/>
                </a:solidFill>
                <a:latin typeface="Times New Roman" panose="02020603050405020304" pitchFamily="18" charset="0"/>
                <a:cs typeface="Times New Roman" panose="02020603050405020304" pitchFamily="18" charset="0"/>
              </a:rPr>
              <a:t>every</a:t>
            </a:r>
            <a:r>
              <a:rPr sz="1400" spc="30"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value.</a:t>
            </a:r>
            <a:r>
              <a:rPr sz="1400" spc="30" dirty="0">
                <a:solidFill>
                  <a:srgbClr val="666666"/>
                </a:solidFill>
                <a:latin typeface="Times New Roman" panose="02020603050405020304" pitchFamily="18" charset="0"/>
                <a:cs typeface="Times New Roman" panose="02020603050405020304" pitchFamily="18" charset="0"/>
              </a:rPr>
              <a:t> </a:t>
            </a:r>
            <a:r>
              <a:rPr sz="1400" spc="90" dirty="0">
                <a:solidFill>
                  <a:srgbClr val="666666"/>
                </a:solidFill>
                <a:latin typeface="Times New Roman" panose="02020603050405020304" pitchFamily="18" charset="0"/>
                <a:cs typeface="Times New Roman" panose="02020603050405020304" pitchFamily="18" charset="0"/>
              </a:rPr>
              <a:t>We'll</a:t>
            </a:r>
            <a:r>
              <a:rPr sz="1400" spc="30"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be</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using</a:t>
            </a:r>
            <a:r>
              <a:rPr sz="1400" spc="30" dirty="0">
                <a:solidFill>
                  <a:srgbClr val="666666"/>
                </a:solidFill>
                <a:latin typeface="Times New Roman" panose="02020603050405020304" pitchFamily="18" charset="0"/>
                <a:cs typeface="Times New Roman" panose="02020603050405020304" pitchFamily="18" charset="0"/>
              </a:rPr>
              <a:t> </a:t>
            </a:r>
            <a:r>
              <a:rPr sz="1400" spc="25" dirty="0">
                <a:solidFill>
                  <a:srgbClr val="666666"/>
                </a:solidFill>
                <a:latin typeface="Times New Roman" panose="02020603050405020304" pitchFamily="18" charset="0"/>
                <a:cs typeface="Times New Roman" panose="02020603050405020304" pitchFamily="18" charset="0"/>
              </a:rPr>
              <a:t>a </a:t>
            </a:r>
            <a:r>
              <a:rPr sz="1400" spc="85" dirty="0">
                <a:solidFill>
                  <a:srgbClr val="666666"/>
                </a:solidFill>
                <a:latin typeface="Times New Roman" panose="02020603050405020304" pitchFamily="18" charset="0"/>
                <a:cs typeface="Times New Roman" panose="02020603050405020304" pitchFamily="18" charset="0"/>
              </a:rPr>
              <a:t>dataset</a:t>
            </a:r>
            <a:r>
              <a:rPr sz="1400" spc="30" dirty="0">
                <a:solidFill>
                  <a:srgbClr val="666666"/>
                </a:solidFill>
                <a:latin typeface="Times New Roman" panose="02020603050405020304" pitchFamily="18" charset="0"/>
                <a:cs typeface="Times New Roman" panose="02020603050405020304" pitchFamily="18" charset="0"/>
              </a:rPr>
              <a:t> </a:t>
            </a:r>
            <a:r>
              <a:rPr sz="1400" spc="105" dirty="0">
                <a:solidFill>
                  <a:srgbClr val="666666"/>
                </a:solidFill>
                <a:latin typeface="Times New Roman" panose="02020603050405020304" pitchFamily="18" charset="0"/>
                <a:cs typeface="Times New Roman" panose="02020603050405020304" pitchFamily="18" charset="0"/>
              </a:rPr>
              <a:t>containing</a:t>
            </a:r>
            <a:r>
              <a:rPr sz="1400" spc="30" dirty="0">
                <a:solidFill>
                  <a:srgbClr val="666666"/>
                </a:solidFill>
                <a:latin typeface="Times New Roman" panose="02020603050405020304" pitchFamily="18" charset="0"/>
                <a:cs typeface="Times New Roman" panose="02020603050405020304" pitchFamily="18" charset="0"/>
              </a:rPr>
              <a:t> </a:t>
            </a:r>
            <a:r>
              <a:rPr sz="1400" spc="110" dirty="0">
                <a:solidFill>
                  <a:srgbClr val="666666"/>
                </a:solidFill>
                <a:latin typeface="Times New Roman" panose="02020603050405020304" pitchFamily="18" charset="0"/>
                <a:cs typeface="Times New Roman" panose="02020603050405020304" pitchFamily="18" charset="0"/>
              </a:rPr>
              <a:t>RGB</a:t>
            </a:r>
            <a:r>
              <a:rPr sz="1400" spc="35" dirty="0">
                <a:solidFill>
                  <a:srgbClr val="666666"/>
                </a:solidFill>
                <a:latin typeface="Times New Roman" panose="02020603050405020304" pitchFamily="18" charset="0"/>
                <a:cs typeface="Times New Roman" panose="02020603050405020304" pitchFamily="18" charset="0"/>
              </a:rPr>
              <a:t> </a:t>
            </a:r>
            <a:r>
              <a:rPr sz="1400" spc="85" dirty="0">
                <a:solidFill>
                  <a:srgbClr val="666666"/>
                </a:solidFill>
                <a:latin typeface="Times New Roman" panose="02020603050405020304" pitchFamily="18" charset="0"/>
                <a:cs typeface="Times New Roman" panose="02020603050405020304" pitchFamily="18" charset="0"/>
              </a:rPr>
              <a:t>values</a:t>
            </a:r>
            <a:r>
              <a:rPr sz="1400" spc="30" dirty="0">
                <a:solidFill>
                  <a:srgbClr val="666666"/>
                </a:solidFill>
                <a:latin typeface="Times New Roman" panose="02020603050405020304" pitchFamily="18" charset="0"/>
                <a:cs typeface="Times New Roman" panose="02020603050405020304" pitchFamily="18" charset="0"/>
              </a:rPr>
              <a:t> </a:t>
            </a:r>
            <a:r>
              <a:rPr sz="1400" spc="95" dirty="0">
                <a:solidFill>
                  <a:srgbClr val="666666"/>
                </a:solidFill>
                <a:latin typeface="Times New Roman" panose="02020603050405020304" pitchFamily="18" charset="0"/>
                <a:cs typeface="Times New Roman" panose="02020603050405020304" pitchFamily="18" charset="0"/>
              </a:rPr>
              <a:t>and</a:t>
            </a:r>
            <a:r>
              <a:rPr sz="1400" spc="35" dirty="0">
                <a:solidFill>
                  <a:srgbClr val="666666"/>
                </a:solidFill>
                <a:latin typeface="Times New Roman" panose="02020603050405020304" pitchFamily="18" charset="0"/>
                <a:cs typeface="Times New Roman" panose="02020603050405020304" pitchFamily="18" charset="0"/>
              </a:rPr>
              <a:t> </a:t>
            </a:r>
            <a:r>
              <a:rPr sz="1400" spc="65" dirty="0">
                <a:solidFill>
                  <a:srgbClr val="666666"/>
                </a:solidFill>
                <a:latin typeface="Times New Roman" panose="02020603050405020304" pitchFamily="18" charset="0"/>
                <a:cs typeface="Times New Roman" panose="02020603050405020304" pitchFamily="18" charset="0"/>
              </a:rPr>
              <a:t>their </a:t>
            </a:r>
            <a:r>
              <a:rPr sz="1400" spc="70" dirty="0">
                <a:solidFill>
                  <a:srgbClr val="666666"/>
                </a:solidFill>
                <a:latin typeface="Times New Roman" panose="02020603050405020304" pitchFamily="18" charset="0"/>
                <a:cs typeface="Times New Roman" panose="02020603050405020304" pitchFamily="18" charset="0"/>
              </a:rPr>
              <a:t>related</a:t>
            </a:r>
            <a:r>
              <a:rPr sz="1400" spc="45" dirty="0">
                <a:solidFill>
                  <a:srgbClr val="666666"/>
                </a:solidFill>
                <a:latin typeface="Times New Roman" panose="02020603050405020304" pitchFamily="18" charset="0"/>
                <a:cs typeface="Times New Roman" panose="02020603050405020304" pitchFamily="18" charset="0"/>
              </a:rPr>
              <a:t> </a:t>
            </a:r>
            <a:r>
              <a:rPr sz="1400" spc="100" dirty="0">
                <a:solidFill>
                  <a:srgbClr val="666666"/>
                </a:solidFill>
                <a:latin typeface="Times New Roman" panose="02020603050405020304" pitchFamily="18" charset="0"/>
                <a:cs typeface="Times New Roman" panose="02020603050405020304" pitchFamily="18" charset="0"/>
              </a:rPr>
              <a:t>names.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50" y="559725"/>
            <a:ext cx="2359025" cy="878840"/>
          </a:xfrm>
          <a:prstGeom prst="rect">
            <a:avLst/>
          </a:prstGeom>
        </p:spPr>
        <p:txBody>
          <a:bodyPr vert="horz" wrap="square" lIns="0" tIns="12700" rIns="0" bIns="0" rtlCol="0">
            <a:spAutoFit/>
          </a:bodyPr>
          <a:lstStyle/>
          <a:p>
            <a:pPr marL="12700" marR="5080">
              <a:lnSpc>
                <a:spcPct val="100000"/>
              </a:lnSpc>
              <a:spcBef>
                <a:spcPts val="100"/>
              </a:spcBef>
            </a:pPr>
            <a:r>
              <a:rPr sz="2800" spc="180" dirty="0">
                <a:solidFill>
                  <a:srgbClr val="FFFFFF"/>
                </a:solidFill>
                <a:latin typeface="Times New Roman" panose="02020603050405020304" pitchFamily="18" charset="0"/>
                <a:cs typeface="Times New Roman" panose="02020603050405020304" pitchFamily="18" charset="0"/>
              </a:rPr>
              <a:t>Evaluation </a:t>
            </a:r>
            <a:r>
              <a:rPr sz="2800" spc="215" dirty="0">
                <a:solidFill>
                  <a:srgbClr val="FFFFFF"/>
                </a:solidFill>
                <a:latin typeface="Times New Roman" panose="02020603050405020304" pitchFamily="18" charset="0"/>
                <a:cs typeface="Times New Roman" panose="02020603050405020304" pitchFamily="18" charset="0"/>
              </a:rPr>
              <a:t>methodology</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846608" y="468286"/>
            <a:ext cx="3778250" cy="1588705"/>
          </a:xfrm>
          <a:prstGeom prst="rect">
            <a:avLst/>
          </a:prstGeom>
        </p:spPr>
        <p:txBody>
          <a:bodyPr vert="horz" wrap="square" lIns="0" tIns="12700" rIns="0" bIns="0" rtlCol="0">
            <a:spAutoFit/>
          </a:bodyPr>
          <a:lstStyle/>
          <a:p>
            <a:pPr marL="340360" marR="5080" indent="-328295">
              <a:lnSpc>
                <a:spcPct val="150000"/>
              </a:lnSpc>
              <a:spcBef>
                <a:spcPts val="100"/>
              </a:spcBef>
              <a:buFont typeface="Arial"/>
              <a:buChar char="●"/>
              <a:tabLst>
                <a:tab pos="340360" algn="l"/>
              </a:tabLst>
            </a:pPr>
            <a:r>
              <a:rPr lang="en-US" sz="1400" spc="90" dirty="0">
                <a:solidFill>
                  <a:srgbClr val="666666"/>
                </a:solidFill>
                <a:latin typeface="Cambria"/>
                <a:cs typeface="Cambria"/>
              </a:rPr>
              <a:t>Since</a:t>
            </a:r>
            <a:r>
              <a:rPr lang="en-US" sz="1400" spc="30" dirty="0">
                <a:solidFill>
                  <a:srgbClr val="666666"/>
                </a:solidFill>
                <a:latin typeface="Cambria"/>
                <a:cs typeface="Cambria"/>
              </a:rPr>
              <a:t> </a:t>
            </a:r>
            <a:r>
              <a:rPr lang="en-US" sz="1400" spc="100" dirty="0">
                <a:solidFill>
                  <a:srgbClr val="666666"/>
                </a:solidFill>
                <a:latin typeface="Cambria"/>
                <a:cs typeface="Cambria"/>
              </a:rPr>
              <a:t>the</a:t>
            </a:r>
            <a:r>
              <a:rPr lang="en-US" sz="1400" spc="35" dirty="0">
                <a:solidFill>
                  <a:srgbClr val="666666"/>
                </a:solidFill>
                <a:latin typeface="Cambria"/>
                <a:cs typeface="Cambria"/>
              </a:rPr>
              <a:t> </a:t>
            </a:r>
            <a:r>
              <a:rPr lang="en-US" sz="1400" spc="75" dirty="0">
                <a:solidFill>
                  <a:srgbClr val="666666"/>
                </a:solidFill>
                <a:latin typeface="Cambria"/>
                <a:cs typeface="Cambria"/>
              </a:rPr>
              <a:t>project</a:t>
            </a:r>
            <a:r>
              <a:rPr lang="en-US" sz="1400" spc="30" dirty="0">
                <a:solidFill>
                  <a:srgbClr val="666666"/>
                </a:solidFill>
                <a:latin typeface="Cambria"/>
                <a:cs typeface="Cambria"/>
              </a:rPr>
              <a:t> </a:t>
            </a:r>
            <a:r>
              <a:rPr lang="en-US" sz="1400" spc="75" dirty="0">
                <a:solidFill>
                  <a:srgbClr val="666666"/>
                </a:solidFill>
                <a:latin typeface="Cambria"/>
                <a:cs typeface="Cambria"/>
              </a:rPr>
              <a:t>will</a:t>
            </a:r>
            <a:r>
              <a:rPr lang="en-US" sz="1400" spc="35" dirty="0">
                <a:solidFill>
                  <a:srgbClr val="666666"/>
                </a:solidFill>
                <a:latin typeface="Cambria"/>
                <a:cs typeface="Cambria"/>
              </a:rPr>
              <a:t> </a:t>
            </a:r>
            <a:r>
              <a:rPr lang="en-US" sz="1400" spc="65" dirty="0">
                <a:solidFill>
                  <a:srgbClr val="666666"/>
                </a:solidFill>
                <a:latin typeface="Cambria"/>
                <a:cs typeface="Cambria"/>
              </a:rPr>
              <a:t>be</a:t>
            </a:r>
            <a:r>
              <a:rPr lang="en-US" sz="1400" spc="35" dirty="0">
                <a:solidFill>
                  <a:srgbClr val="666666"/>
                </a:solidFill>
                <a:latin typeface="Cambria"/>
                <a:cs typeface="Cambria"/>
              </a:rPr>
              <a:t> </a:t>
            </a:r>
            <a:r>
              <a:rPr lang="en-US" sz="1400" spc="95" dirty="0">
                <a:solidFill>
                  <a:srgbClr val="666666"/>
                </a:solidFill>
                <a:latin typeface="Cambria"/>
                <a:cs typeface="Cambria"/>
              </a:rPr>
              <a:t>done</a:t>
            </a:r>
            <a:r>
              <a:rPr lang="en-US" sz="1400" spc="30" dirty="0">
                <a:solidFill>
                  <a:srgbClr val="666666"/>
                </a:solidFill>
                <a:latin typeface="Cambria"/>
                <a:cs typeface="Cambria"/>
              </a:rPr>
              <a:t> </a:t>
            </a:r>
            <a:r>
              <a:rPr lang="en-US" sz="1400" spc="95" dirty="0">
                <a:solidFill>
                  <a:srgbClr val="666666"/>
                </a:solidFill>
                <a:latin typeface="Cambria"/>
                <a:cs typeface="Cambria"/>
              </a:rPr>
              <a:t>using OpenCV</a:t>
            </a:r>
            <a:r>
              <a:rPr lang="en-US" sz="1400" spc="30" dirty="0">
                <a:solidFill>
                  <a:srgbClr val="666666"/>
                </a:solidFill>
                <a:latin typeface="Cambria"/>
                <a:cs typeface="Cambria"/>
              </a:rPr>
              <a:t> </a:t>
            </a:r>
            <a:r>
              <a:rPr lang="en-US" sz="1400" spc="95" dirty="0">
                <a:solidFill>
                  <a:srgbClr val="666666"/>
                </a:solidFill>
                <a:latin typeface="Cambria"/>
                <a:cs typeface="Cambria"/>
              </a:rPr>
              <a:t>and</a:t>
            </a:r>
            <a:r>
              <a:rPr lang="en-US" sz="1400" spc="30" dirty="0">
                <a:solidFill>
                  <a:srgbClr val="666666"/>
                </a:solidFill>
                <a:latin typeface="Cambria"/>
                <a:cs typeface="Cambria"/>
              </a:rPr>
              <a:t> </a:t>
            </a:r>
            <a:r>
              <a:rPr lang="en-US" sz="1400" spc="90" dirty="0">
                <a:solidFill>
                  <a:srgbClr val="666666"/>
                </a:solidFill>
                <a:latin typeface="Cambria"/>
                <a:cs typeface="Cambria"/>
              </a:rPr>
              <a:t>pandas</a:t>
            </a:r>
            <a:r>
              <a:rPr lang="en-US" sz="1400" spc="35" dirty="0">
                <a:solidFill>
                  <a:srgbClr val="666666"/>
                </a:solidFill>
                <a:latin typeface="Cambria"/>
                <a:cs typeface="Cambria"/>
              </a:rPr>
              <a:t> </a:t>
            </a:r>
            <a:r>
              <a:rPr lang="en-US" sz="1400" spc="80" dirty="0">
                <a:solidFill>
                  <a:srgbClr val="666666"/>
                </a:solidFill>
                <a:latin typeface="Cambria"/>
                <a:cs typeface="Cambria"/>
              </a:rPr>
              <a:t>it</a:t>
            </a:r>
            <a:r>
              <a:rPr lang="en-US" sz="1400" spc="30" dirty="0">
                <a:solidFill>
                  <a:srgbClr val="666666"/>
                </a:solidFill>
                <a:latin typeface="Cambria"/>
                <a:cs typeface="Cambria"/>
              </a:rPr>
              <a:t> </a:t>
            </a:r>
            <a:r>
              <a:rPr lang="en-US" sz="1400" spc="100" dirty="0">
                <a:solidFill>
                  <a:srgbClr val="666666"/>
                </a:solidFill>
                <a:latin typeface="Cambria"/>
                <a:cs typeface="Cambria"/>
              </a:rPr>
              <a:t>can</a:t>
            </a:r>
            <a:r>
              <a:rPr lang="en-US" sz="1400" spc="350" dirty="0">
                <a:solidFill>
                  <a:srgbClr val="666666"/>
                </a:solidFill>
                <a:latin typeface="Cambria"/>
                <a:cs typeface="Cambria"/>
              </a:rPr>
              <a:t> </a:t>
            </a:r>
            <a:r>
              <a:rPr lang="en-US" sz="1400" spc="65" dirty="0">
                <a:solidFill>
                  <a:srgbClr val="666666"/>
                </a:solidFill>
                <a:latin typeface="Cambria"/>
                <a:cs typeface="Cambria"/>
              </a:rPr>
              <a:t>be</a:t>
            </a:r>
            <a:r>
              <a:rPr lang="en-US" sz="1400" spc="30" dirty="0">
                <a:solidFill>
                  <a:srgbClr val="666666"/>
                </a:solidFill>
                <a:latin typeface="Cambria"/>
                <a:cs typeface="Cambria"/>
              </a:rPr>
              <a:t> </a:t>
            </a:r>
            <a:r>
              <a:rPr lang="en-US" sz="1400" spc="80" dirty="0">
                <a:solidFill>
                  <a:srgbClr val="666666"/>
                </a:solidFill>
                <a:latin typeface="Cambria"/>
                <a:cs typeface="Cambria"/>
              </a:rPr>
              <a:t>evaluated</a:t>
            </a:r>
            <a:r>
              <a:rPr lang="en-US" sz="1400" spc="30" dirty="0">
                <a:solidFill>
                  <a:srgbClr val="666666"/>
                </a:solidFill>
                <a:latin typeface="Cambria"/>
                <a:cs typeface="Cambria"/>
              </a:rPr>
              <a:t> </a:t>
            </a:r>
            <a:r>
              <a:rPr lang="en-US" sz="1400" spc="45" dirty="0">
                <a:solidFill>
                  <a:srgbClr val="666666"/>
                </a:solidFill>
                <a:latin typeface="Cambria"/>
                <a:cs typeface="Cambria"/>
              </a:rPr>
              <a:t>by </a:t>
            </a:r>
            <a:r>
              <a:rPr lang="en-US" sz="1400" spc="105" dirty="0">
                <a:solidFill>
                  <a:srgbClr val="666666"/>
                </a:solidFill>
                <a:latin typeface="Cambria"/>
                <a:cs typeface="Cambria"/>
              </a:rPr>
              <a:t>containing</a:t>
            </a:r>
            <a:r>
              <a:rPr lang="en-US" sz="1400" spc="25" dirty="0">
                <a:solidFill>
                  <a:srgbClr val="666666"/>
                </a:solidFill>
                <a:latin typeface="Cambria"/>
                <a:cs typeface="Cambria"/>
              </a:rPr>
              <a:t> </a:t>
            </a:r>
            <a:r>
              <a:rPr lang="en-US" sz="1400" spc="95" dirty="0">
                <a:solidFill>
                  <a:srgbClr val="666666"/>
                </a:solidFill>
                <a:latin typeface="Cambria"/>
                <a:cs typeface="Cambria"/>
              </a:rPr>
              <a:t>this</a:t>
            </a:r>
            <a:r>
              <a:rPr lang="en-US" sz="1400" spc="30" dirty="0">
                <a:solidFill>
                  <a:srgbClr val="666666"/>
                </a:solidFill>
                <a:latin typeface="Cambria"/>
                <a:cs typeface="Cambria"/>
              </a:rPr>
              <a:t> </a:t>
            </a:r>
            <a:r>
              <a:rPr lang="en-US" sz="1400" spc="50" dirty="0">
                <a:solidFill>
                  <a:srgbClr val="666666"/>
                </a:solidFill>
                <a:latin typeface="Cambria"/>
                <a:cs typeface="Cambria"/>
              </a:rPr>
              <a:t>2</a:t>
            </a:r>
            <a:r>
              <a:rPr lang="en-US" sz="1400" spc="30" dirty="0">
                <a:solidFill>
                  <a:srgbClr val="666666"/>
                </a:solidFill>
                <a:latin typeface="Cambria"/>
                <a:cs typeface="Cambria"/>
              </a:rPr>
              <a:t> </a:t>
            </a:r>
            <a:r>
              <a:rPr lang="en-US" sz="1400" spc="100" dirty="0">
                <a:solidFill>
                  <a:srgbClr val="666666"/>
                </a:solidFill>
                <a:latin typeface="Cambria"/>
                <a:cs typeface="Cambria"/>
              </a:rPr>
              <a:t>modules</a:t>
            </a:r>
            <a:r>
              <a:rPr lang="en-US" sz="1400" spc="25" dirty="0">
                <a:solidFill>
                  <a:srgbClr val="666666"/>
                </a:solidFill>
                <a:latin typeface="Cambria"/>
                <a:cs typeface="Cambria"/>
              </a:rPr>
              <a:t> </a:t>
            </a:r>
            <a:r>
              <a:rPr lang="en-US" sz="1400" spc="95" dirty="0">
                <a:solidFill>
                  <a:srgbClr val="666666"/>
                </a:solidFill>
                <a:latin typeface="Cambria"/>
                <a:cs typeface="Cambria"/>
              </a:rPr>
              <a:t>and</a:t>
            </a:r>
            <a:r>
              <a:rPr lang="en-US" sz="1400" spc="30" dirty="0">
                <a:solidFill>
                  <a:srgbClr val="666666"/>
                </a:solidFill>
                <a:latin typeface="Cambria"/>
                <a:cs typeface="Cambria"/>
              </a:rPr>
              <a:t> </a:t>
            </a:r>
            <a:r>
              <a:rPr lang="en-US" sz="1400" spc="105" dirty="0">
                <a:solidFill>
                  <a:srgbClr val="666666"/>
                </a:solidFill>
                <a:latin typeface="Cambria"/>
                <a:cs typeface="Cambria"/>
              </a:rPr>
              <a:t>any</a:t>
            </a:r>
            <a:r>
              <a:rPr lang="en-US" sz="1400" spc="30" dirty="0">
                <a:solidFill>
                  <a:srgbClr val="666666"/>
                </a:solidFill>
                <a:latin typeface="Cambria"/>
                <a:cs typeface="Cambria"/>
              </a:rPr>
              <a:t> </a:t>
            </a:r>
            <a:r>
              <a:rPr lang="en-US" sz="1400" spc="100" dirty="0">
                <a:solidFill>
                  <a:srgbClr val="666666"/>
                </a:solidFill>
                <a:latin typeface="Cambria"/>
                <a:cs typeface="Cambria"/>
              </a:rPr>
              <a:t>image </a:t>
            </a:r>
            <a:r>
              <a:rPr lang="en-US" sz="1400" spc="110" dirty="0">
                <a:solidFill>
                  <a:srgbClr val="666666"/>
                </a:solidFill>
                <a:latin typeface="Cambria"/>
                <a:cs typeface="Cambria"/>
              </a:rPr>
              <a:t>of</a:t>
            </a:r>
            <a:r>
              <a:rPr lang="en-US" sz="1400" spc="340" dirty="0">
                <a:solidFill>
                  <a:srgbClr val="666666"/>
                </a:solidFill>
                <a:latin typeface="Cambria"/>
                <a:cs typeface="Cambria"/>
              </a:rPr>
              <a:t> </a:t>
            </a:r>
            <a:r>
              <a:rPr lang="en-US" sz="1400" spc="90" dirty="0">
                <a:solidFill>
                  <a:srgbClr val="666666"/>
                </a:solidFill>
                <a:latin typeface="Cambria"/>
                <a:cs typeface="Cambria"/>
              </a:rPr>
              <a:t>your</a:t>
            </a:r>
            <a:r>
              <a:rPr lang="en-US" sz="1400" spc="25" dirty="0">
                <a:solidFill>
                  <a:srgbClr val="666666"/>
                </a:solidFill>
                <a:latin typeface="Cambria"/>
                <a:cs typeface="Cambria"/>
              </a:rPr>
              <a:t> </a:t>
            </a:r>
            <a:r>
              <a:rPr lang="en-US" sz="1400" spc="90" dirty="0">
                <a:solidFill>
                  <a:srgbClr val="666666"/>
                </a:solidFill>
                <a:latin typeface="Cambria"/>
                <a:cs typeface="Cambria"/>
              </a:rPr>
              <a:t>choice</a:t>
            </a:r>
            <a:r>
              <a:rPr lang="en-US" sz="1400" spc="30" dirty="0">
                <a:solidFill>
                  <a:srgbClr val="666666"/>
                </a:solidFill>
                <a:latin typeface="Cambria"/>
                <a:cs typeface="Cambria"/>
              </a:rPr>
              <a:t> </a:t>
            </a:r>
            <a:r>
              <a:rPr lang="en-US" sz="1400" spc="75" dirty="0">
                <a:solidFill>
                  <a:srgbClr val="666666"/>
                </a:solidFill>
                <a:latin typeface="Cambria"/>
                <a:cs typeface="Cambria"/>
              </a:rPr>
              <a:t>is</a:t>
            </a:r>
            <a:r>
              <a:rPr lang="en-US" sz="1400" spc="30" dirty="0">
                <a:solidFill>
                  <a:srgbClr val="666666"/>
                </a:solidFill>
                <a:latin typeface="Cambria"/>
                <a:cs typeface="Cambria"/>
              </a:rPr>
              <a:t> </a:t>
            </a:r>
            <a:r>
              <a:rPr lang="en-US" sz="1400" spc="114" dirty="0">
                <a:solidFill>
                  <a:srgbClr val="666666"/>
                </a:solidFill>
                <a:latin typeface="Cambria"/>
                <a:cs typeface="Cambria"/>
              </a:rPr>
              <a:t>enough</a:t>
            </a:r>
            <a:r>
              <a:rPr lang="en-US" sz="1400" spc="25" dirty="0">
                <a:solidFill>
                  <a:srgbClr val="666666"/>
                </a:solidFill>
                <a:latin typeface="Cambria"/>
                <a:cs typeface="Cambria"/>
              </a:rPr>
              <a:t> </a:t>
            </a:r>
            <a:r>
              <a:rPr lang="en-US" sz="1400" spc="95" dirty="0">
                <a:solidFill>
                  <a:srgbClr val="666666"/>
                </a:solidFill>
                <a:latin typeface="Cambria"/>
                <a:cs typeface="Cambria"/>
              </a:rPr>
              <a:t>to</a:t>
            </a:r>
            <a:r>
              <a:rPr lang="en-US" sz="1400" spc="30" dirty="0">
                <a:solidFill>
                  <a:srgbClr val="666666"/>
                </a:solidFill>
                <a:latin typeface="Cambria"/>
                <a:cs typeface="Cambria"/>
              </a:rPr>
              <a:t> </a:t>
            </a:r>
            <a:r>
              <a:rPr lang="en-US" sz="1400" spc="80" dirty="0">
                <a:solidFill>
                  <a:srgbClr val="666666"/>
                </a:solidFill>
                <a:latin typeface="Cambria"/>
                <a:cs typeface="Cambria"/>
              </a:rPr>
              <a:t>test</a:t>
            </a:r>
            <a:r>
              <a:rPr lang="en-US" sz="1400" spc="30" dirty="0">
                <a:solidFill>
                  <a:srgbClr val="666666"/>
                </a:solidFill>
                <a:latin typeface="Cambria"/>
                <a:cs typeface="Cambria"/>
              </a:rPr>
              <a:t> </a:t>
            </a:r>
            <a:r>
              <a:rPr lang="en-US" sz="1400" spc="75" dirty="0">
                <a:solidFill>
                  <a:srgbClr val="666666"/>
                </a:solidFill>
                <a:latin typeface="Cambria"/>
                <a:cs typeface="Cambria"/>
              </a:rPr>
              <a:t>the </a:t>
            </a:r>
            <a:r>
              <a:rPr lang="en-US" sz="1400" spc="90" dirty="0">
                <a:solidFill>
                  <a:srgbClr val="666666"/>
                </a:solidFill>
                <a:latin typeface="Cambria"/>
                <a:cs typeface="Cambria"/>
              </a:rPr>
              <a:t>working</a:t>
            </a:r>
            <a:r>
              <a:rPr lang="en-US" sz="1400" spc="30" dirty="0">
                <a:solidFill>
                  <a:srgbClr val="666666"/>
                </a:solidFill>
                <a:latin typeface="Cambria"/>
                <a:cs typeface="Cambria"/>
              </a:rPr>
              <a:t> </a:t>
            </a:r>
            <a:r>
              <a:rPr lang="en-US" sz="1400" spc="110" dirty="0">
                <a:solidFill>
                  <a:srgbClr val="666666"/>
                </a:solidFill>
                <a:latin typeface="Cambria"/>
                <a:cs typeface="Cambria"/>
              </a:rPr>
              <a:t>of</a:t>
            </a:r>
            <a:r>
              <a:rPr lang="en-US" sz="1400" spc="30" dirty="0">
                <a:solidFill>
                  <a:srgbClr val="666666"/>
                </a:solidFill>
                <a:latin typeface="Cambria"/>
                <a:cs typeface="Cambria"/>
              </a:rPr>
              <a:t> </a:t>
            </a:r>
            <a:r>
              <a:rPr lang="en-US" sz="1400" spc="100" dirty="0">
                <a:solidFill>
                  <a:srgbClr val="666666"/>
                </a:solidFill>
                <a:latin typeface="Cambria"/>
                <a:cs typeface="Cambria"/>
              </a:rPr>
              <a:t>the</a:t>
            </a:r>
            <a:r>
              <a:rPr lang="en-US" sz="1400" spc="30" dirty="0">
                <a:solidFill>
                  <a:srgbClr val="666666"/>
                </a:solidFill>
                <a:latin typeface="Cambria"/>
                <a:cs typeface="Cambria"/>
              </a:rPr>
              <a:t> </a:t>
            </a:r>
            <a:r>
              <a:rPr lang="en-US" sz="1400" spc="65" dirty="0">
                <a:solidFill>
                  <a:srgbClr val="666666"/>
                </a:solidFill>
                <a:latin typeface="Cambria"/>
                <a:cs typeface="Cambria"/>
              </a:rPr>
              <a:t>project.</a:t>
            </a:r>
            <a:endParaRPr lang="en-US" sz="14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A2ECA8-1FD9-9A41-B04D-22225983553A}"/>
              </a:ext>
            </a:extLst>
          </p:cNvPr>
          <p:cNvSpPr txBox="1"/>
          <p:nvPr/>
        </p:nvSpPr>
        <p:spPr>
          <a:xfrm>
            <a:off x="533400" y="590550"/>
            <a:ext cx="4572000" cy="584775"/>
          </a:xfrm>
          <a:prstGeom prst="rect">
            <a:avLst/>
          </a:prstGeom>
          <a:noFill/>
        </p:spPr>
        <p:txBody>
          <a:bodyPr wrap="square">
            <a:spAutoFit/>
          </a:bodyPr>
          <a:lstStyle/>
          <a:p>
            <a:r>
              <a:rPr lang="en-US" sz="3200" dirty="0">
                <a:solidFill>
                  <a:schemeClr val="bg1"/>
                </a:solidFill>
                <a:latin typeface="Cambria" panose="02040503050406030204" pitchFamily="18" charset="0"/>
                <a:ea typeface="Cambria" panose="02040503050406030204" pitchFamily="18" charset="0"/>
              </a:rPr>
              <a:t>Data Set</a:t>
            </a:r>
            <a:endParaRPr lang="en-US" sz="3200" dirty="0"/>
          </a:p>
        </p:txBody>
      </p:sp>
      <p:graphicFrame>
        <p:nvGraphicFramePr>
          <p:cNvPr id="8" name="Table 7">
            <a:extLst>
              <a:ext uri="{FF2B5EF4-FFF2-40B4-BE49-F238E27FC236}">
                <a16:creationId xmlns:a16="http://schemas.microsoft.com/office/drawing/2014/main" id="{D2246540-7B3F-108E-75C7-EE225E5EB2E9}"/>
              </a:ext>
            </a:extLst>
          </p:cNvPr>
          <p:cNvGraphicFramePr>
            <a:graphicFrameLocks noGrp="1"/>
          </p:cNvGraphicFramePr>
          <p:nvPr>
            <p:extLst>
              <p:ext uri="{D42A27DB-BD31-4B8C-83A1-F6EECF244321}">
                <p14:modId xmlns:p14="http://schemas.microsoft.com/office/powerpoint/2010/main" val="2109133836"/>
              </p:ext>
            </p:extLst>
          </p:nvPr>
        </p:nvGraphicFramePr>
        <p:xfrm>
          <a:off x="4724400" y="539750"/>
          <a:ext cx="4038600" cy="3937000"/>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3880830087"/>
                    </a:ext>
                  </a:extLst>
                </a:gridCol>
              </a:tblGrid>
              <a:tr h="3937000">
                <a:tc>
                  <a:txBody>
                    <a:bodyPr/>
                    <a:lstStyle/>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Colors</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Over 800 identifications</a:t>
                      </a:r>
                    </a:p>
                    <a:p>
                      <a:pPr marL="12065" marR="5080" indent="0">
                        <a:lnSpc>
                          <a:spcPct val="150000"/>
                        </a:lnSpc>
                        <a:spcBef>
                          <a:spcPts val="100"/>
                        </a:spcBef>
                        <a:buFont typeface="Arial"/>
                        <a:buNone/>
                        <a:tabLst>
                          <a:tab pos="340360" algn="l"/>
                        </a:tabLst>
                      </a:pPr>
                      <a:r>
                        <a:rPr lang="en-US" sz="1800" b="1" u="sng" spc="90" dirty="0">
                          <a:solidFill>
                            <a:schemeClr val="tx1"/>
                          </a:solidFill>
                          <a:latin typeface="Cambria"/>
                          <a:cs typeface="Cambria"/>
                        </a:rPr>
                        <a:t>Attributes:</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Color</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Color_name</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Hex</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R</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G</a:t>
                      </a:r>
                    </a:p>
                    <a:p>
                      <a:pPr marL="340360" marR="5080" indent="-328295">
                        <a:lnSpc>
                          <a:spcPct val="150000"/>
                        </a:lnSpc>
                        <a:spcBef>
                          <a:spcPts val="100"/>
                        </a:spcBef>
                        <a:buFont typeface="Arial"/>
                        <a:buChar char="●"/>
                        <a:tabLst>
                          <a:tab pos="340360" algn="l"/>
                        </a:tabLst>
                      </a:pPr>
                      <a:r>
                        <a:rPr lang="en-US" sz="1800" spc="90" dirty="0">
                          <a:solidFill>
                            <a:srgbClr val="666666"/>
                          </a:solidFill>
                          <a:latin typeface="Cambria"/>
                          <a:cs typeface="Cambria"/>
                        </a:rPr>
                        <a:t>B</a:t>
                      </a:r>
                      <a:endParaRPr lang="en-US" sz="1800" dirty="0">
                        <a:latin typeface="Cambria"/>
                        <a:cs typeface="Cambria"/>
                      </a:endParaRPr>
                    </a:p>
                  </a:txBody>
                  <a:tcPr/>
                </a:tc>
                <a:extLst>
                  <a:ext uri="{0D108BD9-81ED-4DB2-BD59-A6C34878D82A}">
                    <a16:rowId xmlns:a16="http://schemas.microsoft.com/office/drawing/2014/main" val="3224883259"/>
                  </a:ext>
                </a:extLst>
              </a:tr>
            </a:tbl>
          </a:graphicData>
        </a:graphic>
      </p:graphicFrame>
    </p:spTree>
    <p:extLst>
      <p:ext uri="{BB962C8B-B14F-4D97-AF65-F5344CB8AC3E}">
        <p14:creationId xmlns:p14="http://schemas.microsoft.com/office/powerpoint/2010/main" val="395179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843E3A-E3C8-6FC8-650B-60794A994742}"/>
              </a:ext>
            </a:extLst>
          </p:cNvPr>
          <p:cNvSpPr txBox="1"/>
          <p:nvPr/>
        </p:nvSpPr>
        <p:spPr>
          <a:xfrm>
            <a:off x="381000" y="590550"/>
            <a:ext cx="4572000" cy="584775"/>
          </a:xfrm>
          <a:prstGeom prst="rect">
            <a:avLst/>
          </a:prstGeom>
          <a:noFill/>
        </p:spPr>
        <p:txBody>
          <a:bodyPr wrap="square">
            <a:spAutoFit/>
          </a:bodyPr>
          <a:lstStyle/>
          <a:p>
            <a:r>
              <a:rPr lang="en-US" sz="3200" spc="160" dirty="0">
                <a:solidFill>
                  <a:schemeClr val="bg1"/>
                </a:solidFill>
                <a:latin typeface="Times New Roman" panose="02020603050405020304" pitchFamily="18" charset="0"/>
                <a:cs typeface="Times New Roman" panose="02020603050405020304" pitchFamily="18" charset="0"/>
              </a:rPr>
              <a:t>Dataset Sample</a:t>
            </a:r>
            <a:endParaRPr lang="en-US" sz="3200" dirty="0">
              <a:solidFill>
                <a:schemeClr val="bg1"/>
              </a:solidFill>
            </a:endParaRPr>
          </a:p>
        </p:txBody>
      </p:sp>
      <p:graphicFrame>
        <p:nvGraphicFramePr>
          <p:cNvPr id="4" name="Table 3">
            <a:extLst>
              <a:ext uri="{FF2B5EF4-FFF2-40B4-BE49-F238E27FC236}">
                <a16:creationId xmlns:a16="http://schemas.microsoft.com/office/drawing/2014/main" id="{6AC985E3-A1A9-5CCF-93BB-296799BE61FA}"/>
              </a:ext>
            </a:extLst>
          </p:cNvPr>
          <p:cNvGraphicFramePr>
            <a:graphicFrameLocks noGrp="1"/>
          </p:cNvGraphicFramePr>
          <p:nvPr>
            <p:extLst>
              <p:ext uri="{D42A27DB-BD31-4B8C-83A1-F6EECF244321}">
                <p14:modId xmlns:p14="http://schemas.microsoft.com/office/powerpoint/2010/main" val="2830236588"/>
              </p:ext>
            </p:extLst>
          </p:nvPr>
        </p:nvGraphicFramePr>
        <p:xfrm>
          <a:off x="4572000" y="539750"/>
          <a:ext cx="4114800" cy="393700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840984310"/>
                    </a:ext>
                  </a:extLst>
                </a:gridCol>
              </a:tblGrid>
              <a:tr h="3937000">
                <a:tc>
                  <a:txBody>
                    <a:bodyPr/>
                    <a:lstStyle/>
                    <a:p>
                      <a:endParaRPr lang="en-US" dirty="0"/>
                    </a:p>
                  </a:txBody>
                  <a:tcPr/>
                </a:tc>
                <a:extLst>
                  <a:ext uri="{0D108BD9-81ED-4DB2-BD59-A6C34878D82A}">
                    <a16:rowId xmlns:a16="http://schemas.microsoft.com/office/drawing/2014/main" val="245312092"/>
                  </a:ext>
                </a:extLst>
              </a:tr>
            </a:tbl>
          </a:graphicData>
        </a:graphic>
      </p:graphicFrame>
      <p:pic>
        <p:nvPicPr>
          <p:cNvPr id="6" name="Picture 5" descr="A screenshot of a computer&#10;&#10;Description automatically generated">
            <a:extLst>
              <a:ext uri="{FF2B5EF4-FFF2-40B4-BE49-F238E27FC236}">
                <a16:creationId xmlns:a16="http://schemas.microsoft.com/office/drawing/2014/main" id="{CBDB6006-1124-15AA-E66A-BF435CAEC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85750"/>
            <a:ext cx="4191000" cy="4419600"/>
          </a:xfrm>
          <a:prstGeom prst="rect">
            <a:avLst/>
          </a:prstGeom>
        </p:spPr>
      </p:pic>
    </p:spTree>
    <p:extLst>
      <p:ext uri="{BB962C8B-B14F-4D97-AF65-F5344CB8AC3E}">
        <p14:creationId xmlns:p14="http://schemas.microsoft.com/office/powerpoint/2010/main" val="405010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{CCFEEA3D-ACEC-A64E-B630-E90E7BAA27F3}tf10001070</Template>
  <TotalTime>104</TotalTime>
  <Words>504</Words>
  <Application>Microsoft Office PowerPoint</Application>
  <PresentationFormat>On-screen Show (16:9)</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ARTIFICIAL INTELLIGENCE CSCI 6660 TERM PROJECT </vt:lpstr>
      <vt:lpstr>DETECTING THE COLOR                                               USING ARTIFICIAL INTELLIGENCE</vt:lpstr>
      <vt:lpstr>PowerPoint Presentation</vt:lpstr>
      <vt:lpstr>PowerPoint Presentation</vt:lpstr>
      <vt:lpstr>PowerPoint Presentation</vt:lpstr>
      <vt:lpstr>Deliverables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TERM PROJECT PROPOSAL</dc:title>
  <cp:lastModifiedBy>Palakolanu, Satish Reddy</cp:lastModifiedBy>
  <cp:revision>1</cp:revision>
  <dcterms:created xsi:type="dcterms:W3CDTF">2023-11-04T01:23:01Z</dcterms:created>
  <dcterms:modified xsi:type="dcterms:W3CDTF">2023-12-12T19:43:41Z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