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ed30d49cc3_1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ed30d49cc3_1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1ed30d49cc3_1_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ed30d49cc3_1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ed30d49cc3_1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1ed30d49cc3_1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ed30d49cc3_1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ed30d49cc3_1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g1ed30d49cc3_1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a5b603665f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a5b603665f_1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g2a5b603665f_1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a5b603665f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a5b603665f_1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g2a5b603665f_1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a5b603665f_1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a5b603665f_1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g2a5b603665f_1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ed30d49cc3_2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ed30d49cc3_2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g1ed30d49cc3_2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ed30d49cc3_2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ed30d49cc3_2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g1ed30d49cc3_2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ed30d49cc3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ed30d49cc3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1ed30d49cc3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ed30d49cc3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ed30d49cc3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1ed30d49cc3_1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ed30d49cc3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ed30d49cc3_1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1ed30d49cc3_1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ed30d49cc3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ed30d49cc3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1ed30d49cc3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ed30d49cc3_1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ed30d49cc3_1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1ed30d49cc3_1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ed30d49cc3_1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ed30d49cc3_1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1ed30d49cc3_1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ed30d49cc3_1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ed30d49cc3_1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g1ed30d49cc3_1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
  <p:cSld name="Title Slide with Image">
    <p:spTree>
      <p:nvGrpSpPr>
        <p:cNvPr id="14" name="Shape 14"/>
        <p:cNvGrpSpPr/>
        <p:nvPr/>
      </p:nvGrpSpPr>
      <p:grpSpPr>
        <a:xfrm>
          <a:off x="0" y="0"/>
          <a:ext cx="0" cy="0"/>
          <a:chOff x="0" y="0"/>
          <a:chExt cx="0" cy="0"/>
        </a:xfrm>
      </p:grpSpPr>
      <p:sp>
        <p:nvSpPr>
          <p:cNvPr id="15" name="Google Shape;15;p2"/>
          <p:cNvSpPr txBox="1"/>
          <p:nvPr>
            <p:ph type="ctrTitle"/>
          </p:nvPr>
        </p:nvSpPr>
        <p:spPr>
          <a:xfrm>
            <a:off x="4686300" y="2726872"/>
            <a:ext cx="7233557" cy="832077"/>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800"/>
              <a:buFont typeface="Calibri"/>
              <a:buNone/>
              <a:defRPr b="1" sz="48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4686300" y="3569380"/>
            <a:ext cx="7233557" cy="365125"/>
          </a:xfrm>
          <a:prstGeom prst="rect">
            <a:avLst/>
          </a:prstGeom>
          <a:noFill/>
          <a:ln>
            <a:noFill/>
          </a:ln>
        </p:spPr>
        <p:txBody>
          <a:bodyPr anchorCtr="0" anchor="t" bIns="45700" lIns="0" spcFirstLastPara="1" rIns="91425" wrap="square" tIns="45700">
            <a:normAutofit/>
          </a:bodyPr>
          <a:lstStyle>
            <a:lvl1pPr lvl="0" algn="l">
              <a:lnSpc>
                <a:spcPct val="90000"/>
              </a:lnSpc>
              <a:spcBef>
                <a:spcPts val="1000"/>
              </a:spcBef>
              <a:spcAft>
                <a:spcPts val="0"/>
              </a:spcAft>
              <a:buSzPts val="1800"/>
              <a:buNone/>
              <a:defRPr b="0" sz="1800" cap="none">
                <a:solidFill>
                  <a:schemeClr val="dk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7" name="Google Shape;17;p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cxnSp>
        <p:nvCxnSpPr>
          <p:cNvPr id="18" name="Google Shape;18;p2"/>
          <p:cNvCxnSpPr/>
          <p:nvPr/>
        </p:nvCxnSpPr>
        <p:spPr>
          <a:xfrm>
            <a:off x="4827813" y="4082142"/>
            <a:ext cx="1488621" cy="0"/>
          </a:xfrm>
          <a:prstGeom prst="straightConnector1">
            <a:avLst/>
          </a:prstGeom>
          <a:noFill/>
          <a:ln cap="flat" cmpd="sng" w="57150">
            <a:solidFill>
              <a:schemeClr val="accent1"/>
            </a:solidFill>
            <a:prstDash val="solid"/>
            <a:miter lim="800000"/>
            <a:headEnd len="sm" w="sm" type="none"/>
            <a:tailEnd len="sm" w="sm" type="none"/>
          </a:ln>
        </p:spPr>
      </p:cxnSp>
      <p:grpSp>
        <p:nvGrpSpPr>
          <p:cNvPr id="19" name="Google Shape;19;p2"/>
          <p:cNvGrpSpPr/>
          <p:nvPr/>
        </p:nvGrpSpPr>
        <p:grpSpPr>
          <a:xfrm>
            <a:off x="4793474" y="2475187"/>
            <a:ext cx="748798" cy="134113"/>
            <a:chOff x="4827813" y="2534636"/>
            <a:chExt cx="996651" cy="178504"/>
          </a:xfrm>
        </p:grpSpPr>
        <p:sp>
          <p:nvSpPr>
            <p:cNvPr id="20" name="Google Shape;20;p2"/>
            <p:cNvSpPr/>
            <p:nvPr/>
          </p:nvSpPr>
          <p:spPr>
            <a:xfrm>
              <a:off x="4827813" y="2534636"/>
              <a:ext cx="178504" cy="17850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 name="Google Shape;21;p2"/>
            <p:cNvSpPr/>
            <p:nvPr/>
          </p:nvSpPr>
          <p:spPr>
            <a:xfrm>
              <a:off x="5092508" y="2534636"/>
              <a:ext cx="178504" cy="178504"/>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 name="Google Shape;22;p2"/>
            <p:cNvSpPr/>
            <p:nvPr/>
          </p:nvSpPr>
          <p:spPr>
            <a:xfrm>
              <a:off x="5369234" y="2534636"/>
              <a:ext cx="178504" cy="1785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 name="Google Shape;23;p2"/>
            <p:cNvSpPr/>
            <p:nvPr/>
          </p:nvSpPr>
          <p:spPr>
            <a:xfrm>
              <a:off x="5645960" y="2534636"/>
              <a:ext cx="178504" cy="17850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4" name="Google Shape;24;p2"/>
          <p:cNvSpPr/>
          <p:nvPr>
            <p:ph idx="2" type="pic"/>
          </p:nvPr>
        </p:nvSpPr>
        <p:spPr>
          <a:xfrm>
            <a:off x="0" y="1"/>
            <a:ext cx="4424363" cy="6858000"/>
          </a:xfrm>
          <a:prstGeom prst="rect">
            <a:avLst/>
          </a:prstGeom>
          <a:solidFill>
            <a:schemeClr val="lt2"/>
          </a:solidFill>
          <a:ln>
            <a:noFill/>
          </a:ln>
        </p:spPr>
      </p:sp>
      <p:sp>
        <p:nvSpPr>
          <p:cNvPr id="25" name="Google Shape;25;p2"/>
          <p:cNvSpPr/>
          <p:nvPr/>
        </p:nvSpPr>
        <p:spPr>
          <a:xfrm>
            <a:off x="8621485" y="4408714"/>
            <a:ext cx="3298372" cy="3298372"/>
          </a:xfrm>
          <a:prstGeom prst="ellipse">
            <a:avLst/>
          </a:prstGeom>
          <a:no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 name="Google Shape;26;p2"/>
          <p:cNvSpPr/>
          <p:nvPr/>
        </p:nvSpPr>
        <p:spPr>
          <a:xfrm>
            <a:off x="8303078" y="4184310"/>
            <a:ext cx="1268186" cy="1268186"/>
          </a:xfrm>
          <a:prstGeom prst="ellipse">
            <a:avLst/>
          </a:prstGeom>
          <a:no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44" name="Shape 144"/>
        <p:cNvGrpSpPr/>
        <p:nvPr/>
      </p:nvGrpSpPr>
      <p:grpSpPr>
        <a:xfrm>
          <a:off x="0" y="0"/>
          <a:ext cx="0" cy="0"/>
          <a:chOff x="0" y="0"/>
          <a:chExt cx="0" cy="0"/>
        </a:xfrm>
      </p:grpSpPr>
      <p:sp>
        <p:nvSpPr>
          <p:cNvPr id="145" name="Google Shape;145;p11"/>
          <p:cNvSpPr txBox="1"/>
          <p:nvPr>
            <p:ph idx="12" type="sldNum"/>
          </p:nvPr>
        </p:nvSpPr>
        <p:spPr>
          <a:xfrm>
            <a:off x="9085384" y="6463207"/>
            <a:ext cx="2743200" cy="24938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accent3"/>
                </a:solidFill>
                <a:latin typeface="Calibri"/>
                <a:ea typeface="Calibri"/>
                <a:cs typeface="Calibri"/>
                <a:sym typeface="Calibri"/>
              </a:defRPr>
            </a:lvl1pPr>
            <a:lvl2pPr indent="0" lvl="1" marL="0" algn="r">
              <a:spcBef>
                <a:spcPts val="0"/>
              </a:spcBef>
              <a:buNone/>
              <a:defRPr b="0" i="0" sz="900" u="none" cap="none" strike="noStrike">
                <a:solidFill>
                  <a:schemeClr val="accent3"/>
                </a:solidFill>
                <a:latin typeface="Calibri"/>
                <a:ea typeface="Calibri"/>
                <a:cs typeface="Calibri"/>
                <a:sym typeface="Calibri"/>
              </a:defRPr>
            </a:lvl2pPr>
            <a:lvl3pPr indent="0" lvl="2" marL="0" algn="r">
              <a:spcBef>
                <a:spcPts val="0"/>
              </a:spcBef>
              <a:buNone/>
              <a:defRPr b="0" i="0" sz="900" u="none" cap="none" strike="noStrike">
                <a:solidFill>
                  <a:schemeClr val="accent3"/>
                </a:solidFill>
                <a:latin typeface="Calibri"/>
                <a:ea typeface="Calibri"/>
                <a:cs typeface="Calibri"/>
                <a:sym typeface="Calibri"/>
              </a:defRPr>
            </a:lvl3pPr>
            <a:lvl4pPr indent="0" lvl="3" marL="0" algn="r">
              <a:spcBef>
                <a:spcPts val="0"/>
              </a:spcBef>
              <a:buNone/>
              <a:defRPr b="0" i="0" sz="900" u="none" cap="none" strike="noStrike">
                <a:solidFill>
                  <a:schemeClr val="accent3"/>
                </a:solidFill>
                <a:latin typeface="Calibri"/>
                <a:ea typeface="Calibri"/>
                <a:cs typeface="Calibri"/>
                <a:sym typeface="Calibri"/>
              </a:defRPr>
            </a:lvl4pPr>
            <a:lvl5pPr indent="0" lvl="4" marL="0" algn="r">
              <a:spcBef>
                <a:spcPts val="0"/>
              </a:spcBef>
              <a:buNone/>
              <a:defRPr b="0" i="0" sz="900" u="none" cap="none" strike="noStrike">
                <a:solidFill>
                  <a:schemeClr val="accent3"/>
                </a:solidFill>
                <a:latin typeface="Calibri"/>
                <a:ea typeface="Calibri"/>
                <a:cs typeface="Calibri"/>
                <a:sym typeface="Calibri"/>
              </a:defRPr>
            </a:lvl5pPr>
            <a:lvl6pPr indent="0" lvl="5" marL="0" algn="r">
              <a:spcBef>
                <a:spcPts val="0"/>
              </a:spcBef>
              <a:buNone/>
              <a:defRPr b="0" i="0" sz="900" u="none" cap="none" strike="noStrike">
                <a:solidFill>
                  <a:schemeClr val="accent3"/>
                </a:solidFill>
                <a:latin typeface="Calibri"/>
                <a:ea typeface="Calibri"/>
                <a:cs typeface="Calibri"/>
                <a:sym typeface="Calibri"/>
              </a:defRPr>
            </a:lvl6pPr>
            <a:lvl7pPr indent="0" lvl="6" marL="0" algn="r">
              <a:spcBef>
                <a:spcPts val="0"/>
              </a:spcBef>
              <a:buNone/>
              <a:defRPr b="0" i="0" sz="900" u="none" cap="none" strike="noStrike">
                <a:solidFill>
                  <a:schemeClr val="accent3"/>
                </a:solidFill>
                <a:latin typeface="Calibri"/>
                <a:ea typeface="Calibri"/>
                <a:cs typeface="Calibri"/>
                <a:sym typeface="Calibri"/>
              </a:defRPr>
            </a:lvl7pPr>
            <a:lvl8pPr indent="0" lvl="7" marL="0" algn="r">
              <a:spcBef>
                <a:spcPts val="0"/>
              </a:spcBef>
              <a:buNone/>
              <a:defRPr b="0" i="0" sz="900" u="none" cap="none" strike="noStrike">
                <a:solidFill>
                  <a:schemeClr val="accent3"/>
                </a:solidFill>
                <a:latin typeface="Calibri"/>
                <a:ea typeface="Calibri"/>
                <a:cs typeface="Calibri"/>
                <a:sym typeface="Calibri"/>
              </a:defRPr>
            </a:lvl8pPr>
            <a:lvl9pPr indent="0" lvl="8" marL="0" algn="r">
              <a:spcBef>
                <a:spcPts val="0"/>
              </a:spcBef>
              <a:buNone/>
              <a:defRPr b="0" i="0" sz="900" u="none" cap="none" strike="noStrike">
                <a:solidFill>
                  <a:schemeClr val="accent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46" name="Google Shape;146;p11"/>
          <p:cNvCxnSpPr/>
          <p:nvPr/>
        </p:nvCxnSpPr>
        <p:spPr>
          <a:xfrm>
            <a:off x="5679220" y="2286312"/>
            <a:ext cx="1717831" cy="0"/>
          </a:xfrm>
          <a:prstGeom prst="straightConnector1">
            <a:avLst/>
          </a:prstGeom>
          <a:noFill/>
          <a:ln cap="flat" cmpd="sng" w="57150">
            <a:solidFill>
              <a:schemeClr val="accent1"/>
            </a:solidFill>
            <a:prstDash val="solid"/>
            <a:miter lim="800000"/>
            <a:headEnd len="sm" w="sm" type="none"/>
            <a:tailEnd len="sm" w="sm" type="none"/>
          </a:ln>
        </p:spPr>
      </p:cxnSp>
      <p:grpSp>
        <p:nvGrpSpPr>
          <p:cNvPr id="147" name="Google Shape;147;p11"/>
          <p:cNvGrpSpPr/>
          <p:nvPr/>
        </p:nvGrpSpPr>
        <p:grpSpPr>
          <a:xfrm>
            <a:off x="11079786" y="421045"/>
            <a:ext cx="748798" cy="134113"/>
            <a:chOff x="4827813" y="2534636"/>
            <a:chExt cx="996651" cy="178504"/>
          </a:xfrm>
        </p:grpSpPr>
        <p:sp>
          <p:nvSpPr>
            <p:cNvPr id="148" name="Google Shape;148;p11"/>
            <p:cNvSpPr/>
            <p:nvPr/>
          </p:nvSpPr>
          <p:spPr>
            <a:xfrm>
              <a:off x="4827813" y="2534636"/>
              <a:ext cx="178504" cy="17850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9" name="Google Shape;149;p11"/>
            <p:cNvSpPr/>
            <p:nvPr/>
          </p:nvSpPr>
          <p:spPr>
            <a:xfrm>
              <a:off x="5092508" y="2534636"/>
              <a:ext cx="178504" cy="178504"/>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0" name="Google Shape;150;p11"/>
            <p:cNvSpPr/>
            <p:nvPr/>
          </p:nvSpPr>
          <p:spPr>
            <a:xfrm>
              <a:off x="5369234" y="2534636"/>
              <a:ext cx="178504" cy="1785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1" name="Google Shape;151;p11"/>
            <p:cNvSpPr/>
            <p:nvPr/>
          </p:nvSpPr>
          <p:spPr>
            <a:xfrm>
              <a:off x="5645960" y="2534636"/>
              <a:ext cx="178504" cy="17850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52" name="Google Shape;152;p11"/>
          <p:cNvSpPr/>
          <p:nvPr/>
        </p:nvSpPr>
        <p:spPr>
          <a:xfrm>
            <a:off x="10039330" y="896815"/>
            <a:ext cx="3298372" cy="3298372"/>
          </a:xfrm>
          <a:prstGeom prst="ellipse">
            <a:avLst/>
          </a:prstGeom>
          <a:no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 name="Google Shape;153;p11"/>
          <p:cNvSpPr/>
          <p:nvPr/>
        </p:nvSpPr>
        <p:spPr>
          <a:xfrm>
            <a:off x="9720923" y="672411"/>
            <a:ext cx="1268186" cy="1268186"/>
          </a:xfrm>
          <a:prstGeom prst="ellipse">
            <a:avLst/>
          </a:prstGeom>
          <a:no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54" name="Google Shape;154;p11"/>
          <p:cNvCxnSpPr/>
          <p:nvPr/>
        </p:nvCxnSpPr>
        <p:spPr>
          <a:xfrm>
            <a:off x="7508020" y="2286312"/>
            <a:ext cx="545734" cy="0"/>
          </a:xfrm>
          <a:prstGeom prst="straightConnector1">
            <a:avLst/>
          </a:prstGeom>
          <a:noFill/>
          <a:ln cap="flat" cmpd="sng" w="57150">
            <a:solidFill>
              <a:schemeClr val="accent1"/>
            </a:solidFill>
            <a:prstDash val="solid"/>
            <a:miter lim="800000"/>
            <a:headEnd len="sm" w="sm" type="none"/>
            <a:tailEnd len="sm" w="sm" type="none"/>
          </a:ln>
        </p:spPr>
      </p:cxnSp>
      <p:sp>
        <p:nvSpPr>
          <p:cNvPr id="155" name="Google Shape;155;p11"/>
          <p:cNvSpPr/>
          <p:nvPr/>
        </p:nvSpPr>
        <p:spPr>
          <a:xfrm>
            <a:off x="469044" y="1"/>
            <a:ext cx="5210176" cy="59610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56" name="Google Shape;156;p11"/>
          <p:cNvCxnSpPr/>
          <p:nvPr/>
        </p:nvCxnSpPr>
        <p:spPr>
          <a:xfrm>
            <a:off x="1001746" y="1290512"/>
            <a:ext cx="1488621" cy="0"/>
          </a:xfrm>
          <a:prstGeom prst="straightConnector1">
            <a:avLst/>
          </a:prstGeom>
          <a:noFill/>
          <a:ln cap="flat" cmpd="sng" w="57150">
            <a:solidFill>
              <a:schemeClr val="lt1"/>
            </a:solidFill>
            <a:prstDash val="solid"/>
            <a:miter lim="800000"/>
            <a:headEnd len="sm" w="sm" type="none"/>
            <a:tailEnd len="sm" w="sm" type="none"/>
          </a:ln>
        </p:spPr>
      </p:cxnSp>
      <p:sp>
        <p:nvSpPr>
          <p:cNvPr id="157" name="Google Shape;157;p11"/>
          <p:cNvSpPr txBox="1"/>
          <p:nvPr>
            <p:ph type="title"/>
          </p:nvPr>
        </p:nvSpPr>
        <p:spPr>
          <a:xfrm>
            <a:off x="915466" y="1276857"/>
            <a:ext cx="4097778" cy="1255325"/>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3600"/>
              <a:buFont typeface="Calibri"/>
              <a:buNone/>
              <a:defRPr b="1" sz="3600"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11"/>
          <p:cNvSpPr txBox="1"/>
          <p:nvPr>
            <p:ph idx="1" type="body"/>
          </p:nvPr>
        </p:nvSpPr>
        <p:spPr>
          <a:xfrm>
            <a:off x="915467" y="2620651"/>
            <a:ext cx="4097778" cy="193368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SzPts val="1800"/>
              <a:buChar char="•"/>
              <a:defRPr b="0" cap="none">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9" name="Shape 159"/>
        <p:cNvGrpSpPr/>
        <p:nvPr/>
      </p:nvGrpSpPr>
      <p:grpSpPr>
        <a:xfrm>
          <a:off x="0" y="0"/>
          <a:ext cx="0" cy="0"/>
          <a:chOff x="0" y="0"/>
          <a:chExt cx="0" cy="0"/>
        </a:xfrm>
      </p:grpSpPr>
      <p:sp>
        <p:nvSpPr>
          <p:cNvPr id="160" name="Google Shape;160;p12"/>
          <p:cNvSpPr txBox="1"/>
          <p:nvPr>
            <p:ph idx="12" type="sldNum"/>
          </p:nvPr>
        </p:nvSpPr>
        <p:spPr>
          <a:xfrm>
            <a:off x="9085384" y="6463207"/>
            <a:ext cx="2743200" cy="24938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accent3"/>
                </a:solidFill>
                <a:latin typeface="Calibri"/>
                <a:ea typeface="Calibri"/>
                <a:cs typeface="Calibri"/>
                <a:sym typeface="Calibri"/>
              </a:defRPr>
            </a:lvl1pPr>
            <a:lvl2pPr indent="0" lvl="1" marL="0" algn="r">
              <a:spcBef>
                <a:spcPts val="0"/>
              </a:spcBef>
              <a:buNone/>
              <a:defRPr b="0" i="0" sz="900" u="none" cap="none" strike="noStrike">
                <a:solidFill>
                  <a:schemeClr val="accent3"/>
                </a:solidFill>
                <a:latin typeface="Calibri"/>
                <a:ea typeface="Calibri"/>
                <a:cs typeface="Calibri"/>
                <a:sym typeface="Calibri"/>
              </a:defRPr>
            </a:lvl2pPr>
            <a:lvl3pPr indent="0" lvl="2" marL="0" algn="r">
              <a:spcBef>
                <a:spcPts val="0"/>
              </a:spcBef>
              <a:buNone/>
              <a:defRPr b="0" i="0" sz="900" u="none" cap="none" strike="noStrike">
                <a:solidFill>
                  <a:schemeClr val="accent3"/>
                </a:solidFill>
                <a:latin typeface="Calibri"/>
                <a:ea typeface="Calibri"/>
                <a:cs typeface="Calibri"/>
                <a:sym typeface="Calibri"/>
              </a:defRPr>
            </a:lvl3pPr>
            <a:lvl4pPr indent="0" lvl="3" marL="0" algn="r">
              <a:spcBef>
                <a:spcPts val="0"/>
              </a:spcBef>
              <a:buNone/>
              <a:defRPr b="0" i="0" sz="900" u="none" cap="none" strike="noStrike">
                <a:solidFill>
                  <a:schemeClr val="accent3"/>
                </a:solidFill>
                <a:latin typeface="Calibri"/>
                <a:ea typeface="Calibri"/>
                <a:cs typeface="Calibri"/>
                <a:sym typeface="Calibri"/>
              </a:defRPr>
            </a:lvl4pPr>
            <a:lvl5pPr indent="0" lvl="4" marL="0" algn="r">
              <a:spcBef>
                <a:spcPts val="0"/>
              </a:spcBef>
              <a:buNone/>
              <a:defRPr b="0" i="0" sz="900" u="none" cap="none" strike="noStrike">
                <a:solidFill>
                  <a:schemeClr val="accent3"/>
                </a:solidFill>
                <a:latin typeface="Calibri"/>
                <a:ea typeface="Calibri"/>
                <a:cs typeface="Calibri"/>
                <a:sym typeface="Calibri"/>
              </a:defRPr>
            </a:lvl5pPr>
            <a:lvl6pPr indent="0" lvl="5" marL="0" algn="r">
              <a:spcBef>
                <a:spcPts val="0"/>
              </a:spcBef>
              <a:buNone/>
              <a:defRPr b="0" i="0" sz="900" u="none" cap="none" strike="noStrike">
                <a:solidFill>
                  <a:schemeClr val="accent3"/>
                </a:solidFill>
                <a:latin typeface="Calibri"/>
                <a:ea typeface="Calibri"/>
                <a:cs typeface="Calibri"/>
                <a:sym typeface="Calibri"/>
              </a:defRPr>
            </a:lvl6pPr>
            <a:lvl7pPr indent="0" lvl="6" marL="0" algn="r">
              <a:spcBef>
                <a:spcPts val="0"/>
              </a:spcBef>
              <a:buNone/>
              <a:defRPr b="0" i="0" sz="900" u="none" cap="none" strike="noStrike">
                <a:solidFill>
                  <a:schemeClr val="accent3"/>
                </a:solidFill>
                <a:latin typeface="Calibri"/>
                <a:ea typeface="Calibri"/>
                <a:cs typeface="Calibri"/>
                <a:sym typeface="Calibri"/>
              </a:defRPr>
            </a:lvl7pPr>
            <a:lvl8pPr indent="0" lvl="7" marL="0" algn="r">
              <a:spcBef>
                <a:spcPts val="0"/>
              </a:spcBef>
              <a:buNone/>
              <a:defRPr b="0" i="0" sz="900" u="none" cap="none" strike="noStrike">
                <a:solidFill>
                  <a:schemeClr val="accent3"/>
                </a:solidFill>
                <a:latin typeface="Calibri"/>
                <a:ea typeface="Calibri"/>
                <a:cs typeface="Calibri"/>
                <a:sym typeface="Calibri"/>
              </a:defRPr>
            </a:lvl8pPr>
            <a:lvl9pPr indent="0" lvl="8" marL="0" algn="r">
              <a:spcBef>
                <a:spcPts val="0"/>
              </a:spcBef>
              <a:buNone/>
              <a:defRPr b="0" i="0" sz="900" u="none" cap="none" strike="noStrike">
                <a:solidFill>
                  <a:schemeClr val="accent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61" name="Google Shape;161;p12"/>
          <p:cNvCxnSpPr/>
          <p:nvPr/>
        </p:nvCxnSpPr>
        <p:spPr>
          <a:xfrm>
            <a:off x="-24055" y="1452565"/>
            <a:ext cx="1717831" cy="0"/>
          </a:xfrm>
          <a:prstGeom prst="straightConnector1">
            <a:avLst/>
          </a:prstGeom>
          <a:noFill/>
          <a:ln cap="flat" cmpd="sng" w="57150">
            <a:solidFill>
              <a:schemeClr val="accent1"/>
            </a:solidFill>
            <a:prstDash val="solid"/>
            <a:miter lim="800000"/>
            <a:headEnd len="sm" w="sm" type="none"/>
            <a:tailEnd len="sm" w="sm" type="none"/>
          </a:ln>
        </p:spPr>
      </p:cxnSp>
      <p:cxnSp>
        <p:nvCxnSpPr>
          <p:cNvPr id="162" name="Google Shape;162;p12"/>
          <p:cNvCxnSpPr/>
          <p:nvPr/>
        </p:nvCxnSpPr>
        <p:spPr>
          <a:xfrm>
            <a:off x="1804745" y="1452565"/>
            <a:ext cx="545734" cy="0"/>
          </a:xfrm>
          <a:prstGeom prst="straightConnector1">
            <a:avLst/>
          </a:prstGeom>
          <a:noFill/>
          <a:ln cap="flat" cmpd="sng" w="57150">
            <a:solidFill>
              <a:schemeClr val="accent1"/>
            </a:solidFill>
            <a:prstDash val="solid"/>
            <a:miter lim="800000"/>
            <a:headEnd len="sm" w="sm" type="none"/>
            <a:tailEnd len="sm" w="sm" type="none"/>
          </a:ln>
        </p:spPr>
      </p:cxnSp>
      <p:cxnSp>
        <p:nvCxnSpPr>
          <p:cNvPr id="163" name="Google Shape;163;p12"/>
          <p:cNvCxnSpPr/>
          <p:nvPr/>
        </p:nvCxnSpPr>
        <p:spPr>
          <a:xfrm flipH="1" rot="10800000">
            <a:off x="2454442" y="1429119"/>
            <a:ext cx="9737558" cy="15383"/>
          </a:xfrm>
          <a:prstGeom prst="straightConnector1">
            <a:avLst/>
          </a:prstGeom>
          <a:noFill/>
          <a:ln cap="flat" cmpd="sng" w="9525">
            <a:solidFill>
              <a:schemeClr val="accent1"/>
            </a:solidFill>
            <a:prstDash val="solid"/>
            <a:miter lim="800000"/>
            <a:headEnd len="sm" w="sm" type="none"/>
            <a:tailEnd len="sm" w="sm" type="none"/>
          </a:ln>
        </p:spPr>
      </p:cxnSp>
      <p:grpSp>
        <p:nvGrpSpPr>
          <p:cNvPr id="164" name="Google Shape;164;p12"/>
          <p:cNvGrpSpPr/>
          <p:nvPr/>
        </p:nvGrpSpPr>
        <p:grpSpPr>
          <a:xfrm>
            <a:off x="363416" y="421045"/>
            <a:ext cx="748798" cy="134113"/>
            <a:chOff x="4827813" y="2534636"/>
            <a:chExt cx="996651" cy="178504"/>
          </a:xfrm>
        </p:grpSpPr>
        <p:sp>
          <p:nvSpPr>
            <p:cNvPr id="165" name="Google Shape;165;p12"/>
            <p:cNvSpPr/>
            <p:nvPr/>
          </p:nvSpPr>
          <p:spPr>
            <a:xfrm>
              <a:off x="4827813" y="2534636"/>
              <a:ext cx="178504" cy="17850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 name="Google Shape;166;p12"/>
            <p:cNvSpPr/>
            <p:nvPr/>
          </p:nvSpPr>
          <p:spPr>
            <a:xfrm>
              <a:off x="5092508" y="2534636"/>
              <a:ext cx="178504" cy="178504"/>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 name="Google Shape;167;p12"/>
            <p:cNvSpPr/>
            <p:nvPr/>
          </p:nvSpPr>
          <p:spPr>
            <a:xfrm>
              <a:off x="5369234" y="2534636"/>
              <a:ext cx="178504" cy="1785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8" name="Google Shape;168;p12"/>
            <p:cNvSpPr/>
            <p:nvPr/>
          </p:nvSpPr>
          <p:spPr>
            <a:xfrm>
              <a:off x="5645960" y="2534636"/>
              <a:ext cx="178504" cy="17850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69" name="Google Shape;169;p12"/>
          <p:cNvSpPr txBox="1"/>
          <p:nvPr>
            <p:ph idx="1" type="body"/>
          </p:nvPr>
        </p:nvSpPr>
        <p:spPr>
          <a:xfrm>
            <a:off x="363416" y="1825625"/>
            <a:ext cx="11465168"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12"/>
          <p:cNvSpPr txBox="1"/>
          <p:nvPr>
            <p:ph type="title"/>
          </p:nvPr>
        </p:nvSpPr>
        <p:spPr>
          <a:xfrm>
            <a:off x="363416" y="365125"/>
            <a:ext cx="11465168" cy="91855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12"/>
          <p:cNvSpPr/>
          <p:nvPr/>
        </p:nvSpPr>
        <p:spPr>
          <a:xfrm>
            <a:off x="4608159" y="4718683"/>
            <a:ext cx="3298372" cy="3298372"/>
          </a:xfrm>
          <a:prstGeom prst="ellipse">
            <a:avLst/>
          </a:prstGeom>
          <a:no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2" name="Google Shape;172;p12"/>
          <p:cNvSpPr/>
          <p:nvPr/>
        </p:nvSpPr>
        <p:spPr>
          <a:xfrm>
            <a:off x="4289752" y="4494279"/>
            <a:ext cx="1268186" cy="1268186"/>
          </a:xfrm>
          <a:prstGeom prst="ellipse">
            <a:avLst/>
          </a:prstGeom>
          <a:no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73" name="Shape 173"/>
        <p:cNvGrpSpPr/>
        <p:nvPr/>
      </p:nvGrpSpPr>
      <p:grpSpPr>
        <a:xfrm>
          <a:off x="0" y="0"/>
          <a:ext cx="0" cy="0"/>
          <a:chOff x="0" y="0"/>
          <a:chExt cx="0" cy="0"/>
        </a:xfrm>
      </p:grpSpPr>
      <p:sp>
        <p:nvSpPr>
          <p:cNvPr id="174" name="Google Shape;174;p13"/>
          <p:cNvSpPr txBox="1"/>
          <p:nvPr>
            <p:ph type="title"/>
          </p:nvPr>
        </p:nvSpPr>
        <p:spPr>
          <a:xfrm>
            <a:off x="363416" y="246186"/>
            <a:ext cx="11465168" cy="1037492"/>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Calibri"/>
              <a:buNone/>
              <a:defRPr b="1"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5" name="Google Shape;175;p13"/>
          <p:cNvSpPr txBox="1"/>
          <p:nvPr>
            <p:ph idx="12" type="sldNum"/>
          </p:nvPr>
        </p:nvSpPr>
        <p:spPr>
          <a:xfrm>
            <a:off x="9085384" y="6463207"/>
            <a:ext cx="2743200" cy="24938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accent3"/>
                </a:solidFill>
                <a:latin typeface="Calibri"/>
                <a:ea typeface="Calibri"/>
                <a:cs typeface="Calibri"/>
                <a:sym typeface="Calibri"/>
              </a:defRPr>
            </a:lvl1pPr>
            <a:lvl2pPr indent="0" lvl="1" marL="0" algn="r">
              <a:spcBef>
                <a:spcPts val="0"/>
              </a:spcBef>
              <a:buNone/>
              <a:defRPr b="0" i="0" sz="900" u="none" cap="none" strike="noStrike">
                <a:solidFill>
                  <a:schemeClr val="accent3"/>
                </a:solidFill>
                <a:latin typeface="Calibri"/>
                <a:ea typeface="Calibri"/>
                <a:cs typeface="Calibri"/>
                <a:sym typeface="Calibri"/>
              </a:defRPr>
            </a:lvl2pPr>
            <a:lvl3pPr indent="0" lvl="2" marL="0" algn="r">
              <a:spcBef>
                <a:spcPts val="0"/>
              </a:spcBef>
              <a:buNone/>
              <a:defRPr b="0" i="0" sz="900" u="none" cap="none" strike="noStrike">
                <a:solidFill>
                  <a:schemeClr val="accent3"/>
                </a:solidFill>
                <a:latin typeface="Calibri"/>
                <a:ea typeface="Calibri"/>
                <a:cs typeface="Calibri"/>
                <a:sym typeface="Calibri"/>
              </a:defRPr>
            </a:lvl3pPr>
            <a:lvl4pPr indent="0" lvl="3" marL="0" algn="r">
              <a:spcBef>
                <a:spcPts val="0"/>
              </a:spcBef>
              <a:buNone/>
              <a:defRPr b="0" i="0" sz="900" u="none" cap="none" strike="noStrike">
                <a:solidFill>
                  <a:schemeClr val="accent3"/>
                </a:solidFill>
                <a:latin typeface="Calibri"/>
                <a:ea typeface="Calibri"/>
                <a:cs typeface="Calibri"/>
                <a:sym typeface="Calibri"/>
              </a:defRPr>
            </a:lvl4pPr>
            <a:lvl5pPr indent="0" lvl="4" marL="0" algn="r">
              <a:spcBef>
                <a:spcPts val="0"/>
              </a:spcBef>
              <a:buNone/>
              <a:defRPr b="0" i="0" sz="900" u="none" cap="none" strike="noStrike">
                <a:solidFill>
                  <a:schemeClr val="accent3"/>
                </a:solidFill>
                <a:latin typeface="Calibri"/>
                <a:ea typeface="Calibri"/>
                <a:cs typeface="Calibri"/>
                <a:sym typeface="Calibri"/>
              </a:defRPr>
            </a:lvl5pPr>
            <a:lvl6pPr indent="0" lvl="5" marL="0" algn="r">
              <a:spcBef>
                <a:spcPts val="0"/>
              </a:spcBef>
              <a:buNone/>
              <a:defRPr b="0" i="0" sz="900" u="none" cap="none" strike="noStrike">
                <a:solidFill>
                  <a:schemeClr val="accent3"/>
                </a:solidFill>
                <a:latin typeface="Calibri"/>
                <a:ea typeface="Calibri"/>
                <a:cs typeface="Calibri"/>
                <a:sym typeface="Calibri"/>
              </a:defRPr>
            </a:lvl6pPr>
            <a:lvl7pPr indent="0" lvl="6" marL="0" algn="r">
              <a:spcBef>
                <a:spcPts val="0"/>
              </a:spcBef>
              <a:buNone/>
              <a:defRPr b="0" i="0" sz="900" u="none" cap="none" strike="noStrike">
                <a:solidFill>
                  <a:schemeClr val="accent3"/>
                </a:solidFill>
                <a:latin typeface="Calibri"/>
                <a:ea typeface="Calibri"/>
                <a:cs typeface="Calibri"/>
                <a:sym typeface="Calibri"/>
              </a:defRPr>
            </a:lvl7pPr>
            <a:lvl8pPr indent="0" lvl="7" marL="0" algn="r">
              <a:spcBef>
                <a:spcPts val="0"/>
              </a:spcBef>
              <a:buNone/>
              <a:defRPr b="0" i="0" sz="900" u="none" cap="none" strike="noStrike">
                <a:solidFill>
                  <a:schemeClr val="accent3"/>
                </a:solidFill>
                <a:latin typeface="Calibri"/>
                <a:ea typeface="Calibri"/>
                <a:cs typeface="Calibri"/>
                <a:sym typeface="Calibri"/>
              </a:defRPr>
            </a:lvl8pPr>
            <a:lvl9pPr indent="0" lvl="8" marL="0" algn="r">
              <a:spcBef>
                <a:spcPts val="0"/>
              </a:spcBef>
              <a:buNone/>
              <a:defRPr b="0" i="0" sz="900" u="none" cap="none" strike="noStrike">
                <a:solidFill>
                  <a:schemeClr val="accent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6" name="Google Shape;176;p13"/>
          <p:cNvCxnSpPr/>
          <p:nvPr/>
        </p:nvCxnSpPr>
        <p:spPr>
          <a:xfrm>
            <a:off x="-24055" y="1452565"/>
            <a:ext cx="1717831" cy="0"/>
          </a:xfrm>
          <a:prstGeom prst="straightConnector1">
            <a:avLst/>
          </a:prstGeom>
          <a:noFill/>
          <a:ln cap="flat" cmpd="sng" w="57150">
            <a:solidFill>
              <a:schemeClr val="accent1"/>
            </a:solidFill>
            <a:prstDash val="solid"/>
            <a:miter lim="800000"/>
            <a:headEnd len="sm" w="sm" type="none"/>
            <a:tailEnd len="sm" w="sm" type="none"/>
          </a:ln>
        </p:spPr>
      </p:cxnSp>
      <p:cxnSp>
        <p:nvCxnSpPr>
          <p:cNvPr id="177" name="Google Shape;177;p13"/>
          <p:cNvCxnSpPr/>
          <p:nvPr/>
        </p:nvCxnSpPr>
        <p:spPr>
          <a:xfrm>
            <a:off x="1804745" y="1452565"/>
            <a:ext cx="545734" cy="0"/>
          </a:xfrm>
          <a:prstGeom prst="straightConnector1">
            <a:avLst/>
          </a:prstGeom>
          <a:noFill/>
          <a:ln cap="flat" cmpd="sng" w="57150">
            <a:solidFill>
              <a:schemeClr val="accent1"/>
            </a:solidFill>
            <a:prstDash val="solid"/>
            <a:miter lim="800000"/>
            <a:headEnd len="sm" w="sm" type="none"/>
            <a:tailEnd len="sm" w="sm" type="none"/>
          </a:ln>
        </p:spPr>
      </p:cxnSp>
      <p:cxnSp>
        <p:nvCxnSpPr>
          <p:cNvPr id="178" name="Google Shape;178;p13"/>
          <p:cNvCxnSpPr/>
          <p:nvPr/>
        </p:nvCxnSpPr>
        <p:spPr>
          <a:xfrm flipH="1" rot="10800000">
            <a:off x="2454442" y="1429119"/>
            <a:ext cx="9737558" cy="15383"/>
          </a:xfrm>
          <a:prstGeom prst="straightConnector1">
            <a:avLst/>
          </a:prstGeom>
          <a:noFill/>
          <a:ln cap="flat" cmpd="sng" w="9525">
            <a:solidFill>
              <a:schemeClr val="accent1"/>
            </a:solidFill>
            <a:prstDash val="solid"/>
            <a:miter lim="800000"/>
            <a:headEnd len="sm" w="sm" type="none"/>
            <a:tailEnd len="sm" w="sm" type="none"/>
          </a:ln>
        </p:spPr>
      </p:cxnSp>
      <p:grpSp>
        <p:nvGrpSpPr>
          <p:cNvPr id="179" name="Google Shape;179;p13"/>
          <p:cNvGrpSpPr/>
          <p:nvPr/>
        </p:nvGrpSpPr>
        <p:grpSpPr>
          <a:xfrm>
            <a:off x="363416" y="421045"/>
            <a:ext cx="748798" cy="134113"/>
            <a:chOff x="4827813" y="2534636"/>
            <a:chExt cx="996651" cy="178504"/>
          </a:xfrm>
        </p:grpSpPr>
        <p:sp>
          <p:nvSpPr>
            <p:cNvPr id="180" name="Google Shape;180;p13"/>
            <p:cNvSpPr/>
            <p:nvPr/>
          </p:nvSpPr>
          <p:spPr>
            <a:xfrm>
              <a:off x="4827813" y="2534636"/>
              <a:ext cx="178504" cy="17850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1" name="Google Shape;181;p13"/>
            <p:cNvSpPr/>
            <p:nvPr/>
          </p:nvSpPr>
          <p:spPr>
            <a:xfrm>
              <a:off x="5092508" y="2534636"/>
              <a:ext cx="178504" cy="178504"/>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2" name="Google Shape;182;p13"/>
            <p:cNvSpPr/>
            <p:nvPr/>
          </p:nvSpPr>
          <p:spPr>
            <a:xfrm>
              <a:off x="5369234" y="2534636"/>
              <a:ext cx="178504" cy="1785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3" name="Google Shape;183;p13"/>
            <p:cNvSpPr/>
            <p:nvPr/>
          </p:nvSpPr>
          <p:spPr>
            <a:xfrm>
              <a:off x="5645960" y="2534636"/>
              <a:ext cx="178504" cy="17850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84" name="Google Shape;184;p13"/>
          <p:cNvSpPr txBox="1"/>
          <p:nvPr>
            <p:ph idx="1" type="body"/>
          </p:nvPr>
        </p:nvSpPr>
        <p:spPr>
          <a:xfrm>
            <a:off x="6347381" y="1825625"/>
            <a:ext cx="5481203"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13"/>
          <p:cNvSpPr txBox="1"/>
          <p:nvPr>
            <p:ph idx="2" type="body"/>
          </p:nvPr>
        </p:nvSpPr>
        <p:spPr>
          <a:xfrm>
            <a:off x="363416" y="1825625"/>
            <a:ext cx="5481203"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6" name="Google Shape;186;p13"/>
          <p:cNvSpPr/>
          <p:nvPr/>
        </p:nvSpPr>
        <p:spPr>
          <a:xfrm>
            <a:off x="4608159" y="4718683"/>
            <a:ext cx="3298372" cy="3298372"/>
          </a:xfrm>
          <a:prstGeom prst="ellipse">
            <a:avLst/>
          </a:prstGeom>
          <a:no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7" name="Google Shape;187;p13"/>
          <p:cNvSpPr/>
          <p:nvPr/>
        </p:nvSpPr>
        <p:spPr>
          <a:xfrm>
            <a:off x="4289752" y="4494279"/>
            <a:ext cx="1268186" cy="1268186"/>
          </a:xfrm>
          <a:prstGeom prst="ellipse">
            <a:avLst/>
          </a:prstGeom>
          <a:no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88" name="Shape 188"/>
        <p:cNvGrpSpPr/>
        <p:nvPr/>
      </p:nvGrpSpPr>
      <p:grpSpPr>
        <a:xfrm>
          <a:off x="0" y="0"/>
          <a:ext cx="0" cy="0"/>
          <a:chOff x="0" y="0"/>
          <a:chExt cx="0" cy="0"/>
        </a:xfrm>
      </p:grpSpPr>
      <p:sp>
        <p:nvSpPr>
          <p:cNvPr id="189" name="Google Shape;189;p14"/>
          <p:cNvSpPr txBox="1"/>
          <p:nvPr>
            <p:ph type="title"/>
          </p:nvPr>
        </p:nvSpPr>
        <p:spPr>
          <a:xfrm>
            <a:off x="363416" y="246186"/>
            <a:ext cx="11465168" cy="1037492"/>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Calibri"/>
              <a:buNone/>
              <a:defRPr b="1"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14"/>
          <p:cNvSpPr txBox="1"/>
          <p:nvPr>
            <p:ph idx="12" type="sldNum"/>
          </p:nvPr>
        </p:nvSpPr>
        <p:spPr>
          <a:xfrm>
            <a:off x="9085384" y="6463207"/>
            <a:ext cx="2743200" cy="24938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accent3"/>
                </a:solidFill>
                <a:latin typeface="Calibri"/>
                <a:ea typeface="Calibri"/>
                <a:cs typeface="Calibri"/>
                <a:sym typeface="Calibri"/>
              </a:defRPr>
            </a:lvl1pPr>
            <a:lvl2pPr indent="0" lvl="1" marL="0" algn="r">
              <a:spcBef>
                <a:spcPts val="0"/>
              </a:spcBef>
              <a:buNone/>
              <a:defRPr b="0" i="0" sz="900" u="none" cap="none" strike="noStrike">
                <a:solidFill>
                  <a:schemeClr val="accent3"/>
                </a:solidFill>
                <a:latin typeface="Calibri"/>
                <a:ea typeface="Calibri"/>
                <a:cs typeface="Calibri"/>
                <a:sym typeface="Calibri"/>
              </a:defRPr>
            </a:lvl2pPr>
            <a:lvl3pPr indent="0" lvl="2" marL="0" algn="r">
              <a:spcBef>
                <a:spcPts val="0"/>
              </a:spcBef>
              <a:buNone/>
              <a:defRPr b="0" i="0" sz="900" u="none" cap="none" strike="noStrike">
                <a:solidFill>
                  <a:schemeClr val="accent3"/>
                </a:solidFill>
                <a:latin typeface="Calibri"/>
                <a:ea typeface="Calibri"/>
                <a:cs typeface="Calibri"/>
                <a:sym typeface="Calibri"/>
              </a:defRPr>
            </a:lvl3pPr>
            <a:lvl4pPr indent="0" lvl="3" marL="0" algn="r">
              <a:spcBef>
                <a:spcPts val="0"/>
              </a:spcBef>
              <a:buNone/>
              <a:defRPr b="0" i="0" sz="900" u="none" cap="none" strike="noStrike">
                <a:solidFill>
                  <a:schemeClr val="accent3"/>
                </a:solidFill>
                <a:latin typeface="Calibri"/>
                <a:ea typeface="Calibri"/>
                <a:cs typeface="Calibri"/>
                <a:sym typeface="Calibri"/>
              </a:defRPr>
            </a:lvl4pPr>
            <a:lvl5pPr indent="0" lvl="4" marL="0" algn="r">
              <a:spcBef>
                <a:spcPts val="0"/>
              </a:spcBef>
              <a:buNone/>
              <a:defRPr b="0" i="0" sz="900" u="none" cap="none" strike="noStrike">
                <a:solidFill>
                  <a:schemeClr val="accent3"/>
                </a:solidFill>
                <a:latin typeface="Calibri"/>
                <a:ea typeface="Calibri"/>
                <a:cs typeface="Calibri"/>
                <a:sym typeface="Calibri"/>
              </a:defRPr>
            </a:lvl5pPr>
            <a:lvl6pPr indent="0" lvl="5" marL="0" algn="r">
              <a:spcBef>
                <a:spcPts val="0"/>
              </a:spcBef>
              <a:buNone/>
              <a:defRPr b="0" i="0" sz="900" u="none" cap="none" strike="noStrike">
                <a:solidFill>
                  <a:schemeClr val="accent3"/>
                </a:solidFill>
                <a:latin typeface="Calibri"/>
                <a:ea typeface="Calibri"/>
                <a:cs typeface="Calibri"/>
                <a:sym typeface="Calibri"/>
              </a:defRPr>
            </a:lvl6pPr>
            <a:lvl7pPr indent="0" lvl="6" marL="0" algn="r">
              <a:spcBef>
                <a:spcPts val="0"/>
              </a:spcBef>
              <a:buNone/>
              <a:defRPr b="0" i="0" sz="900" u="none" cap="none" strike="noStrike">
                <a:solidFill>
                  <a:schemeClr val="accent3"/>
                </a:solidFill>
                <a:latin typeface="Calibri"/>
                <a:ea typeface="Calibri"/>
                <a:cs typeface="Calibri"/>
                <a:sym typeface="Calibri"/>
              </a:defRPr>
            </a:lvl7pPr>
            <a:lvl8pPr indent="0" lvl="7" marL="0" algn="r">
              <a:spcBef>
                <a:spcPts val="0"/>
              </a:spcBef>
              <a:buNone/>
              <a:defRPr b="0" i="0" sz="900" u="none" cap="none" strike="noStrike">
                <a:solidFill>
                  <a:schemeClr val="accent3"/>
                </a:solidFill>
                <a:latin typeface="Calibri"/>
                <a:ea typeface="Calibri"/>
                <a:cs typeface="Calibri"/>
                <a:sym typeface="Calibri"/>
              </a:defRPr>
            </a:lvl8pPr>
            <a:lvl9pPr indent="0" lvl="8" marL="0" algn="r">
              <a:spcBef>
                <a:spcPts val="0"/>
              </a:spcBef>
              <a:buNone/>
              <a:defRPr b="0" i="0" sz="900" u="none" cap="none" strike="noStrike">
                <a:solidFill>
                  <a:schemeClr val="accent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91" name="Google Shape;191;p14"/>
          <p:cNvCxnSpPr/>
          <p:nvPr/>
        </p:nvCxnSpPr>
        <p:spPr>
          <a:xfrm>
            <a:off x="-24055" y="1452565"/>
            <a:ext cx="1717831" cy="0"/>
          </a:xfrm>
          <a:prstGeom prst="straightConnector1">
            <a:avLst/>
          </a:prstGeom>
          <a:noFill/>
          <a:ln cap="flat" cmpd="sng" w="57150">
            <a:solidFill>
              <a:schemeClr val="accent1"/>
            </a:solidFill>
            <a:prstDash val="solid"/>
            <a:miter lim="800000"/>
            <a:headEnd len="sm" w="sm" type="none"/>
            <a:tailEnd len="sm" w="sm" type="none"/>
          </a:ln>
        </p:spPr>
      </p:cxnSp>
      <p:cxnSp>
        <p:nvCxnSpPr>
          <p:cNvPr id="192" name="Google Shape;192;p14"/>
          <p:cNvCxnSpPr/>
          <p:nvPr/>
        </p:nvCxnSpPr>
        <p:spPr>
          <a:xfrm>
            <a:off x="1804745" y="1452565"/>
            <a:ext cx="545734" cy="0"/>
          </a:xfrm>
          <a:prstGeom prst="straightConnector1">
            <a:avLst/>
          </a:prstGeom>
          <a:noFill/>
          <a:ln cap="flat" cmpd="sng" w="57150">
            <a:solidFill>
              <a:schemeClr val="accent1"/>
            </a:solidFill>
            <a:prstDash val="solid"/>
            <a:miter lim="800000"/>
            <a:headEnd len="sm" w="sm" type="none"/>
            <a:tailEnd len="sm" w="sm" type="none"/>
          </a:ln>
        </p:spPr>
      </p:cxnSp>
      <p:cxnSp>
        <p:nvCxnSpPr>
          <p:cNvPr id="193" name="Google Shape;193;p14"/>
          <p:cNvCxnSpPr/>
          <p:nvPr/>
        </p:nvCxnSpPr>
        <p:spPr>
          <a:xfrm flipH="1" rot="10800000">
            <a:off x="2454442" y="1429119"/>
            <a:ext cx="9737558" cy="15383"/>
          </a:xfrm>
          <a:prstGeom prst="straightConnector1">
            <a:avLst/>
          </a:prstGeom>
          <a:noFill/>
          <a:ln cap="flat" cmpd="sng" w="9525">
            <a:solidFill>
              <a:schemeClr val="accent1"/>
            </a:solidFill>
            <a:prstDash val="solid"/>
            <a:miter lim="800000"/>
            <a:headEnd len="sm" w="sm" type="none"/>
            <a:tailEnd len="sm" w="sm" type="none"/>
          </a:ln>
        </p:spPr>
      </p:cxnSp>
      <p:grpSp>
        <p:nvGrpSpPr>
          <p:cNvPr id="194" name="Google Shape;194;p14"/>
          <p:cNvGrpSpPr/>
          <p:nvPr/>
        </p:nvGrpSpPr>
        <p:grpSpPr>
          <a:xfrm>
            <a:off x="363416" y="421045"/>
            <a:ext cx="748798" cy="134113"/>
            <a:chOff x="4827813" y="2534636"/>
            <a:chExt cx="996651" cy="178504"/>
          </a:xfrm>
        </p:grpSpPr>
        <p:sp>
          <p:nvSpPr>
            <p:cNvPr id="195" name="Google Shape;195;p14"/>
            <p:cNvSpPr/>
            <p:nvPr/>
          </p:nvSpPr>
          <p:spPr>
            <a:xfrm>
              <a:off x="4827813" y="2534636"/>
              <a:ext cx="178504" cy="17850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6" name="Google Shape;196;p14"/>
            <p:cNvSpPr/>
            <p:nvPr/>
          </p:nvSpPr>
          <p:spPr>
            <a:xfrm>
              <a:off x="5092508" y="2534636"/>
              <a:ext cx="178504" cy="178504"/>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7" name="Google Shape;197;p14"/>
            <p:cNvSpPr/>
            <p:nvPr/>
          </p:nvSpPr>
          <p:spPr>
            <a:xfrm>
              <a:off x="5369234" y="2534636"/>
              <a:ext cx="178504" cy="1785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8" name="Google Shape;198;p14"/>
            <p:cNvSpPr/>
            <p:nvPr/>
          </p:nvSpPr>
          <p:spPr>
            <a:xfrm>
              <a:off x="5645960" y="2534636"/>
              <a:ext cx="178504" cy="17850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99" name="Google Shape;199;p14"/>
          <p:cNvSpPr txBox="1"/>
          <p:nvPr>
            <p:ph idx="1" type="body"/>
          </p:nvPr>
        </p:nvSpPr>
        <p:spPr>
          <a:xfrm>
            <a:off x="6347380" y="1681163"/>
            <a:ext cx="548120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00" name="Google Shape;200;p14"/>
          <p:cNvSpPr txBox="1"/>
          <p:nvPr>
            <p:ph idx="2" type="body"/>
          </p:nvPr>
        </p:nvSpPr>
        <p:spPr>
          <a:xfrm>
            <a:off x="6347379" y="2586215"/>
            <a:ext cx="5481203" cy="36034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1" name="Google Shape;201;p14"/>
          <p:cNvSpPr txBox="1"/>
          <p:nvPr>
            <p:ph idx="3" type="body"/>
          </p:nvPr>
        </p:nvSpPr>
        <p:spPr>
          <a:xfrm>
            <a:off x="363416" y="1681163"/>
            <a:ext cx="54812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02" name="Google Shape;202;p14"/>
          <p:cNvSpPr txBox="1"/>
          <p:nvPr>
            <p:ph idx="4" type="body"/>
          </p:nvPr>
        </p:nvSpPr>
        <p:spPr>
          <a:xfrm>
            <a:off x="363416" y="2586215"/>
            <a:ext cx="5481202" cy="36034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3" name="Google Shape;203;p14"/>
          <p:cNvSpPr/>
          <p:nvPr/>
        </p:nvSpPr>
        <p:spPr>
          <a:xfrm>
            <a:off x="4608159" y="4718683"/>
            <a:ext cx="3298372" cy="3298372"/>
          </a:xfrm>
          <a:prstGeom prst="ellipse">
            <a:avLst/>
          </a:prstGeom>
          <a:no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4" name="Google Shape;204;p14"/>
          <p:cNvSpPr/>
          <p:nvPr/>
        </p:nvSpPr>
        <p:spPr>
          <a:xfrm>
            <a:off x="4289752" y="4494279"/>
            <a:ext cx="1268186" cy="1268186"/>
          </a:xfrm>
          <a:prstGeom prst="ellipse">
            <a:avLst/>
          </a:prstGeom>
          <a:no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205" name="Shape 205"/>
        <p:cNvGrpSpPr/>
        <p:nvPr/>
      </p:nvGrpSpPr>
      <p:grpSpPr>
        <a:xfrm>
          <a:off x="0" y="0"/>
          <a:ext cx="0" cy="0"/>
          <a:chOff x="0" y="0"/>
          <a:chExt cx="0" cy="0"/>
        </a:xfrm>
      </p:grpSpPr>
      <p:sp>
        <p:nvSpPr>
          <p:cNvPr id="206" name="Google Shape;206;p15"/>
          <p:cNvSpPr txBox="1"/>
          <p:nvPr>
            <p:ph type="title"/>
          </p:nvPr>
        </p:nvSpPr>
        <p:spPr>
          <a:xfrm>
            <a:off x="831850" y="3794663"/>
            <a:ext cx="10515600" cy="823232"/>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600"/>
              <a:buFont typeface="Calibri"/>
              <a:buNone/>
              <a:defRPr b="1"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7" name="Google Shape;207;p15"/>
          <p:cNvSpPr txBox="1"/>
          <p:nvPr>
            <p:ph idx="12" type="sldNum"/>
          </p:nvPr>
        </p:nvSpPr>
        <p:spPr>
          <a:xfrm>
            <a:off x="9085384" y="6463207"/>
            <a:ext cx="2743200" cy="24938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accent3"/>
                </a:solidFill>
                <a:latin typeface="Calibri"/>
                <a:ea typeface="Calibri"/>
                <a:cs typeface="Calibri"/>
                <a:sym typeface="Calibri"/>
              </a:defRPr>
            </a:lvl1pPr>
            <a:lvl2pPr indent="0" lvl="1" marL="0" algn="r">
              <a:spcBef>
                <a:spcPts val="0"/>
              </a:spcBef>
              <a:buNone/>
              <a:defRPr b="0" i="0" sz="900" u="none" cap="none" strike="noStrike">
                <a:solidFill>
                  <a:schemeClr val="accent3"/>
                </a:solidFill>
                <a:latin typeface="Calibri"/>
                <a:ea typeface="Calibri"/>
                <a:cs typeface="Calibri"/>
                <a:sym typeface="Calibri"/>
              </a:defRPr>
            </a:lvl2pPr>
            <a:lvl3pPr indent="0" lvl="2" marL="0" algn="r">
              <a:spcBef>
                <a:spcPts val="0"/>
              </a:spcBef>
              <a:buNone/>
              <a:defRPr b="0" i="0" sz="900" u="none" cap="none" strike="noStrike">
                <a:solidFill>
                  <a:schemeClr val="accent3"/>
                </a:solidFill>
                <a:latin typeface="Calibri"/>
                <a:ea typeface="Calibri"/>
                <a:cs typeface="Calibri"/>
                <a:sym typeface="Calibri"/>
              </a:defRPr>
            </a:lvl3pPr>
            <a:lvl4pPr indent="0" lvl="3" marL="0" algn="r">
              <a:spcBef>
                <a:spcPts val="0"/>
              </a:spcBef>
              <a:buNone/>
              <a:defRPr b="0" i="0" sz="900" u="none" cap="none" strike="noStrike">
                <a:solidFill>
                  <a:schemeClr val="accent3"/>
                </a:solidFill>
                <a:latin typeface="Calibri"/>
                <a:ea typeface="Calibri"/>
                <a:cs typeface="Calibri"/>
                <a:sym typeface="Calibri"/>
              </a:defRPr>
            </a:lvl4pPr>
            <a:lvl5pPr indent="0" lvl="4" marL="0" algn="r">
              <a:spcBef>
                <a:spcPts val="0"/>
              </a:spcBef>
              <a:buNone/>
              <a:defRPr b="0" i="0" sz="900" u="none" cap="none" strike="noStrike">
                <a:solidFill>
                  <a:schemeClr val="accent3"/>
                </a:solidFill>
                <a:latin typeface="Calibri"/>
                <a:ea typeface="Calibri"/>
                <a:cs typeface="Calibri"/>
                <a:sym typeface="Calibri"/>
              </a:defRPr>
            </a:lvl5pPr>
            <a:lvl6pPr indent="0" lvl="5" marL="0" algn="r">
              <a:spcBef>
                <a:spcPts val="0"/>
              </a:spcBef>
              <a:buNone/>
              <a:defRPr b="0" i="0" sz="900" u="none" cap="none" strike="noStrike">
                <a:solidFill>
                  <a:schemeClr val="accent3"/>
                </a:solidFill>
                <a:latin typeface="Calibri"/>
                <a:ea typeface="Calibri"/>
                <a:cs typeface="Calibri"/>
                <a:sym typeface="Calibri"/>
              </a:defRPr>
            </a:lvl6pPr>
            <a:lvl7pPr indent="0" lvl="6" marL="0" algn="r">
              <a:spcBef>
                <a:spcPts val="0"/>
              </a:spcBef>
              <a:buNone/>
              <a:defRPr b="0" i="0" sz="900" u="none" cap="none" strike="noStrike">
                <a:solidFill>
                  <a:schemeClr val="accent3"/>
                </a:solidFill>
                <a:latin typeface="Calibri"/>
                <a:ea typeface="Calibri"/>
                <a:cs typeface="Calibri"/>
                <a:sym typeface="Calibri"/>
              </a:defRPr>
            </a:lvl7pPr>
            <a:lvl8pPr indent="0" lvl="7" marL="0" algn="r">
              <a:spcBef>
                <a:spcPts val="0"/>
              </a:spcBef>
              <a:buNone/>
              <a:defRPr b="0" i="0" sz="900" u="none" cap="none" strike="noStrike">
                <a:solidFill>
                  <a:schemeClr val="accent3"/>
                </a:solidFill>
                <a:latin typeface="Calibri"/>
                <a:ea typeface="Calibri"/>
                <a:cs typeface="Calibri"/>
                <a:sym typeface="Calibri"/>
              </a:defRPr>
            </a:lvl8pPr>
            <a:lvl9pPr indent="0" lvl="8" marL="0" algn="r">
              <a:spcBef>
                <a:spcPts val="0"/>
              </a:spcBef>
              <a:buNone/>
              <a:defRPr b="0" i="0" sz="900" u="none" cap="none" strike="noStrike">
                <a:solidFill>
                  <a:schemeClr val="accent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08" name="Google Shape;208;p15"/>
          <p:cNvCxnSpPr/>
          <p:nvPr/>
        </p:nvCxnSpPr>
        <p:spPr>
          <a:xfrm>
            <a:off x="5351690" y="3748188"/>
            <a:ext cx="1488621" cy="0"/>
          </a:xfrm>
          <a:prstGeom prst="straightConnector1">
            <a:avLst/>
          </a:prstGeom>
          <a:noFill/>
          <a:ln cap="flat" cmpd="sng" w="139700">
            <a:solidFill>
              <a:schemeClr val="accent1"/>
            </a:solidFill>
            <a:prstDash val="solid"/>
            <a:miter lim="800000"/>
            <a:headEnd len="sm" w="sm" type="none"/>
            <a:tailEnd len="sm" w="sm" type="none"/>
          </a:ln>
        </p:spPr>
      </p:cxnSp>
      <p:grpSp>
        <p:nvGrpSpPr>
          <p:cNvPr id="209" name="Google Shape;209;p15"/>
          <p:cNvGrpSpPr/>
          <p:nvPr/>
        </p:nvGrpSpPr>
        <p:grpSpPr>
          <a:xfrm>
            <a:off x="5721601" y="4594679"/>
            <a:ext cx="748798" cy="134113"/>
            <a:chOff x="4827813" y="2534636"/>
            <a:chExt cx="996651" cy="178504"/>
          </a:xfrm>
        </p:grpSpPr>
        <p:sp>
          <p:nvSpPr>
            <p:cNvPr id="210" name="Google Shape;210;p15"/>
            <p:cNvSpPr/>
            <p:nvPr/>
          </p:nvSpPr>
          <p:spPr>
            <a:xfrm>
              <a:off x="4827813" y="2534636"/>
              <a:ext cx="178504" cy="17850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1" name="Google Shape;211;p15"/>
            <p:cNvSpPr/>
            <p:nvPr/>
          </p:nvSpPr>
          <p:spPr>
            <a:xfrm>
              <a:off x="5092508" y="2534636"/>
              <a:ext cx="178504" cy="178504"/>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2" name="Google Shape;212;p15"/>
            <p:cNvSpPr/>
            <p:nvPr/>
          </p:nvSpPr>
          <p:spPr>
            <a:xfrm>
              <a:off x="5369234" y="2534636"/>
              <a:ext cx="178504" cy="1785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3" name="Google Shape;213;p15"/>
            <p:cNvSpPr/>
            <p:nvPr/>
          </p:nvSpPr>
          <p:spPr>
            <a:xfrm>
              <a:off x="5645960" y="2534636"/>
              <a:ext cx="178504" cy="17850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14" name="Google Shape;214;p15"/>
          <p:cNvSpPr txBox="1"/>
          <p:nvPr>
            <p:ph idx="1" type="body"/>
          </p:nvPr>
        </p:nvSpPr>
        <p:spPr>
          <a:xfrm>
            <a:off x="839788" y="4839679"/>
            <a:ext cx="10507662" cy="130537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b="0" cap="none"/>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5" name="Google Shape;215;p15"/>
          <p:cNvSpPr/>
          <p:nvPr>
            <p:ph idx="2" type="pic"/>
          </p:nvPr>
        </p:nvSpPr>
        <p:spPr>
          <a:xfrm>
            <a:off x="0" y="1"/>
            <a:ext cx="12192000" cy="3713017"/>
          </a:xfrm>
          <a:prstGeom prst="rect">
            <a:avLst/>
          </a:prstGeom>
          <a:solidFill>
            <a:srgbClr val="D8D8D8"/>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216" name="Shape 216"/>
        <p:cNvGrpSpPr/>
        <p:nvPr/>
      </p:nvGrpSpPr>
      <p:grpSpPr>
        <a:xfrm>
          <a:off x="0" y="0"/>
          <a:ext cx="0" cy="0"/>
          <a:chOff x="0" y="0"/>
          <a:chExt cx="0" cy="0"/>
        </a:xfrm>
      </p:grpSpPr>
      <p:sp>
        <p:nvSpPr>
          <p:cNvPr id="217" name="Google Shape;217;p16"/>
          <p:cNvSpPr txBox="1"/>
          <p:nvPr>
            <p:ph type="title"/>
          </p:nvPr>
        </p:nvSpPr>
        <p:spPr>
          <a:xfrm>
            <a:off x="363416" y="246186"/>
            <a:ext cx="3206261" cy="1037492"/>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Calibri"/>
              <a:buNone/>
              <a:defRPr b="1"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8" name="Google Shape;218;p16"/>
          <p:cNvSpPr txBox="1"/>
          <p:nvPr>
            <p:ph idx="12" type="sldNum"/>
          </p:nvPr>
        </p:nvSpPr>
        <p:spPr>
          <a:xfrm>
            <a:off x="9085384" y="6463207"/>
            <a:ext cx="2743200" cy="24938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accent3"/>
                </a:solidFill>
                <a:latin typeface="Calibri"/>
                <a:ea typeface="Calibri"/>
                <a:cs typeface="Calibri"/>
                <a:sym typeface="Calibri"/>
              </a:defRPr>
            </a:lvl1pPr>
            <a:lvl2pPr indent="0" lvl="1" marL="0" algn="r">
              <a:spcBef>
                <a:spcPts val="0"/>
              </a:spcBef>
              <a:buNone/>
              <a:defRPr b="0" i="0" sz="900" u="none" cap="none" strike="noStrike">
                <a:solidFill>
                  <a:schemeClr val="accent3"/>
                </a:solidFill>
                <a:latin typeface="Calibri"/>
                <a:ea typeface="Calibri"/>
                <a:cs typeface="Calibri"/>
                <a:sym typeface="Calibri"/>
              </a:defRPr>
            </a:lvl2pPr>
            <a:lvl3pPr indent="0" lvl="2" marL="0" algn="r">
              <a:spcBef>
                <a:spcPts val="0"/>
              </a:spcBef>
              <a:buNone/>
              <a:defRPr b="0" i="0" sz="900" u="none" cap="none" strike="noStrike">
                <a:solidFill>
                  <a:schemeClr val="accent3"/>
                </a:solidFill>
                <a:latin typeface="Calibri"/>
                <a:ea typeface="Calibri"/>
                <a:cs typeface="Calibri"/>
                <a:sym typeface="Calibri"/>
              </a:defRPr>
            </a:lvl3pPr>
            <a:lvl4pPr indent="0" lvl="3" marL="0" algn="r">
              <a:spcBef>
                <a:spcPts val="0"/>
              </a:spcBef>
              <a:buNone/>
              <a:defRPr b="0" i="0" sz="900" u="none" cap="none" strike="noStrike">
                <a:solidFill>
                  <a:schemeClr val="accent3"/>
                </a:solidFill>
                <a:latin typeface="Calibri"/>
                <a:ea typeface="Calibri"/>
                <a:cs typeface="Calibri"/>
                <a:sym typeface="Calibri"/>
              </a:defRPr>
            </a:lvl4pPr>
            <a:lvl5pPr indent="0" lvl="4" marL="0" algn="r">
              <a:spcBef>
                <a:spcPts val="0"/>
              </a:spcBef>
              <a:buNone/>
              <a:defRPr b="0" i="0" sz="900" u="none" cap="none" strike="noStrike">
                <a:solidFill>
                  <a:schemeClr val="accent3"/>
                </a:solidFill>
                <a:latin typeface="Calibri"/>
                <a:ea typeface="Calibri"/>
                <a:cs typeface="Calibri"/>
                <a:sym typeface="Calibri"/>
              </a:defRPr>
            </a:lvl5pPr>
            <a:lvl6pPr indent="0" lvl="5" marL="0" algn="r">
              <a:spcBef>
                <a:spcPts val="0"/>
              </a:spcBef>
              <a:buNone/>
              <a:defRPr b="0" i="0" sz="900" u="none" cap="none" strike="noStrike">
                <a:solidFill>
                  <a:schemeClr val="accent3"/>
                </a:solidFill>
                <a:latin typeface="Calibri"/>
                <a:ea typeface="Calibri"/>
                <a:cs typeface="Calibri"/>
                <a:sym typeface="Calibri"/>
              </a:defRPr>
            </a:lvl6pPr>
            <a:lvl7pPr indent="0" lvl="6" marL="0" algn="r">
              <a:spcBef>
                <a:spcPts val="0"/>
              </a:spcBef>
              <a:buNone/>
              <a:defRPr b="0" i="0" sz="900" u="none" cap="none" strike="noStrike">
                <a:solidFill>
                  <a:schemeClr val="accent3"/>
                </a:solidFill>
                <a:latin typeface="Calibri"/>
                <a:ea typeface="Calibri"/>
                <a:cs typeface="Calibri"/>
                <a:sym typeface="Calibri"/>
              </a:defRPr>
            </a:lvl7pPr>
            <a:lvl8pPr indent="0" lvl="7" marL="0" algn="r">
              <a:spcBef>
                <a:spcPts val="0"/>
              </a:spcBef>
              <a:buNone/>
              <a:defRPr b="0" i="0" sz="900" u="none" cap="none" strike="noStrike">
                <a:solidFill>
                  <a:schemeClr val="accent3"/>
                </a:solidFill>
                <a:latin typeface="Calibri"/>
                <a:ea typeface="Calibri"/>
                <a:cs typeface="Calibri"/>
                <a:sym typeface="Calibri"/>
              </a:defRPr>
            </a:lvl8pPr>
            <a:lvl9pPr indent="0" lvl="8" marL="0" algn="r">
              <a:spcBef>
                <a:spcPts val="0"/>
              </a:spcBef>
              <a:buNone/>
              <a:defRPr b="0" i="0" sz="900" u="none" cap="none" strike="noStrike">
                <a:solidFill>
                  <a:schemeClr val="accent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19" name="Google Shape;219;p16"/>
          <p:cNvSpPr/>
          <p:nvPr/>
        </p:nvSpPr>
        <p:spPr>
          <a:xfrm>
            <a:off x="10251393" y="555158"/>
            <a:ext cx="3298372" cy="3298372"/>
          </a:xfrm>
          <a:prstGeom prst="ellipse">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0" name="Google Shape;220;p16"/>
          <p:cNvSpPr/>
          <p:nvPr/>
        </p:nvSpPr>
        <p:spPr>
          <a:xfrm>
            <a:off x="9932986" y="330754"/>
            <a:ext cx="1268186" cy="1268186"/>
          </a:xfrm>
          <a:prstGeom prst="ellipse">
            <a:avLst/>
          </a:prstGeom>
          <a:no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21" name="Google Shape;221;p16"/>
          <p:cNvGrpSpPr/>
          <p:nvPr/>
        </p:nvGrpSpPr>
        <p:grpSpPr>
          <a:xfrm>
            <a:off x="363416" y="421045"/>
            <a:ext cx="748798" cy="134113"/>
            <a:chOff x="4827813" y="2534636"/>
            <a:chExt cx="996651" cy="178504"/>
          </a:xfrm>
        </p:grpSpPr>
        <p:sp>
          <p:nvSpPr>
            <p:cNvPr id="222" name="Google Shape;222;p16"/>
            <p:cNvSpPr/>
            <p:nvPr/>
          </p:nvSpPr>
          <p:spPr>
            <a:xfrm>
              <a:off x="4827813" y="2534636"/>
              <a:ext cx="178504" cy="17850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3" name="Google Shape;223;p16"/>
            <p:cNvSpPr/>
            <p:nvPr/>
          </p:nvSpPr>
          <p:spPr>
            <a:xfrm>
              <a:off x="5092508" y="2534636"/>
              <a:ext cx="178504" cy="178504"/>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4" name="Google Shape;224;p16"/>
            <p:cNvSpPr/>
            <p:nvPr/>
          </p:nvSpPr>
          <p:spPr>
            <a:xfrm>
              <a:off x="5369234" y="2534636"/>
              <a:ext cx="178504" cy="1785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5" name="Google Shape;225;p16"/>
            <p:cNvSpPr/>
            <p:nvPr/>
          </p:nvSpPr>
          <p:spPr>
            <a:xfrm>
              <a:off x="5645960" y="2534636"/>
              <a:ext cx="178504" cy="17850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26" name="Google Shape;226;p16"/>
          <p:cNvSpPr txBox="1"/>
          <p:nvPr>
            <p:ph idx="1" type="body"/>
          </p:nvPr>
        </p:nvSpPr>
        <p:spPr>
          <a:xfrm>
            <a:off x="363416" y="2057400"/>
            <a:ext cx="3206261"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27" name="Google Shape;227;p16"/>
          <p:cNvSpPr txBox="1"/>
          <p:nvPr>
            <p:ph idx="2" type="body"/>
          </p:nvPr>
        </p:nvSpPr>
        <p:spPr>
          <a:xfrm>
            <a:off x="3888084" y="246187"/>
            <a:ext cx="7467304" cy="5614864"/>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SzPts val="2000"/>
              <a:buChar char="•"/>
              <a:defRPr sz="2000"/>
            </a:lvl1pPr>
            <a:lvl2pPr indent="-342900" lvl="1" marL="914400" algn="l">
              <a:lnSpc>
                <a:spcPct val="90000"/>
              </a:lnSpc>
              <a:spcBef>
                <a:spcPts val="500"/>
              </a:spcBef>
              <a:spcAft>
                <a:spcPts val="0"/>
              </a:spcAft>
              <a:buSzPts val="1800"/>
              <a:buChar char="•"/>
              <a:defRPr sz="1800"/>
            </a:lvl2pPr>
            <a:lvl3pPr indent="-330200" lvl="2" marL="1371600" algn="l">
              <a:lnSpc>
                <a:spcPct val="90000"/>
              </a:lnSpc>
              <a:spcBef>
                <a:spcPts val="500"/>
              </a:spcBef>
              <a:spcAft>
                <a:spcPts val="0"/>
              </a:spcAft>
              <a:buSzPts val="1600"/>
              <a:buChar char="•"/>
              <a:defRPr sz="1600"/>
            </a:lvl3pPr>
            <a:lvl4pPr indent="-317500" lvl="3" marL="1828800" algn="l">
              <a:lnSpc>
                <a:spcPct val="90000"/>
              </a:lnSpc>
              <a:spcBef>
                <a:spcPts val="500"/>
              </a:spcBef>
              <a:spcAft>
                <a:spcPts val="0"/>
              </a:spcAft>
              <a:buSzPts val="1400"/>
              <a:buChar char="•"/>
              <a:defRPr sz="1400"/>
            </a:lvl4pPr>
            <a:lvl5pPr indent="-317500" lvl="4" marL="2286000" algn="l">
              <a:lnSpc>
                <a:spcPct val="90000"/>
              </a:lnSpc>
              <a:spcBef>
                <a:spcPts val="500"/>
              </a:spcBef>
              <a:spcAft>
                <a:spcPts val="0"/>
              </a:spcAft>
              <a:buSzPts val="1400"/>
              <a:buChar char="•"/>
              <a:defRPr sz="14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28" name="Shape 228"/>
        <p:cNvGrpSpPr/>
        <p:nvPr/>
      </p:nvGrpSpPr>
      <p:grpSpPr>
        <a:xfrm>
          <a:off x="0" y="0"/>
          <a:ext cx="0" cy="0"/>
          <a:chOff x="0" y="0"/>
          <a:chExt cx="0" cy="0"/>
        </a:xfrm>
      </p:grpSpPr>
      <p:sp>
        <p:nvSpPr>
          <p:cNvPr id="229" name="Google Shape;229;p17"/>
          <p:cNvSpPr txBox="1"/>
          <p:nvPr>
            <p:ph idx="12" type="sldNum"/>
          </p:nvPr>
        </p:nvSpPr>
        <p:spPr>
          <a:xfrm>
            <a:off x="9085384" y="6463207"/>
            <a:ext cx="2743200" cy="24938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accent3"/>
                </a:solidFill>
                <a:latin typeface="Calibri"/>
                <a:ea typeface="Calibri"/>
                <a:cs typeface="Calibri"/>
                <a:sym typeface="Calibri"/>
              </a:defRPr>
            </a:lvl1pPr>
            <a:lvl2pPr indent="0" lvl="1" marL="0" algn="r">
              <a:spcBef>
                <a:spcPts val="0"/>
              </a:spcBef>
              <a:buNone/>
              <a:defRPr b="0" i="0" sz="900" u="none" cap="none" strike="noStrike">
                <a:solidFill>
                  <a:schemeClr val="accent3"/>
                </a:solidFill>
                <a:latin typeface="Calibri"/>
                <a:ea typeface="Calibri"/>
                <a:cs typeface="Calibri"/>
                <a:sym typeface="Calibri"/>
              </a:defRPr>
            </a:lvl2pPr>
            <a:lvl3pPr indent="0" lvl="2" marL="0" algn="r">
              <a:spcBef>
                <a:spcPts val="0"/>
              </a:spcBef>
              <a:buNone/>
              <a:defRPr b="0" i="0" sz="900" u="none" cap="none" strike="noStrike">
                <a:solidFill>
                  <a:schemeClr val="accent3"/>
                </a:solidFill>
                <a:latin typeface="Calibri"/>
                <a:ea typeface="Calibri"/>
                <a:cs typeface="Calibri"/>
                <a:sym typeface="Calibri"/>
              </a:defRPr>
            </a:lvl3pPr>
            <a:lvl4pPr indent="0" lvl="3" marL="0" algn="r">
              <a:spcBef>
                <a:spcPts val="0"/>
              </a:spcBef>
              <a:buNone/>
              <a:defRPr b="0" i="0" sz="900" u="none" cap="none" strike="noStrike">
                <a:solidFill>
                  <a:schemeClr val="accent3"/>
                </a:solidFill>
                <a:latin typeface="Calibri"/>
                <a:ea typeface="Calibri"/>
                <a:cs typeface="Calibri"/>
                <a:sym typeface="Calibri"/>
              </a:defRPr>
            </a:lvl4pPr>
            <a:lvl5pPr indent="0" lvl="4" marL="0" algn="r">
              <a:spcBef>
                <a:spcPts val="0"/>
              </a:spcBef>
              <a:buNone/>
              <a:defRPr b="0" i="0" sz="900" u="none" cap="none" strike="noStrike">
                <a:solidFill>
                  <a:schemeClr val="accent3"/>
                </a:solidFill>
                <a:latin typeface="Calibri"/>
                <a:ea typeface="Calibri"/>
                <a:cs typeface="Calibri"/>
                <a:sym typeface="Calibri"/>
              </a:defRPr>
            </a:lvl5pPr>
            <a:lvl6pPr indent="0" lvl="5" marL="0" algn="r">
              <a:spcBef>
                <a:spcPts val="0"/>
              </a:spcBef>
              <a:buNone/>
              <a:defRPr b="0" i="0" sz="900" u="none" cap="none" strike="noStrike">
                <a:solidFill>
                  <a:schemeClr val="accent3"/>
                </a:solidFill>
                <a:latin typeface="Calibri"/>
                <a:ea typeface="Calibri"/>
                <a:cs typeface="Calibri"/>
                <a:sym typeface="Calibri"/>
              </a:defRPr>
            </a:lvl6pPr>
            <a:lvl7pPr indent="0" lvl="6" marL="0" algn="r">
              <a:spcBef>
                <a:spcPts val="0"/>
              </a:spcBef>
              <a:buNone/>
              <a:defRPr b="0" i="0" sz="900" u="none" cap="none" strike="noStrike">
                <a:solidFill>
                  <a:schemeClr val="accent3"/>
                </a:solidFill>
                <a:latin typeface="Calibri"/>
                <a:ea typeface="Calibri"/>
                <a:cs typeface="Calibri"/>
                <a:sym typeface="Calibri"/>
              </a:defRPr>
            </a:lvl7pPr>
            <a:lvl8pPr indent="0" lvl="7" marL="0" algn="r">
              <a:spcBef>
                <a:spcPts val="0"/>
              </a:spcBef>
              <a:buNone/>
              <a:defRPr b="0" i="0" sz="900" u="none" cap="none" strike="noStrike">
                <a:solidFill>
                  <a:schemeClr val="accent3"/>
                </a:solidFill>
                <a:latin typeface="Calibri"/>
                <a:ea typeface="Calibri"/>
                <a:cs typeface="Calibri"/>
                <a:sym typeface="Calibri"/>
              </a:defRPr>
            </a:lvl8pPr>
            <a:lvl9pPr indent="0" lvl="8" marL="0" algn="r">
              <a:spcBef>
                <a:spcPts val="0"/>
              </a:spcBef>
              <a:buNone/>
              <a:defRPr b="0" i="0" sz="900" u="none" cap="none" strike="noStrike">
                <a:solidFill>
                  <a:schemeClr val="accent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230" name="Google Shape;230;p17"/>
          <p:cNvGrpSpPr/>
          <p:nvPr/>
        </p:nvGrpSpPr>
        <p:grpSpPr>
          <a:xfrm>
            <a:off x="363416" y="421045"/>
            <a:ext cx="748798" cy="134113"/>
            <a:chOff x="4827813" y="2534636"/>
            <a:chExt cx="996651" cy="178504"/>
          </a:xfrm>
        </p:grpSpPr>
        <p:sp>
          <p:nvSpPr>
            <p:cNvPr id="231" name="Google Shape;231;p17"/>
            <p:cNvSpPr/>
            <p:nvPr/>
          </p:nvSpPr>
          <p:spPr>
            <a:xfrm>
              <a:off x="4827813" y="2534636"/>
              <a:ext cx="178504" cy="17850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2" name="Google Shape;232;p17"/>
            <p:cNvSpPr/>
            <p:nvPr/>
          </p:nvSpPr>
          <p:spPr>
            <a:xfrm>
              <a:off x="5092508" y="2534636"/>
              <a:ext cx="178504" cy="178504"/>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3" name="Google Shape;233;p17"/>
            <p:cNvSpPr/>
            <p:nvPr/>
          </p:nvSpPr>
          <p:spPr>
            <a:xfrm>
              <a:off x="5369234" y="2534636"/>
              <a:ext cx="178504" cy="1785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4" name="Google Shape;234;p17"/>
            <p:cNvSpPr/>
            <p:nvPr/>
          </p:nvSpPr>
          <p:spPr>
            <a:xfrm>
              <a:off x="5645960" y="2534636"/>
              <a:ext cx="178504" cy="17850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Image Horizontal">
  <p:cSld name="Half Image Horizontal">
    <p:spTree>
      <p:nvGrpSpPr>
        <p:cNvPr id="27" name="Shape 27"/>
        <p:cNvGrpSpPr/>
        <p:nvPr/>
      </p:nvGrpSpPr>
      <p:grpSpPr>
        <a:xfrm>
          <a:off x="0" y="0"/>
          <a:ext cx="0" cy="0"/>
          <a:chOff x="0" y="0"/>
          <a:chExt cx="0" cy="0"/>
        </a:xfrm>
      </p:grpSpPr>
      <p:sp>
        <p:nvSpPr>
          <p:cNvPr id="28" name="Google Shape;28;p3"/>
          <p:cNvSpPr txBox="1"/>
          <p:nvPr>
            <p:ph type="title"/>
          </p:nvPr>
        </p:nvSpPr>
        <p:spPr>
          <a:xfrm>
            <a:off x="831850" y="3794663"/>
            <a:ext cx="10515600" cy="823232"/>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600"/>
              <a:buFont typeface="Calibri"/>
              <a:buNone/>
              <a:defRPr b="1"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 type="body"/>
          </p:nvPr>
        </p:nvSpPr>
        <p:spPr>
          <a:xfrm>
            <a:off x="831850" y="4839691"/>
            <a:ext cx="10515600" cy="130537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SzPts val="1800"/>
              <a:buNone/>
              <a:defRPr b="0" sz="1800" cap="none"/>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
          <p:cNvSpPr txBox="1"/>
          <p:nvPr>
            <p:ph idx="12" type="sldNum"/>
          </p:nvPr>
        </p:nvSpPr>
        <p:spPr>
          <a:xfrm>
            <a:off x="9085384" y="6463207"/>
            <a:ext cx="2743200" cy="24938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accent3"/>
                </a:solidFill>
                <a:latin typeface="Calibri"/>
                <a:ea typeface="Calibri"/>
                <a:cs typeface="Calibri"/>
                <a:sym typeface="Calibri"/>
              </a:defRPr>
            </a:lvl1pPr>
            <a:lvl2pPr indent="0" lvl="1" marL="0" algn="r">
              <a:spcBef>
                <a:spcPts val="0"/>
              </a:spcBef>
              <a:buNone/>
              <a:defRPr b="0" i="0" sz="900" u="none" cap="none" strike="noStrike">
                <a:solidFill>
                  <a:schemeClr val="accent3"/>
                </a:solidFill>
                <a:latin typeface="Calibri"/>
                <a:ea typeface="Calibri"/>
                <a:cs typeface="Calibri"/>
                <a:sym typeface="Calibri"/>
              </a:defRPr>
            </a:lvl2pPr>
            <a:lvl3pPr indent="0" lvl="2" marL="0" algn="r">
              <a:spcBef>
                <a:spcPts val="0"/>
              </a:spcBef>
              <a:buNone/>
              <a:defRPr b="0" i="0" sz="900" u="none" cap="none" strike="noStrike">
                <a:solidFill>
                  <a:schemeClr val="accent3"/>
                </a:solidFill>
                <a:latin typeface="Calibri"/>
                <a:ea typeface="Calibri"/>
                <a:cs typeface="Calibri"/>
                <a:sym typeface="Calibri"/>
              </a:defRPr>
            </a:lvl3pPr>
            <a:lvl4pPr indent="0" lvl="3" marL="0" algn="r">
              <a:spcBef>
                <a:spcPts val="0"/>
              </a:spcBef>
              <a:buNone/>
              <a:defRPr b="0" i="0" sz="900" u="none" cap="none" strike="noStrike">
                <a:solidFill>
                  <a:schemeClr val="accent3"/>
                </a:solidFill>
                <a:latin typeface="Calibri"/>
                <a:ea typeface="Calibri"/>
                <a:cs typeface="Calibri"/>
                <a:sym typeface="Calibri"/>
              </a:defRPr>
            </a:lvl4pPr>
            <a:lvl5pPr indent="0" lvl="4" marL="0" algn="r">
              <a:spcBef>
                <a:spcPts val="0"/>
              </a:spcBef>
              <a:buNone/>
              <a:defRPr b="0" i="0" sz="900" u="none" cap="none" strike="noStrike">
                <a:solidFill>
                  <a:schemeClr val="accent3"/>
                </a:solidFill>
                <a:latin typeface="Calibri"/>
                <a:ea typeface="Calibri"/>
                <a:cs typeface="Calibri"/>
                <a:sym typeface="Calibri"/>
              </a:defRPr>
            </a:lvl5pPr>
            <a:lvl6pPr indent="0" lvl="5" marL="0" algn="r">
              <a:spcBef>
                <a:spcPts val="0"/>
              </a:spcBef>
              <a:buNone/>
              <a:defRPr b="0" i="0" sz="900" u="none" cap="none" strike="noStrike">
                <a:solidFill>
                  <a:schemeClr val="accent3"/>
                </a:solidFill>
                <a:latin typeface="Calibri"/>
                <a:ea typeface="Calibri"/>
                <a:cs typeface="Calibri"/>
                <a:sym typeface="Calibri"/>
              </a:defRPr>
            </a:lvl6pPr>
            <a:lvl7pPr indent="0" lvl="6" marL="0" algn="r">
              <a:spcBef>
                <a:spcPts val="0"/>
              </a:spcBef>
              <a:buNone/>
              <a:defRPr b="0" i="0" sz="900" u="none" cap="none" strike="noStrike">
                <a:solidFill>
                  <a:schemeClr val="accent3"/>
                </a:solidFill>
                <a:latin typeface="Calibri"/>
                <a:ea typeface="Calibri"/>
                <a:cs typeface="Calibri"/>
                <a:sym typeface="Calibri"/>
              </a:defRPr>
            </a:lvl7pPr>
            <a:lvl8pPr indent="0" lvl="7" marL="0" algn="r">
              <a:spcBef>
                <a:spcPts val="0"/>
              </a:spcBef>
              <a:buNone/>
              <a:defRPr b="0" i="0" sz="900" u="none" cap="none" strike="noStrike">
                <a:solidFill>
                  <a:schemeClr val="accent3"/>
                </a:solidFill>
                <a:latin typeface="Calibri"/>
                <a:ea typeface="Calibri"/>
                <a:cs typeface="Calibri"/>
                <a:sym typeface="Calibri"/>
              </a:defRPr>
            </a:lvl8pPr>
            <a:lvl9pPr indent="0" lvl="8" marL="0" algn="r">
              <a:spcBef>
                <a:spcPts val="0"/>
              </a:spcBef>
              <a:buNone/>
              <a:defRPr b="0" i="0" sz="900" u="none" cap="none" strike="noStrike">
                <a:solidFill>
                  <a:schemeClr val="accent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3"/>
          <p:cNvSpPr/>
          <p:nvPr>
            <p:ph idx="2" type="pic"/>
          </p:nvPr>
        </p:nvSpPr>
        <p:spPr>
          <a:xfrm>
            <a:off x="0" y="0"/>
            <a:ext cx="12192000" cy="3713018"/>
          </a:xfrm>
          <a:prstGeom prst="rect">
            <a:avLst/>
          </a:prstGeom>
          <a:solidFill>
            <a:srgbClr val="D8D8D8"/>
          </a:solidFill>
          <a:ln>
            <a:noFill/>
          </a:ln>
        </p:spPr>
      </p:sp>
      <p:cxnSp>
        <p:nvCxnSpPr>
          <p:cNvPr id="32" name="Google Shape;32;p3"/>
          <p:cNvCxnSpPr/>
          <p:nvPr/>
        </p:nvCxnSpPr>
        <p:spPr>
          <a:xfrm>
            <a:off x="5351690" y="3748188"/>
            <a:ext cx="1488621" cy="0"/>
          </a:xfrm>
          <a:prstGeom prst="straightConnector1">
            <a:avLst/>
          </a:prstGeom>
          <a:noFill/>
          <a:ln cap="flat" cmpd="sng" w="139700">
            <a:solidFill>
              <a:schemeClr val="accent1"/>
            </a:solidFill>
            <a:prstDash val="solid"/>
            <a:miter lim="800000"/>
            <a:headEnd len="sm" w="sm" type="none"/>
            <a:tailEnd len="sm" w="sm" type="none"/>
          </a:ln>
        </p:spPr>
      </p:cxnSp>
      <p:sp>
        <p:nvSpPr>
          <p:cNvPr id="33" name="Google Shape;33;p3"/>
          <p:cNvSpPr txBox="1"/>
          <p:nvPr>
            <p:ph idx="3" type="body"/>
          </p:nvPr>
        </p:nvSpPr>
        <p:spPr>
          <a:xfrm>
            <a:off x="363416" y="6462713"/>
            <a:ext cx="2262187" cy="2492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400"/>
              <a:buNone/>
              <a:defRPr b="1" sz="1400" cap="none">
                <a:solidFill>
                  <a:srgbClr val="7F7F7F"/>
                </a:solidFill>
              </a:defRPr>
            </a:lvl1pPr>
            <a:lvl2pPr indent="-228600" lvl="1" marL="914400" algn="l">
              <a:lnSpc>
                <a:spcPct val="90000"/>
              </a:lnSpc>
              <a:spcBef>
                <a:spcPts val="500"/>
              </a:spcBef>
              <a:spcAft>
                <a:spcPts val="0"/>
              </a:spcAft>
              <a:buSzPts val="16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200"/>
              <a:buNone/>
              <a:defRPr/>
            </a:lvl4pPr>
            <a:lvl5pPr indent="-228600" lvl="4" marL="2286000" algn="l">
              <a:lnSpc>
                <a:spcPct val="90000"/>
              </a:lnSpc>
              <a:spcBef>
                <a:spcPts val="500"/>
              </a:spcBef>
              <a:spcAft>
                <a:spcPts val="0"/>
              </a:spcAft>
              <a:buSzPts val="12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34" name="Google Shape;34;p3"/>
          <p:cNvGrpSpPr/>
          <p:nvPr/>
        </p:nvGrpSpPr>
        <p:grpSpPr>
          <a:xfrm>
            <a:off x="5721601" y="4594679"/>
            <a:ext cx="748798" cy="134113"/>
            <a:chOff x="4827813" y="2534636"/>
            <a:chExt cx="996651" cy="178504"/>
          </a:xfrm>
        </p:grpSpPr>
        <p:sp>
          <p:nvSpPr>
            <p:cNvPr id="35" name="Google Shape;35;p3"/>
            <p:cNvSpPr/>
            <p:nvPr/>
          </p:nvSpPr>
          <p:spPr>
            <a:xfrm>
              <a:off x="4827813" y="2534636"/>
              <a:ext cx="178504" cy="17850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 name="Google Shape;36;p3"/>
            <p:cNvSpPr/>
            <p:nvPr/>
          </p:nvSpPr>
          <p:spPr>
            <a:xfrm>
              <a:off x="5092508" y="2534636"/>
              <a:ext cx="178504" cy="178504"/>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 name="Google Shape;37;p3"/>
            <p:cNvSpPr/>
            <p:nvPr/>
          </p:nvSpPr>
          <p:spPr>
            <a:xfrm>
              <a:off x="5369234" y="2534636"/>
              <a:ext cx="178504" cy="1785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 name="Google Shape;38;p3"/>
            <p:cNvSpPr/>
            <p:nvPr/>
          </p:nvSpPr>
          <p:spPr>
            <a:xfrm>
              <a:off x="5645960" y="2534636"/>
              <a:ext cx="178504" cy="17850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Image Vertical Purple">
  <p:cSld name="Half Image Vertical Purple">
    <p:spTree>
      <p:nvGrpSpPr>
        <p:cNvPr id="39" name="Shape 39"/>
        <p:cNvGrpSpPr/>
        <p:nvPr/>
      </p:nvGrpSpPr>
      <p:grpSpPr>
        <a:xfrm>
          <a:off x="0" y="0"/>
          <a:ext cx="0" cy="0"/>
          <a:chOff x="0" y="0"/>
          <a:chExt cx="0" cy="0"/>
        </a:xfrm>
      </p:grpSpPr>
      <p:sp>
        <p:nvSpPr>
          <p:cNvPr id="40" name="Google Shape;40;p4"/>
          <p:cNvSpPr/>
          <p:nvPr>
            <p:ph idx="2" type="pic"/>
          </p:nvPr>
        </p:nvSpPr>
        <p:spPr>
          <a:xfrm>
            <a:off x="5316488" y="0"/>
            <a:ext cx="6875511" cy="6858000"/>
          </a:xfrm>
          <a:prstGeom prst="rect">
            <a:avLst/>
          </a:prstGeom>
          <a:solidFill>
            <a:srgbClr val="D8D8D8"/>
          </a:solidFill>
          <a:ln>
            <a:noFill/>
          </a:ln>
        </p:spPr>
      </p:sp>
      <p:sp>
        <p:nvSpPr>
          <p:cNvPr id="41" name="Google Shape;41;p4"/>
          <p:cNvSpPr/>
          <p:nvPr/>
        </p:nvSpPr>
        <p:spPr>
          <a:xfrm>
            <a:off x="0" y="0"/>
            <a:ext cx="5316488"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2" name="Google Shape;42;p4"/>
          <p:cNvSpPr/>
          <p:nvPr/>
        </p:nvSpPr>
        <p:spPr>
          <a:xfrm>
            <a:off x="831850" y="1723292"/>
            <a:ext cx="5307246" cy="374552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3" name="Google Shape;43;p4"/>
          <p:cNvSpPr txBox="1"/>
          <p:nvPr>
            <p:ph type="title"/>
          </p:nvPr>
        </p:nvSpPr>
        <p:spPr>
          <a:xfrm>
            <a:off x="384651" y="1087907"/>
            <a:ext cx="4468698" cy="1444275"/>
          </a:xfrm>
          <a:prstGeom prst="rect">
            <a:avLst/>
          </a:prstGeom>
          <a:noFill/>
          <a:ln>
            <a:noFill/>
          </a:ln>
        </p:spPr>
        <p:txBody>
          <a:bodyPr anchorCtr="0" anchor="t" bIns="45700" lIns="91425" spcFirstLastPara="1" rIns="91425" wrap="square" tIns="792000">
            <a:noAutofit/>
          </a:bodyPr>
          <a:lstStyle>
            <a:lvl1pPr lvl="0" algn="l">
              <a:lnSpc>
                <a:spcPct val="90000"/>
              </a:lnSpc>
              <a:spcBef>
                <a:spcPts val="0"/>
              </a:spcBef>
              <a:spcAft>
                <a:spcPts val="0"/>
              </a:spcAft>
              <a:buClr>
                <a:schemeClr val="lt1"/>
              </a:buClr>
              <a:buSzPts val="3600"/>
              <a:buFont typeface="Calibri"/>
              <a:buNone/>
              <a:defRPr b="1" sz="36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4"/>
          <p:cNvSpPr txBox="1"/>
          <p:nvPr>
            <p:ph idx="1" type="body"/>
          </p:nvPr>
        </p:nvSpPr>
        <p:spPr>
          <a:xfrm>
            <a:off x="368711" y="2552611"/>
            <a:ext cx="4097778" cy="199281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800"/>
              <a:buNone/>
              <a:defRPr b="0" sz="1800" cap="none">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4"/>
          <p:cNvSpPr txBox="1"/>
          <p:nvPr>
            <p:ph idx="12" type="sldNum"/>
          </p:nvPr>
        </p:nvSpPr>
        <p:spPr>
          <a:xfrm>
            <a:off x="9085384" y="6463207"/>
            <a:ext cx="2743200" cy="24938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accent3"/>
                </a:solidFill>
                <a:latin typeface="Calibri"/>
                <a:ea typeface="Calibri"/>
                <a:cs typeface="Calibri"/>
                <a:sym typeface="Calibri"/>
              </a:defRPr>
            </a:lvl1pPr>
            <a:lvl2pPr indent="0" lvl="1" marL="0" algn="r">
              <a:spcBef>
                <a:spcPts val="0"/>
              </a:spcBef>
              <a:buNone/>
              <a:defRPr b="0" i="0" sz="900" u="none" cap="none" strike="noStrike">
                <a:solidFill>
                  <a:schemeClr val="accent3"/>
                </a:solidFill>
                <a:latin typeface="Calibri"/>
                <a:ea typeface="Calibri"/>
                <a:cs typeface="Calibri"/>
                <a:sym typeface="Calibri"/>
              </a:defRPr>
            </a:lvl2pPr>
            <a:lvl3pPr indent="0" lvl="2" marL="0" algn="r">
              <a:spcBef>
                <a:spcPts val="0"/>
              </a:spcBef>
              <a:buNone/>
              <a:defRPr b="0" i="0" sz="900" u="none" cap="none" strike="noStrike">
                <a:solidFill>
                  <a:schemeClr val="accent3"/>
                </a:solidFill>
                <a:latin typeface="Calibri"/>
                <a:ea typeface="Calibri"/>
                <a:cs typeface="Calibri"/>
                <a:sym typeface="Calibri"/>
              </a:defRPr>
            </a:lvl3pPr>
            <a:lvl4pPr indent="0" lvl="3" marL="0" algn="r">
              <a:spcBef>
                <a:spcPts val="0"/>
              </a:spcBef>
              <a:buNone/>
              <a:defRPr b="0" i="0" sz="900" u="none" cap="none" strike="noStrike">
                <a:solidFill>
                  <a:schemeClr val="accent3"/>
                </a:solidFill>
                <a:latin typeface="Calibri"/>
                <a:ea typeface="Calibri"/>
                <a:cs typeface="Calibri"/>
                <a:sym typeface="Calibri"/>
              </a:defRPr>
            </a:lvl4pPr>
            <a:lvl5pPr indent="0" lvl="4" marL="0" algn="r">
              <a:spcBef>
                <a:spcPts val="0"/>
              </a:spcBef>
              <a:buNone/>
              <a:defRPr b="0" i="0" sz="900" u="none" cap="none" strike="noStrike">
                <a:solidFill>
                  <a:schemeClr val="accent3"/>
                </a:solidFill>
                <a:latin typeface="Calibri"/>
                <a:ea typeface="Calibri"/>
                <a:cs typeface="Calibri"/>
                <a:sym typeface="Calibri"/>
              </a:defRPr>
            </a:lvl5pPr>
            <a:lvl6pPr indent="0" lvl="5" marL="0" algn="r">
              <a:spcBef>
                <a:spcPts val="0"/>
              </a:spcBef>
              <a:buNone/>
              <a:defRPr b="0" i="0" sz="900" u="none" cap="none" strike="noStrike">
                <a:solidFill>
                  <a:schemeClr val="accent3"/>
                </a:solidFill>
                <a:latin typeface="Calibri"/>
                <a:ea typeface="Calibri"/>
                <a:cs typeface="Calibri"/>
                <a:sym typeface="Calibri"/>
              </a:defRPr>
            </a:lvl6pPr>
            <a:lvl7pPr indent="0" lvl="6" marL="0" algn="r">
              <a:spcBef>
                <a:spcPts val="0"/>
              </a:spcBef>
              <a:buNone/>
              <a:defRPr b="0" i="0" sz="900" u="none" cap="none" strike="noStrike">
                <a:solidFill>
                  <a:schemeClr val="accent3"/>
                </a:solidFill>
                <a:latin typeface="Calibri"/>
                <a:ea typeface="Calibri"/>
                <a:cs typeface="Calibri"/>
                <a:sym typeface="Calibri"/>
              </a:defRPr>
            </a:lvl7pPr>
            <a:lvl8pPr indent="0" lvl="7" marL="0" algn="r">
              <a:spcBef>
                <a:spcPts val="0"/>
              </a:spcBef>
              <a:buNone/>
              <a:defRPr b="0" i="0" sz="900" u="none" cap="none" strike="noStrike">
                <a:solidFill>
                  <a:schemeClr val="accent3"/>
                </a:solidFill>
                <a:latin typeface="Calibri"/>
                <a:ea typeface="Calibri"/>
                <a:cs typeface="Calibri"/>
                <a:sym typeface="Calibri"/>
              </a:defRPr>
            </a:lvl8pPr>
            <a:lvl9pPr indent="0" lvl="8" marL="0" algn="r">
              <a:spcBef>
                <a:spcPts val="0"/>
              </a:spcBef>
              <a:buNone/>
              <a:defRPr b="0" i="0" sz="900" u="none" cap="none" strike="noStrike">
                <a:solidFill>
                  <a:schemeClr val="accent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46" name="Google Shape;46;p4"/>
          <p:cNvCxnSpPr/>
          <p:nvPr/>
        </p:nvCxnSpPr>
        <p:spPr>
          <a:xfrm>
            <a:off x="454991" y="1620451"/>
            <a:ext cx="1488621" cy="0"/>
          </a:xfrm>
          <a:prstGeom prst="straightConnector1">
            <a:avLst/>
          </a:prstGeom>
          <a:noFill/>
          <a:ln cap="flat" cmpd="sng" w="57150">
            <a:solidFill>
              <a:schemeClr val="lt1"/>
            </a:solidFill>
            <a:prstDash val="solid"/>
            <a:miter lim="800000"/>
            <a:headEnd len="sm" w="sm" type="none"/>
            <a:tailEnd len="sm" w="sm" type="none"/>
          </a:ln>
        </p:spPr>
      </p:cxnSp>
      <p:sp>
        <p:nvSpPr>
          <p:cNvPr id="47" name="Google Shape;47;p4"/>
          <p:cNvSpPr txBox="1"/>
          <p:nvPr>
            <p:ph idx="3" type="body"/>
          </p:nvPr>
        </p:nvSpPr>
        <p:spPr>
          <a:xfrm>
            <a:off x="363416" y="6462713"/>
            <a:ext cx="2262187" cy="2492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400"/>
              <a:buNone/>
              <a:defRPr b="1" sz="1400" cap="none">
                <a:solidFill>
                  <a:schemeClr val="lt1"/>
                </a:solidFill>
              </a:defRPr>
            </a:lvl1pPr>
            <a:lvl2pPr indent="-228600" lvl="1" marL="914400" algn="l">
              <a:lnSpc>
                <a:spcPct val="90000"/>
              </a:lnSpc>
              <a:spcBef>
                <a:spcPts val="500"/>
              </a:spcBef>
              <a:spcAft>
                <a:spcPts val="0"/>
              </a:spcAft>
              <a:buSzPts val="16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200"/>
              <a:buNone/>
              <a:defRPr/>
            </a:lvl4pPr>
            <a:lvl5pPr indent="-228600" lvl="4" marL="2286000" algn="l">
              <a:lnSpc>
                <a:spcPct val="90000"/>
              </a:lnSpc>
              <a:spcBef>
                <a:spcPts val="500"/>
              </a:spcBef>
              <a:spcAft>
                <a:spcPts val="0"/>
              </a:spcAft>
              <a:buSzPts val="12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48" name="Google Shape;48;p4"/>
          <p:cNvGrpSpPr/>
          <p:nvPr/>
        </p:nvGrpSpPr>
        <p:grpSpPr>
          <a:xfrm flipH="1">
            <a:off x="1130928" y="4803540"/>
            <a:ext cx="3616779" cy="3522776"/>
            <a:chOff x="2555621" y="3917613"/>
            <a:chExt cx="3616779" cy="3522776"/>
          </a:xfrm>
        </p:grpSpPr>
        <p:sp>
          <p:nvSpPr>
            <p:cNvPr id="49" name="Google Shape;49;p4"/>
            <p:cNvSpPr/>
            <p:nvPr/>
          </p:nvSpPr>
          <p:spPr>
            <a:xfrm>
              <a:off x="2874028" y="4142017"/>
              <a:ext cx="3298372" cy="3298372"/>
            </a:xfrm>
            <a:prstGeom prst="ellipse">
              <a:avLst/>
            </a:prstGeom>
            <a:no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0" name="Google Shape;50;p4"/>
            <p:cNvSpPr/>
            <p:nvPr/>
          </p:nvSpPr>
          <p:spPr>
            <a:xfrm>
              <a:off x="2555621" y="3917613"/>
              <a:ext cx="1268186" cy="1268186"/>
            </a:xfrm>
            <a:prstGeom prst="ellipse">
              <a:avLst/>
            </a:prstGeom>
            <a:no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Large Photo">
  <p:cSld name="Title, Content, and Large Photo">
    <p:spTree>
      <p:nvGrpSpPr>
        <p:cNvPr id="51" name="Shape 51"/>
        <p:cNvGrpSpPr/>
        <p:nvPr/>
      </p:nvGrpSpPr>
      <p:grpSpPr>
        <a:xfrm>
          <a:off x="0" y="0"/>
          <a:ext cx="0" cy="0"/>
          <a:chOff x="0" y="0"/>
          <a:chExt cx="0" cy="0"/>
        </a:xfrm>
      </p:grpSpPr>
      <p:sp>
        <p:nvSpPr>
          <p:cNvPr id="52" name="Google Shape;52;p5"/>
          <p:cNvSpPr txBox="1"/>
          <p:nvPr>
            <p:ph type="title"/>
          </p:nvPr>
        </p:nvSpPr>
        <p:spPr>
          <a:xfrm>
            <a:off x="5908430" y="1046163"/>
            <a:ext cx="5445369" cy="1114784"/>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Calibri"/>
              <a:buNone/>
              <a:defRPr b="1"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5"/>
          <p:cNvSpPr txBox="1"/>
          <p:nvPr>
            <p:ph idx="1" type="body"/>
          </p:nvPr>
        </p:nvSpPr>
        <p:spPr>
          <a:xfrm>
            <a:off x="5908430" y="2506662"/>
            <a:ext cx="5445370" cy="3454523"/>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000"/>
              </a:spcBef>
              <a:spcAft>
                <a:spcPts val="0"/>
              </a:spcAft>
              <a:buClr>
                <a:schemeClr val="accent1"/>
              </a:buClr>
              <a:buSzPts val="1800"/>
              <a:buChar char="•"/>
              <a:defRPr sz="1800"/>
            </a:lvl1pPr>
            <a:lvl2pPr indent="-330200" lvl="1" marL="914400" algn="l">
              <a:lnSpc>
                <a:spcPct val="100000"/>
              </a:lnSpc>
              <a:spcBef>
                <a:spcPts val="500"/>
              </a:spcBef>
              <a:spcAft>
                <a:spcPts val="0"/>
              </a:spcAft>
              <a:buClr>
                <a:schemeClr val="accent1"/>
              </a:buClr>
              <a:buSzPts val="1600"/>
              <a:buChar char="•"/>
              <a:defRPr sz="1600"/>
            </a:lvl2pPr>
            <a:lvl3pPr indent="-317500" lvl="2" marL="1371600" algn="l">
              <a:lnSpc>
                <a:spcPct val="100000"/>
              </a:lnSpc>
              <a:spcBef>
                <a:spcPts val="500"/>
              </a:spcBef>
              <a:spcAft>
                <a:spcPts val="0"/>
              </a:spcAft>
              <a:buClr>
                <a:schemeClr val="accent1"/>
              </a:buClr>
              <a:buSzPts val="1400"/>
              <a:buChar char="•"/>
              <a:defRPr sz="1400"/>
            </a:lvl3pPr>
            <a:lvl4pPr indent="-304800" lvl="3" marL="1828800" algn="l">
              <a:lnSpc>
                <a:spcPct val="100000"/>
              </a:lnSpc>
              <a:spcBef>
                <a:spcPts val="500"/>
              </a:spcBef>
              <a:spcAft>
                <a:spcPts val="0"/>
              </a:spcAft>
              <a:buClr>
                <a:schemeClr val="accent1"/>
              </a:buClr>
              <a:buSzPts val="1200"/>
              <a:buChar char="•"/>
              <a:defRPr sz="1200"/>
            </a:lvl4pPr>
            <a:lvl5pPr indent="-304800" lvl="4" marL="2286000" algn="l">
              <a:lnSpc>
                <a:spcPct val="100000"/>
              </a:lnSpc>
              <a:spcBef>
                <a:spcPts val="500"/>
              </a:spcBef>
              <a:spcAft>
                <a:spcPts val="0"/>
              </a:spcAft>
              <a:buClr>
                <a:schemeClr val="accent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5"/>
          <p:cNvSpPr txBox="1"/>
          <p:nvPr>
            <p:ph idx="12" type="sldNum"/>
          </p:nvPr>
        </p:nvSpPr>
        <p:spPr>
          <a:xfrm>
            <a:off x="9085384" y="6463207"/>
            <a:ext cx="2743200" cy="24938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accent3"/>
                </a:solidFill>
                <a:latin typeface="Calibri"/>
                <a:ea typeface="Calibri"/>
                <a:cs typeface="Calibri"/>
                <a:sym typeface="Calibri"/>
              </a:defRPr>
            </a:lvl1pPr>
            <a:lvl2pPr indent="0" lvl="1" marL="0" algn="r">
              <a:spcBef>
                <a:spcPts val="0"/>
              </a:spcBef>
              <a:buNone/>
              <a:defRPr b="0" i="0" sz="900" u="none" cap="none" strike="noStrike">
                <a:solidFill>
                  <a:schemeClr val="accent3"/>
                </a:solidFill>
                <a:latin typeface="Calibri"/>
                <a:ea typeface="Calibri"/>
                <a:cs typeface="Calibri"/>
                <a:sym typeface="Calibri"/>
              </a:defRPr>
            </a:lvl2pPr>
            <a:lvl3pPr indent="0" lvl="2" marL="0" algn="r">
              <a:spcBef>
                <a:spcPts val="0"/>
              </a:spcBef>
              <a:buNone/>
              <a:defRPr b="0" i="0" sz="900" u="none" cap="none" strike="noStrike">
                <a:solidFill>
                  <a:schemeClr val="accent3"/>
                </a:solidFill>
                <a:latin typeface="Calibri"/>
                <a:ea typeface="Calibri"/>
                <a:cs typeface="Calibri"/>
                <a:sym typeface="Calibri"/>
              </a:defRPr>
            </a:lvl3pPr>
            <a:lvl4pPr indent="0" lvl="3" marL="0" algn="r">
              <a:spcBef>
                <a:spcPts val="0"/>
              </a:spcBef>
              <a:buNone/>
              <a:defRPr b="0" i="0" sz="900" u="none" cap="none" strike="noStrike">
                <a:solidFill>
                  <a:schemeClr val="accent3"/>
                </a:solidFill>
                <a:latin typeface="Calibri"/>
                <a:ea typeface="Calibri"/>
                <a:cs typeface="Calibri"/>
                <a:sym typeface="Calibri"/>
              </a:defRPr>
            </a:lvl4pPr>
            <a:lvl5pPr indent="0" lvl="4" marL="0" algn="r">
              <a:spcBef>
                <a:spcPts val="0"/>
              </a:spcBef>
              <a:buNone/>
              <a:defRPr b="0" i="0" sz="900" u="none" cap="none" strike="noStrike">
                <a:solidFill>
                  <a:schemeClr val="accent3"/>
                </a:solidFill>
                <a:latin typeface="Calibri"/>
                <a:ea typeface="Calibri"/>
                <a:cs typeface="Calibri"/>
                <a:sym typeface="Calibri"/>
              </a:defRPr>
            </a:lvl5pPr>
            <a:lvl6pPr indent="0" lvl="5" marL="0" algn="r">
              <a:spcBef>
                <a:spcPts val="0"/>
              </a:spcBef>
              <a:buNone/>
              <a:defRPr b="0" i="0" sz="900" u="none" cap="none" strike="noStrike">
                <a:solidFill>
                  <a:schemeClr val="accent3"/>
                </a:solidFill>
                <a:latin typeface="Calibri"/>
                <a:ea typeface="Calibri"/>
                <a:cs typeface="Calibri"/>
                <a:sym typeface="Calibri"/>
              </a:defRPr>
            </a:lvl6pPr>
            <a:lvl7pPr indent="0" lvl="6" marL="0" algn="r">
              <a:spcBef>
                <a:spcPts val="0"/>
              </a:spcBef>
              <a:buNone/>
              <a:defRPr b="0" i="0" sz="900" u="none" cap="none" strike="noStrike">
                <a:solidFill>
                  <a:schemeClr val="accent3"/>
                </a:solidFill>
                <a:latin typeface="Calibri"/>
                <a:ea typeface="Calibri"/>
                <a:cs typeface="Calibri"/>
                <a:sym typeface="Calibri"/>
              </a:defRPr>
            </a:lvl7pPr>
            <a:lvl8pPr indent="0" lvl="7" marL="0" algn="r">
              <a:spcBef>
                <a:spcPts val="0"/>
              </a:spcBef>
              <a:buNone/>
              <a:defRPr b="0" i="0" sz="900" u="none" cap="none" strike="noStrike">
                <a:solidFill>
                  <a:schemeClr val="accent3"/>
                </a:solidFill>
                <a:latin typeface="Calibri"/>
                <a:ea typeface="Calibri"/>
                <a:cs typeface="Calibri"/>
                <a:sym typeface="Calibri"/>
              </a:defRPr>
            </a:lvl8pPr>
            <a:lvl9pPr indent="0" lvl="8" marL="0" algn="r">
              <a:spcBef>
                <a:spcPts val="0"/>
              </a:spcBef>
              <a:buNone/>
              <a:defRPr b="0" i="0" sz="900" u="none" cap="none" strike="noStrike">
                <a:solidFill>
                  <a:schemeClr val="accent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5"/>
          <p:cNvSpPr txBox="1"/>
          <p:nvPr>
            <p:ph idx="2" type="body"/>
          </p:nvPr>
        </p:nvSpPr>
        <p:spPr>
          <a:xfrm>
            <a:off x="363416" y="6462713"/>
            <a:ext cx="2262187" cy="2492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400"/>
              <a:buNone/>
              <a:defRPr b="1" sz="1400" cap="none">
                <a:solidFill>
                  <a:srgbClr val="7F7F7F"/>
                </a:solidFill>
              </a:defRPr>
            </a:lvl1pPr>
            <a:lvl2pPr indent="-228600" lvl="1" marL="914400" algn="l">
              <a:lnSpc>
                <a:spcPct val="90000"/>
              </a:lnSpc>
              <a:spcBef>
                <a:spcPts val="500"/>
              </a:spcBef>
              <a:spcAft>
                <a:spcPts val="0"/>
              </a:spcAft>
              <a:buSzPts val="16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200"/>
              <a:buNone/>
              <a:defRPr/>
            </a:lvl4pPr>
            <a:lvl5pPr indent="-228600" lvl="4" marL="2286000" algn="l">
              <a:lnSpc>
                <a:spcPct val="90000"/>
              </a:lnSpc>
              <a:spcBef>
                <a:spcPts val="500"/>
              </a:spcBef>
              <a:spcAft>
                <a:spcPts val="0"/>
              </a:spcAft>
              <a:buSzPts val="12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5"/>
          <p:cNvSpPr/>
          <p:nvPr>
            <p:ph idx="3" type="pic"/>
          </p:nvPr>
        </p:nvSpPr>
        <p:spPr>
          <a:xfrm>
            <a:off x="469045" y="0"/>
            <a:ext cx="5210175" cy="5961063"/>
          </a:xfrm>
          <a:prstGeom prst="rect">
            <a:avLst/>
          </a:prstGeom>
          <a:solidFill>
            <a:srgbClr val="D8D8D8"/>
          </a:solidFill>
          <a:ln>
            <a:noFill/>
          </a:ln>
        </p:spPr>
      </p:sp>
      <p:cxnSp>
        <p:nvCxnSpPr>
          <p:cNvPr id="57" name="Google Shape;57;p5"/>
          <p:cNvCxnSpPr/>
          <p:nvPr/>
        </p:nvCxnSpPr>
        <p:spPr>
          <a:xfrm>
            <a:off x="5679220" y="2286312"/>
            <a:ext cx="1717831" cy="0"/>
          </a:xfrm>
          <a:prstGeom prst="straightConnector1">
            <a:avLst/>
          </a:prstGeom>
          <a:noFill/>
          <a:ln cap="flat" cmpd="sng" w="57150">
            <a:solidFill>
              <a:schemeClr val="accent1"/>
            </a:solidFill>
            <a:prstDash val="solid"/>
            <a:miter lim="800000"/>
            <a:headEnd len="sm" w="sm" type="none"/>
            <a:tailEnd len="sm" w="sm" type="none"/>
          </a:ln>
        </p:spPr>
      </p:cxnSp>
      <p:grpSp>
        <p:nvGrpSpPr>
          <p:cNvPr id="58" name="Google Shape;58;p5"/>
          <p:cNvGrpSpPr/>
          <p:nvPr/>
        </p:nvGrpSpPr>
        <p:grpSpPr>
          <a:xfrm>
            <a:off x="11079786" y="421045"/>
            <a:ext cx="748798" cy="134113"/>
            <a:chOff x="4827813" y="2534636"/>
            <a:chExt cx="996651" cy="178504"/>
          </a:xfrm>
        </p:grpSpPr>
        <p:sp>
          <p:nvSpPr>
            <p:cNvPr id="59" name="Google Shape;59;p5"/>
            <p:cNvSpPr/>
            <p:nvPr/>
          </p:nvSpPr>
          <p:spPr>
            <a:xfrm>
              <a:off x="4827813" y="2534636"/>
              <a:ext cx="178504" cy="17850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0" name="Google Shape;60;p5"/>
            <p:cNvSpPr/>
            <p:nvPr/>
          </p:nvSpPr>
          <p:spPr>
            <a:xfrm>
              <a:off x="5092508" y="2534636"/>
              <a:ext cx="178504" cy="178504"/>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1" name="Google Shape;61;p5"/>
            <p:cNvSpPr/>
            <p:nvPr/>
          </p:nvSpPr>
          <p:spPr>
            <a:xfrm>
              <a:off x="5369234" y="2534636"/>
              <a:ext cx="178504" cy="1785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2" name="Google Shape;62;p5"/>
            <p:cNvSpPr/>
            <p:nvPr/>
          </p:nvSpPr>
          <p:spPr>
            <a:xfrm>
              <a:off x="5645960" y="2534636"/>
              <a:ext cx="178504" cy="17850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63" name="Google Shape;63;p5"/>
          <p:cNvSpPr/>
          <p:nvPr/>
        </p:nvSpPr>
        <p:spPr>
          <a:xfrm>
            <a:off x="10039330" y="896815"/>
            <a:ext cx="3298372" cy="3298372"/>
          </a:xfrm>
          <a:prstGeom prst="ellipse">
            <a:avLst/>
          </a:prstGeom>
          <a:no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4" name="Google Shape;64;p5"/>
          <p:cNvSpPr/>
          <p:nvPr/>
        </p:nvSpPr>
        <p:spPr>
          <a:xfrm>
            <a:off x="9720923" y="672411"/>
            <a:ext cx="1268186" cy="1268186"/>
          </a:xfrm>
          <a:prstGeom prst="ellipse">
            <a:avLst/>
          </a:prstGeom>
          <a:no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65" name="Google Shape;65;p5"/>
          <p:cNvCxnSpPr/>
          <p:nvPr/>
        </p:nvCxnSpPr>
        <p:spPr>
          <a:xfrm>
            <a:off x="7508020" y="2286312"/>
            <a:ext cx="545734" cy="0"/>
          </a:xfrm>
          <a:prstGeom prst="straightConnector1">
            <a:avLst/>
          </a:prstGeom>
          <a:noFill/>
          <a:ln cap="flat" cmpd="sng" w="57150">
            <a:solidFill>
              <a:schemeClr val="accent1"/>
            </a:solidFill>
            <a:prstDash val="solid"/>
            <a:miter lim="800000"/>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hree Photos">
  <p:cSld name="Title, Content, and Three Photos">
    <p:spTree>
      <p:nvGrpSpPr>
        <p:cNvPr id="66" name="Shape 66"/>
        <p:cNvGrpSpPr/>
        <p:nvPr/>
      </p:nvGrpSpPr>
      <p:grpSpPr>
        <a:xfrm>
          <a:off x="0" y="0"/>
          <a:ext cx="0" cy="0"/>
          <a:chOff x="0" y="0"/>
          <a:chExt cx="0" cy="0"/>
        </a:xfrm>
      </p:grpSpPr>
      <p:sp>
        <p:nvSpPr>
          <p:cNvPr id="67" name="Google Shape;67;p6"/>
          <p:cNvSpPr txBox="1"/>
          <p:nvPr>
            <p:ph type="title"/>
          </p:nvPr>
        </p:nvSpPr>
        <p:spPr>
          <a:xfrm>
            <a:off x="363416" y="1046163"/>
            <a:ext cx="5445369" cy="1114784"/>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Calibri"/>
              <a:buNone/>
              <a:defRPr b="1"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6"/>
          <p:cNvSpPr txBox="1"/>
          <p:nvPr>
            <p:ph idx="1" type="body"/>
          </p:nvPr>
        </p:nvSpPr>
        <p:spPr>
          <a:xfrm>
            <a:off x="363416" y="2506662"/>
            <a:ext cx="5445370" cy="3454523"/>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0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6"/>
          <p:cNvSpPr txBox="1"/>
          <p:nvPr>
            <p:ph idx="12" type="sldNum"/>
          </p:nvPr>
        </p:nvSpPr>
        <p:spPr>
          <a:xfrm>
            <a:off x="9085384" y="6463207"/>
            <a:ext cx="2743200" cy="24938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accent3"/>
                </a:solidFill>
                <a:latin typeface="Calibri"/>
                <a:ea typeface="Calibri"/>
                <a:cs typeface="Calibri"/>
                <a:sym typeface="Calibri"/>
              </a:defRPr>
            </a:lvl1pPr>
            <a:lvl2pPr indent="0" lvl="1" marL="0" algn="r">
              <a:spcBef>
                <a:spcPts val="0"/>
              </a:spcBef>
              <a:buNone/>
              <a:defRPr b="0" i="0" sz="900" u="none" cap="none" strike="noStrike">
                <a:solidFill>
                  <a:schemeClr val="accent3"/>
                </a:solidFill>
                <a:latin typeface="Calibri"/>
                <a:ea typeface="Calibri"/>
                <a:cs typeface="Calibri"/>
                <a:sym typeface="Calibri"/>
              </a:defRPr>
            </a:lvl2pPr>
            <a:lvl3pPr indent="0" lvl="2" marL="0" algn="r">
              <a:spcBef>
                <a:spcPts val="0"/>
              </a:spcBef>
              <a:buNone/>
              <a:defRPr b="0" i="0" sz="900" u="none" cap="none" strike="noStrike">
                <a:solidFill>
                  <a:schemeClr val="accent3"/>
                </a:solidFill>
                <a:latin typeface="Calibri"/>
                <a:ea typeface="Calibri"/>
                <a:cs typeface="Calibri"/>
                <a:sym typeface="Calibri"/>
              </a:defRPr>
            </a:lvl3pPr>
            <a:lvl4pPr indent="0" lvl="3" marL="0" algn="r">
              <a:spcBef>
                <a:spcPts val="0"/>
              </a:spcBef>
              <a:buNone/>
              <a:defRPr b="0" i="0" sz="900" u="none" cap="none" strike="noStrike">
                <a:solidFill>
                  <a:schemeClr val="accent3"/>
                </a:solidFill>
                <a:latin typeface="Calibri"/>
                <a:ea typeface="Calibri"/>
                <a:cs typeface="Calibri"/>
                <a:sym typeface="Calibri"/>
              </a:defRPr>
            </a:lvl4pPr>
            <a:lvl5pPr indent="0" lvl="4" marL="0" algn="r">
              <a:spcBef>
                <a:spcPts val="0"/>
              </a:spcBef>
              <a:buNone/>
              <a:defRPr b="0" i="0" sz="900" u="none" cap="none" strike="noStrike">
                <a:solidFill>
                  <a:schemeClr val="accent3"/>
                </a:solidFill>
                <a:latin typeface="Calibri"/>
                <a:ea typeface="Calibri"/>
                <a:cs typeface="Calibri"/>
                <a:sym typeface="Calibri"/>
              </a:defRPr>
            </a:lvl5pPr>
            <a:lvl6pPr indent="0" lvl="5" marL="0" algn="r">
              <a:spcBef>
                <a:spcPts val="0"/>
              </a:spcBef>
              <a:buNone/>
              <a:defRPr b="0" i="0" sz="900" u="none" cap="none" strike="noStrike">
                <a:solidFill>
                  <a:schemeClr val="accent3"/>
                </a:solidFill>
                <a:latin typeface="Calibri"/>
                <a:ea typeface="Calibri"/>
                <a:cs typeface="Calibri"/>
                <a:sym typeface="Calibri"/>
              </a:defRPr>
            </a:lvl6pPr>
            <a:lvl7pPr indent="0" lvl="6" marL="0" algn="r">
              <a:spcBef>
                <a:spcPts val="0"/>
              </a:spcBef>
              <a:buNone/>
              <a:defRPr b="0" i="0" sz="900" u="none" cap="none" strike="noStrike">
                <a:solidFill>
                  <a:schemeClr val="accent3"/>
                </a:solidFill>
                <a:latin typeface="Calibri"/>
                <a:ea typeface="Calibri"/>
                <a:cs typeface="Calibri"/>
                <a:sym typeface="Calibri"/>
              </a:defRPr>
            </a:lvl7pPr>
            <a:lvl8pPr indent="0" lvl="7" marL="0" algn="r">
              <a:spcBef>
                <a:spcPts val="0"/>
              </a:spcBef>
              <a:buNone/>
              <a:defRPr b="0" i="0" sz="900" u="none" cap="none" strike="noStrike">
                <a:solidFill>
                  <a:schemeClr val="accent3"/>
                </a:solidFill>
                <a:latin typeface="Calibri"/>
                <a:ea typeface="Calibri"/>
                <a:cs typeface="Calibri"/>
                <a:sym typeface="Calibri"/>
              </a:defRPr>
            </a:lvl8pPr>
            <a:lvl9pPr indent="0" lvl="8" marL="0" algn="r">
              <a:spcBef>
                <a:spcPts val="0"/>
              </a:spcBef>
              <a:buNone/>
              <a:defRPr b="0" i="0" sz="900" u="none" cap="none" strike="noStrike">
                <a:solidFill>
                  <a:schemeClr val="accent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0" name="Google Shape;70;p6"/>
          <p:cNvSpPr txBox="1"/>
          <p:nvPr>
            <p:ph idx="2" type="body"/>
          </p:nvPr>
        </p:nvSpPr>
        <p:spPr>
          <a:xfrm>
            <a:off x="363416" y="6462713"/>
            <a:ext cx="2262187" cy="2492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400"/>
              <a:buNone/>
              <a:defRPr b="1" sz="1400" cap="none">
                <a:solidFill>
                  <a:schemeClr val="accent3"/>
                </a:solidFill>
              </a:defRPr>
            </a:lvl1pPr>
            <a:lvl2pPr indent="-228600" lvl="1" marL="914400" algn="l">
              <a:lnSpc>
                <a:spcPct val="90000"/>
              </a:lnSpc>
              <a:spcBef>
                <a:spcPts val="500"/>
              </a:spcBef>
              <a:spcAft>
                <a:spcPts val="0"/>
              </a:spcAft>
              <a:buSzPts val="16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200"/>
              <a:buNone/>
              <a:defRPr/>
            </a:lvl4pPr>
            <a:lvl5pPr indent="-228600" lvl="4" marL="2286000" algn="l">
              <a:lnSpc>
                <a:spcPct val="90000"/>
              </a:lnSpc>
              <a:spcBef>
                <a:spcPts val="500"/>
              </a:spcBef>
              <a:spcAft>
                <a:spcPts val="0"/>
              </a:spcAft>
              <a:buSzPts val="12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6"/>
          <p:cNvSpPr/>
          <p:nvPr>
            <p:ph idx="3" type="pic"/>
          </p:nvPr>
        </p:nvSpPr>
        <p:spPr>
          <a:xfrm>
            <a:off x="5919755" y="1"/>
            <a:ext cx="3430408" cy="4091942"/>
          </a:xfrm>
          <a:prstGeom prst="rect">
            <a:avLst/>
          </a:prstGeom>
          <a:solidFill>
            <a:srgbClr val="D8D8D8"/>
          </a:solidFill>
          <a:ln>
            <a:noFill/>
          </a:ln>
        </p:spPr>
      </p:sp>
      <p:cxnSp>
        <p:nvCxnSpPr>
          <p:cNvPr id="72" name="Google Shape;72;p6"/>
          <p:cNvCxnSpPr/>
          <p:nvPr/>
        </p:nvCxnSpPr>
        <p:spPr>
          <a:xfrm>
            <a:off x="-24055" y="2286312"/>
            <a:ext cx="1717831" cy="0"/>
          </a:xfrm>
          <a:prstGeom prst="straightConnector1">
            <a:avLst/>
          </a:prstGeom>
          <a:noFill/>
          <a:ln cap="flat" cmpd="sng" w="57150">
            <a:solidFill>
              <a:schemeClr val="accent1"/>
            </a:solidFill>
            <a:prstDash val="solid"/>
            <a:miter lim="800000"/>
            <a:headEnd len="sm" w="sm" type="none"/>
            <a:tailEnd len="sm" w="sm" type="none"/>
          </a:ln>
        </p:spPr>
      </p:cxnSp>
      <p:grpSp>
        <p:nvGrpSpPr>
          <p:cNvPr id="73" name="Google Shape;73;p6"/>
          <p:cNvGrpSpPr/>
          <p:nvPr/>
        </p:nvGrpSpPr>
        <p:grpSpPr>
          <a:xfrm>
            <a:off x="363416" y="421045"/>
            <a:ext cx="748798" cy="134113"/>
            <a:chOff x="4827813" y="2534636"/>
            <a:chExt cx="996651" cy="178504"/>
          </a:xfrm>
        </p:grpSpPr>
        <p:sp>
          <p:nvSpPr>
            <p:cNvPr id="74" name="Google Shape;74;p6"/>
            <p:cNvSpPr/>
            <p:nvPr/>
          </p:nvSpPr>
          <p:spPr>
            <a:xfrm>
              <a:off x="4827813" y="2534636"/>
              <a:ext cx="178504" cy="17850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5" name="Google Shape;75;p6"/>
            <p:cNvSpPr/>
            <p:nvPr/>
          </p:nvSpPr>
          <p:spPr>
            <a:xfrm>
              <a:off x="5092508" y="2534636"/>
              <a:ext cx="178504" cy="178504"/>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6" name="Google Shape;76;p6"/>
            <p:cNvSpPr/>
            <p:nvPr/>
          </p:nvSpPr>
          <p:spPr>
            <a:xfrm>
              <a:off x="5369234" y="2534636"/>
              <a:ext cx="178504" cy="1785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7" name="Google Shape;77;p6"/>
            <p:cNvSpPr/>
            <p:nvPr/>
          </p:nvSpPr>
          <p:spPr>
            <a:xfrm>
              <a:off x="5645960" y="2534636"/>
              <a:ext cx="178504" cy="17850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78" name="Google Shape;78;p6"/>
          <p:cNvSpPr/>
          <p:nvPr/>
        </p:nvSpPr>
        <p:spPr>
          <a:xfrm>
            <a:off x="4608159" y="4718683"/>
            <a:ext cx="3298372" cy="3298372"/>
          </a:xfrm>
          <a:prstGeom prst="ellipse">
            <a:avLst/>
          </a:prstGeom>
          <a:no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9" name="Google Shape;79;p6"/>
          <p:cNvSpPr/>
          <p:nvPr/>
        </p:nvSpPr>
        <p:spPr>
          <a:xfrm>
            <a:off x="4289752" y="4494279"/>
            <a:ext cx="1268186" cy="1268186"/>
          </a:xfrm>
          <a:prstGeom prst="ellipse">
            <a:avLst/>
          </a:prstGeom>
          <a:no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80" name="Google Shape;80;p6"/>
          <p:cNvCxnSpPr/>
          <p:nvPr/>
        </p:nvCxnSpPr>
        <p:spPr>
          <a:xfrm>
            <a:off x="1804745" y="2286312"/>
            <a:ext cx="545734" cy="0"/>
          </a:xfrm>
          <a:prstGeom prst="straightConnector1">
            <a:avLst/>
          </a:prstGeom>
          <a:noFill/>
          <a:ln cap="flat" cmpd="sng" w="57150">
            <a:solidFill>
              <a:schemeClr val="accent1"/>
            </a:solidFill>
            <a:prstDash val="solid"/>
            <a:miter lim="800000"/>
            <a:headEnd len="sm" w="sm" type="none"/>
            <a:tailEnd len="sm" w="sm" type="none"/>
          </a:ln>
        </p:spPr>
      </p:cxnSp>
      <p:sp>
        <p:nvSpPr>
          <p:cNvPr id="81" name="Google Shape;81;p6"/>
          <p:cNvSpPr/>
          <p:nvPr>
            <p:ph idx="4" type="pic"/>
          </p:nvPr>
        </p:nvSpPr>
        <p:spPr>
          <a:xfrm>
            <a:off x="9542186" y="555157"/>
            <a:ext cx="2649814" cy="4298197"/>
          </a:xfrm>
          <a:prstGeom prst="rect">
            <a:avLst/>
          </a:prstGeom>
          <a:solidFill>
            <a:srgbClr val="D8D8D8"/>
          </a:solidFill>
          <a:ln>
            <a:noFill/>
          </a:ln>
        </p:spPr>
      </p:sp>
      <p:sp>
        <p:nvSpPr>
          <p:cNvPr id="82" name="Google Shape;82;p6"/>
          <p:cNvSpPr/>
          <p:nvPr>
            <p:ph idx="5" type="pic"/>
          </p:nvPr>
        </p:nvSpPr>
        <p:spPr>
          <a:xfrm>
            <a:off x="5919754" y="4289110"/>
            <a:ext cx="3430407" cy="1672075"/>
          </a:xfrm>
          <a:prstGeom prst="rect">
            <a:avLst/>
          </a:prstGeom>
          <a:solidFill>
            <a:srgbClr val="D8D8D8"/>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02">
  <p:cSld name="Title &amp; Content 02">
    <p:spTree>
      <p:nvGrpSpPr>
        <p:cNvPr id="83" name="Shape 83"/>
        <p:cNvGrpSpPr/>
        <p:nvPr/>
      </p:nvGrpSpPr>
      <p:grpSpPr>
        <a:xfrm>
          <a:off x="0" y="0"/>
          <a:ext cx="0" cy="0"/>
          <a:chOff x="0" y="0"/>
          <a:chExt cx="0" cy="0"/>
        </a:xfrm>
      </p:grpSpPr>
      <p:sp>
        <p:nvSpPr>
          <p:cNvPr id="84" name="Google Shape;84;p7"/>
          <p:cNvSpPr txBox="1"/>
          <p:nvPr>
            <p:ph type="title"/>
          </p:nvPr>
        </p:nvSpPr>
        <p:spPr>
          <a:xfrm>
            <a:off x="363416" y="246186"/>
            <a:ext cx="3206261" cy="1037492"/>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Calibri"/>
              <a:buNone/>
              <a:defRPr b="1"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7"/>
          <p:cNvSpPr txBox="1"/>
          <p:nvPr>
            <p:ph idx="1" type="body"/>
          </p:nvPr>
        </p:nvSpPr>
        <p:spPr>
          <a:xfrm>
            <a:off x="4080986" y="2426274"/>
            <a:ext cx="3008434" cy="601087"/>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SzPts val="1800"/>
              <a:buNone/>
              <a:defRPr b="1" sz="1800">
                <a:solidFill>
                  <a:schemeClr val="accent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6" name="Google Shape;86;p7"/>
          <p:cNvSpPr txBox="1"/>
          <p:nvPr>
            <p:ph idx="2" type="body"/>
          </p:nvPr>
        </p:nvSpPr>
        <p:spPr>
          <a:xfrm>
            <a:off x="4080986" y="3097702"/>
            <a:ext cx="3008434" cy="3091961"/>
          </a:xfrm>
          <a:prstGeom prst="rect">
            <a:avLst/>
          </a:prstGeom>
          <a:noFill/>
          <a:ln>
            <a:noFill/>
          </a:ln>
        </p:spPr>
        <p:txBody>
          <a:bodyPr anchorCtr="0" anchor="t" bIns="0" lIns="0" spcFirstLastPara="1" rIns="0" wrap="square" tIns="0">
            <a:noAutofit/>
          </a:bodyPr>
          <a:lstStyle>
            <a:lvl1pPr indent="-330200" lvl="0" marL="457200" algn="l">
              <a:lnSpc>
                <a:spcPct val="90000"/>
              </a:lnSpc>
              <a:spcBef>
                <a:spcPts val="1000"/>
              </a:spcBef>
              <a:spcAft>
                <a:spcPts val="0"/>
              </a:spcAft>
              <a:buSzPts val="1600"/>
              <a:buChar char="•"/>
              <a:defRPr sz="1600"/>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7"/>
          <p:cNvSpPr txBox="1"/>
          <p:nvPr>
            <p:ph idx="12" type="sldNum"/>
          </p:nvPr>
        </p:nvSpPr>
        <p:spPr>
          <a:xfrm>
            <a:off x="9085384" y="6463207"/>
            <a:ext cx="2743200" cy="24938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accent3"/>
                </a:solidFill>
                <a:latin typeface="Calibri"/>
                <a:ea typeface="Calibri"/>
                <a:cs typeface="Calibri"/>
                <a:sym typeface="Calibri"/>
              </a:defRPr>
            </a:lvl1pPr>
            <a:lvl2pPr indent="0" lvl="1" marL="0" algn="r">
              <a:spcBef>
                <a:spcPts val="0"/>
              </a:spcBef>
              <a:buNone/>
              <a:defRPr b="0" i="0" sz="900" u="none" cap="none" strike="noStrike">
                <a:solidFill>
                  <a:schemeClr val="accent3"/>
                </a:solidFill>
                <a:latin typeface="Calibri"/>
                <a:ea typeface="Calibri"/>
                <a:cs typeface="Calibri"/>
                <a:sym typeface="Calibri"/>
              </a:defRPr>
            </a:lvl2pPr>
            <a:lvl3pPr indent="0" lvl="2" marL="0" algn="r">
              <a:spcBef>
                <a:spcPts val="0"/>
              </a:spcBef>
              <a:buNone/>
              <a:defRPr b="0" i="0" sz="900" u="none" cap="none" strike="noStrike">
                <a:solidFill>
                  <a:schemeClr val="accent3"/>
                </a:solidFill>
                <a:latin typeface="Calibri"/>
                <a:ea typeface="Calibri"/>
                <a:cs typeface="Calibri"/>
                <a:sym typeface="Calibri"/>
              </a:defRPr>
            </a:lvl3pPr>
            <a:lvl4pPr indent="0" lvl="3" marL="0" algn="r">
              <a:spcBef>
                <a:spcPts val="0"/>
              </a:spcBef>
              <a:buNone/>
              <a:defRPr b="0" i="0" sz="900" u="none" cap="none" strike="noStrike">
                <a:solidFill>
                  <a:schemeClr val="accent3"/>
                </a:solidFill>
                <a:latin typeface="Calibri"/>
                <a:ea typeface="Calibri"/>
                <a:cs typeface="Calibri"/>
                <a:sym typeface="Calibri"/>
              </a:defRPr>
            </a:lvl4pPr>
            <a:lvl5pPr indent="0" lvl="4" marL="0" algn="r">
              <a:spcBef>
                <a:spcPts val="0"/>
              </a:spcBef>
              <a:buNone/>
              <a:defRPr b="0" i="0" sz="900" u="none" cap="none" strike="noStrike">
                <a:solidFill>
                  <a:schemeClr val="accent3"/>
                </a:solidFill>
                <a:latin typeface="Calibri"/>
                <a:ea typeface="Calibri"/>
                <a:cs typeface="Calibri"/>
                <a:sym typeface="Calibri"/>
              </a:defRPr>
            </a:lvl5pPr>
            <a:lvl6pPr indent="0" lvl="5" marL="0" algn="r">
              <a:spcBef>
                <a:spcPts val="0"/>
              </a:spcBef>
              <a:buNone/>
              <a:defRPr b="0" i="0" sz="900" u="none" cap="none" strike="noStrike">
                <a:solidFill>
                  <a:schemeClr val="accent3"/>
                </a:solidFill>
                <a:latin typeface="Calibri"/>
                <a:ea typeface="Calibri"/>
                <a:cs typeface="Calibri"/>
                <a:sym typeface="Calibri"/>
              </a:defRPr>
            </a:lvl6pPr>
            <a:lvl7pPr indent="0" lvl="6" marL="0" algn="r">
              <a:spcBef>
                <a:spcPts val="0"/>
              </a:spcBef>
              <a:buNone/>
              <a:defRPr b="0" i="0" sz="900" u="none" cap="none" strike="noStrike">
                <a:solidFill>
                  <a:schemeClr val="accent3"/>
                </a:solidFill>
                <a:latin typeface="Calibri"/>
                <a:ea typeface="Calibri"/>
                <a:cs typeface="Calibri"/>
                <a:sym typeface="Calibri"/>
              </a:defRPr>
            </a:lvl7pPr>
            <a:lvl8pPr indent="0" lvl="7" marL="0" algn="r">
              <a:spcBef>
                <a:spcPts val="0"/>
              </a:spcBef>
              <a:buNone/>
              <a:defRPr b="0" i="0" sz="900" u="none" cap="none" strike="noStrike">
                <a:solidFill>
                  <a:schemeClr val="accent3"/>
                </a:solidFill>
                <a:latin typeface="Calibri"/>
                <a:ea typeface="Calibri"/>
                <a:cs typeface="Calibri"/>
                <a:sym typeface="Calibri"/>
              </a:defRPr>
            </a:lvl8pPr>
            <a:lvl9pPr indent="0" lvl="8" marL="0" algn="r">
              <a:spcBef>
                <a:spcPts val="0"/>
              </a:spcBef>
              <a:buNone/>
              <a:defRPr b="0" i="0" sz="900" u="none" cap="none" strike="noStrike">
                <a:solidFill>
                  <a:schemeClr val="accent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8" name="Google Shape;88;p7"/>
          <p:cNvSpPr txBox="1"/>
          <p:nvPr>
            <p:ph idx="3" type="body"/>
          </p:nvPr>
        </p:nvSpPr>
        <p:spPr>
          <a:xfrm>
            <a:off x="363416" y="6462713"/>
            <a:ext cx="2262187" cy="2492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400"/>
              <a:buNone/>
              <a:defRPr b="1" sz="1400" cap="none">
                <a:solidFill>
                  <a:srgbClr val="7F7F7F"/>
                </a:solidFill>
              </a:defRPr>
            </a:lvl1pPr>
            <a:lvl2pPr indent="-228600" lvl="1" marL="914400" algn="l">
              <a:lnSpc>
                <a:spcPct val="90000"/>
              </a:lnSpc>
              <a:spcBef>
                <a:spcPts val="500"/>
              </a:spcBef>
              <a:spcAft>
                <a:spcPts val="0"/>
              </a:spcAft>
              <a:buSzPts val="16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200"/>
              <a:buNone/>
              <a:defRPr/>
            </a:lvl4pPr>
            <a:lvl5pPr indent="-228600" lvl="4" marL="2286000" algn="l">
              <a:lnSpc>
                <a:spcPct val="90000"/>
              </a:lnSpc>
              <a:spcBef>
                <a:spcPts val="500"/>
              </a:spcBef>
              <a:spcAft>
                <a:spcPts val="0"/>
              </a:spcAft>
              <a:buSzPts val="12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89" name="Google Shape;89;p7"/>
          <p:cNvCxnSpPr/>
          <p:nvPr/>
        </p:nvCxnSpPr>
        <p:spPr>
          <a:xfrm rot="10800000">
            <a:off x="3639489" y="421045"/>
            <a:ext cx="0" cy="5768619"/>
          </a:xfrm>
          <a:prstGeom prst="straightConnector1">
            <a:avLst/>
          </a:prstGeom>
          <a:noFill/>
          <a:ln cap="flat" cmpd="sng" w="9525">
            <a:solidFill>
              <a:srgbClr val="A5A5A5"/>
            </a:solidFill>
            <a:prstDash val="solid"/>
            <a:miter lim="800000"/>
            <a:headEnd len="sm" w="sm" type="none"/>
            <a:tailEnd len="sm" w="sm" type="none"/>
          </a:ln>
        </p:spPr>
      </p:cxnSp>
      <p:sp>
        <p:nvSpPr>
          <p:cNvPr id="90" name="Google Shape;90;p7"/>
          <p:cNvSpPr txBox="1"/>
          <p:nvPr>
            <p:ph idx="4" type="body"/>
          </p:nvPr>
        </p:nvSpPr>
        <p:spPr>
          <a:xfrm>
            <a:off x="7870582" y="2426274"/>
            <a:ext cx="3008434" cy="601087"/>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SzPts val="1800"/>
              <a:buNone/>
              <a:defRPr b="1" sz="1800">
                <a:solidFill>
                  <a:schemeClr val="accent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1" name="Google Shape;91;p7"/>
          <p:cNvSpPr txBox="1"/>
          <p:nvPr>
            <p:ph idx="5" type="body"/>
          </p:nvPr>
        </p:nvSpPr>
        <p:spPr>
          <a:xfrm>
            <a:off x="7870582" y="3097702"/>
            <a:ext cx="3008434" cy="3091961"/>
          </a:xfrm>
          <a:prstGeom prst="rect">
            <a:avLst/>
          </a:prstGeom>
          <a:noFill/>
          <a:ln>
            <a:noFill/>
          </a:ln>
        </p:spPr>
        <p:txBody>
          <a:bodyPr anchorCtr="0" anchor="t" bIns="0" lIns="0" spcFirstLastPara="1" rIns="0" wrap="square" tIns="0">
            <a:noAutofit/>
          </a:bodyPr>
          <a:lstStyle>
            <a:lvl1pPr indent="-330200" lvl="0" marL="457200" algn="l">
              <a:lnSpc>
                <a:spcPct val="90000"/>
              </a:lnSpc>
              <a:spcBef>
                <a:spcPts val="1000"/>
              </a:spcBef>
              <a:spcAft>
                <a:spcPts val="0"/>
              </a:spcAft>
              <a:buSzPts val="1600"/>
              <a:buChar char="•"/>
              <a:defRPr sz="1600"/>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7"/>
          <p:cNvSpPr/>
          <p:nvPr>
            <p:ph idx="6" type="pic"/>
          </p:nvPr>
        </p:nvSpPr>
        <p:spPr>
          <a:xfrm>
            <a:off x="4080986" y="1676296"/>
            <a:ext cx="587932" cy="587932"/>
          </a:xfrm>
          <a:prstGeom prst="rect">
            <a:avLst/>
          </a:prstGeom>
          <a:noFill/>
          <a:ln>
            <a:noFill/>
          </a:ln>
        </p:spPr>
      </p:sp>
      <p:sp>
        <p:nvSpPr>
          <p:cNvPr id="93" name="Google Shape;93;p7"/>
          <p:cNvSpPr/>
          <p:nvPr>
            <p:ph idx="7" type="pic"/>
          </p:nvPr>
        </p:nvSpPr>
        <p:spPr>
          <a:xfrm>
            <a:off x="7868008" y="1676296"/>
            <a:ext cx="587932" cy="587932"/>
          </a:xfrm>
          <a:prstGeom prst="rect">
            <a:avLst/>
          </a:prstGeom>
          <a:noFill/>
          <a:ln>
            <a:noFill/>
          </a:ln>
        </p:spPr>
      </p:sp>
      <p:sp>
        <p:nvSpPr>
          <p:cNvPr id="94" name="Google Shape;94;p7"/>
          <p:cNvSpPr/>
          <p:nvPr/>
        </p:nvSpPr>
        <p:spPr>
          <a:xfrm>
            <a:off x="10251393" y="555158"/>
            <a:ext cx="3298372" cy="3298372"/>
          </a:xfrm>
          <a:prstGeom prst="ellipse">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p7"/>
          <p:cNvSpPr/>
          <p:nvPr/>
        </p:nvSpPr>
        <p:spPr>
          <a:xfrm>
            <a:off x="9932986" y="330754"/>
            <a:ext cx="1268186" cy="1268186"/>
          </a:xfrm>
          <a:prstGeom prst="ellipse">
            <a:avLst/>
          </a:prstGeom>
          <a:no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6" name="Google Shape;96;p7"/>
          <p:cNvSpPr txBox="1"/>
          <p:nvPr>
            <p:ph idx="8" type="body"/>
          </p:nvPr>
        </p:nvSpPr>
        <p:spPr>
          <a:xfrm>
            <a:off x="4080985" y="480157"/>
            <a:ext cx="6944563" cy="823912"/>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SzPts val="2000"/>
              <a:buNone/>
              <a:defRPr b="1" sz="2000">
                <a:solidFill>
                  <a:srgbClr val="7F7F7F"/>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grpSp>
        <p:nvGrpSpPr>
          <p:cNvPr id="97" name="Google Shape;97;p7"/>
          <p:cNvGrpSpPr/>
          <p:nvPr/>
        </p:nvGrpSpPr>
        <p:grpSpPr>
          <a:xfrm>
            <a:off x="363416" y="421045"/>
            <a:ext cx="748798" cy="134113"/>
            <a:chOff x="4827813" y="2534636"/>
            <a:chExt cx="996651" cy="178504"/>
          </a:xfrm>
        </p:grpSpPr>
        <p:sp>
          <p:nvSpPr>
            <p:cNvPr id="98" name="Google Shape;98;p7"/>
            <p:cNvSpPr/>
            <p:nvPr/>
          </p:nvSpPr>
          <p:spPr>
            <a:xfrm>
              <a:off x="4827813" y="2534636"/>
              <a:ext cx="178504" cy="17850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7"/>
            <p:cNvSpPr/>
            <p:nvPr/>
          </p:nvSpPr>
          <p:spPr>
            <a:xfrm>
              <a:off x="5092508" y="2534636"/>
              <a:ext cx="178504" cy="178504"/>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7"/>
            <p:cNvSpPr/>
            <p:nvPr/>
          </p:nvSpPr>
          <p:spPr>
            <a:xfrm>
              <a:off x="5369234" y="2534636"/>
              <a:ext cx="178504" cy="1785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7"/>
            <p:cNvSpPr/>
            <p:nvPr/>
          </p:nvSpPr>
          <p:spPr>
            <a:xfrm>
              <a:off x="5645960" y="2534636"/>
              <a:ext cx="178504" cy="17850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02" name="Shape 102"/>
        <p:cNvGrpSpPr/>
        <p:nvPr/>
      </p:nvGrpSpPr>
      <p:grpSpPr>
        <a:xfrm>
          <a:off x="0" y="0"/>
          <a:ext cx="0" cy="0"/>
          <a:chOff x="0" y="0"/>
          <a:chExt cx="0" cy="0"/>
        </a:xfrm>
      </p:grpSpPr>
      <p:sp>
        <p:nvSpPr>
          <p:cNvPr id="103" name="Google Shape;103;p8"/>
          <p:cNvSpPr txBox="1"/>
          <p:nvPr>
            <p:ph type="title"/>
          </p:nvPr>
        </p:nvSpPr>
        <p:spPr>
          <a:xfrm>
            <a:off x="363416" y="246186"/>
            <a:ext cx="11465168" cy="1037492"/>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Calibri"/>
              <a:buNone/>
              <a:defRPr b="1"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8"/>
          <p:cNvSpPr txBox="1"/>
          <p:nvPr>
            <p:ph idx="12" type="sldNum"/>
          </p:nvPr>
        </p:nvSpPr>
        <p:spPr>
          <a:xfrm>
            <a:off x="9085384" y="6463207"/>
            <a:ext cx="2743200" cy="24938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accent3"/>
                </a:solidFill>
                <a:latin typeface="Calibri"/>
                <a:ea typeface="Calibri"/>
                <a:cs typeface="Calibri"/>
                <a:sym typeface="Calibri"/>
              </a:defRPr>
            </a:lvl1pPr>
            <a:lvl2pPr indent="0" lvl="1" marL="0" algn="r">
              <a:spcBef>
                <a:spcPts val="0"/>
              </a:spcBef>
              <a:buNone/>
              <a:defRPr b="0" i="0" sz="900" u="none" cap="none" strike="noStrike">
                <a:solidFill>
                  <a:schemeClr val="accent3"/>
                </a:solidFill>
                <a:latin typeface="Calibri"/>
                <a:ea typeface="Calibri"/>
                <a:cs typeface="Calibri"/>
                <a:sym typeface="Calibri"/>
              </a:defRPr>
            </a:lvl2pPr>
            <a:lvl3pPr indent="0" lvl="2" marL="0" algn="r">
              <a:spcBef>
                <a:spcPts val="0"/>
              </a:spcBef>
              <a:buNone/>
              <a:defRPr b="0" i="0" sz="900" u="none" cap="none" strike="noStrike">
                <a:solidFill>
                  <a:schemeClr val="accent3"/>
                </a:solidFill>
                <a:latin typeface="Calibri"/>
                <a:ea typeface="Calibri"/>
                <a:cs typeface="Calibri"/>
                <a:sym typeface="Calibri"/>
              </a:defRPr>
            </a:lvl3pPr>
            <a:lvl4pPr indent="0" lvl="3" marL="0" algn="r">
              <a:spcBef>
                <a:spcPts val="0"/>
              </a:spcBef>
              <a:buNone/>
              <a:defRPr b="0" i="0" sz="900" u="none" cap="none" strike="noStrike">
                <a:solidFill>
                  <a:schemeClr val="accent3"/>
                </a:solidFill>
                <a:latin typeface="Calibri"/>
                <a:ea typeface="Calibri"/>
                <a:cs typeface="Calibri"/>
                <a:sym typeface="Calibri"/>
              </a:defRPr>
            </a:lvl4pPr>
            <a:lvl5pPr indent="0" lvl="4" marL="0" algn="r">
              <a:spcBef>
                <a:spcPts val="0"/>
              </a:spcBef>
              <a:buNone/>
              <a:defRPr b="0" i="0" sz="900" u="none" cap="none" strike="noStrike">
                <a:solidFill>
                  <a:schemeClr val="accent3"/>
                </a:solidFill>
                <a:latin typeface="Calibri"/>
                <a:ea typeface="Calibri"/>
                <a:cs typeface="Calibri"/>
                <a:sym typeface="Calibri"/>
              </a:defRPr>
            </a:lvl5pPr>
            <a:lvl6pPr indent="0" lvl="5" marL="0" algn="r">
              <a:spcBef>
                <a:spcPts val="0"/>
              </a:spcBef>
              <a:buNone/>
              <a:defRPr b="0" i="0" sz="900" u="none" cap="none" strike="noStrike">
                <a:solidFill>
                  <a:schemeClr val="accent3"/>
                </a:solidFill>
                <a:latin typeface="Calibri"/>
                <a:ea typeface="Calibri"/>
                <a:cs typeface="Calibri"/>
                <a:sym typeface="Calibri"/>
              </a:defRPr>
            </a:lvl6pPr>
            <a:lvl7pPr indent="0" lvl="6" marL="0" algn="r">
              <a:spcBef>
                <a:spcPts val="0"/>
              </a:spcBef>
              <a:buNone/>
              <a:defRPr b="0" i="0" sz="900" u="none" cap="none" strike="noStrike">
                <a:solidFill>
                  <a:schemeClr val="accent3"/>
                </a:solidFill>
                <a:latin typeface="Calibri"/>
                <a:ea typeface="Calibri"/>
                <a:cs typeface="Calibri"/>
                <a:sym typeface="Calibri"/>
              </a:defRPr>
            </a:lvl7pPr>
            <a:lvl8pPr indent="0" lvl="7" marL="0" algn="r">
              <a:spcBef>
                <a:spcPts val="0"/>
              </a:spcBef>
              <a:buNone/>
              <a:defRPr b="0" i="0" sz="900" u="none" cap="none" strike="noStrike">
                <a:solidFill>
                  <a:schemeClr val="accent3"/>
                </a:solidFill>
                <a:latin typeface="Calibri"/>
                <a:ea typeface="Calibri"/>
                <a:cs typeface="Calibri"/>
                <a:sym typeface="Calibri"/>
              </a:defRPr>
            </a:lvl8pPr>
            <a:lvl9pPr indent="0" lvl="8" marL="0" algn="r">
              <a:spcBef>
                <a:spcPts val="0"/>
              </a:spcBef>
              <a:buNone/>
              <a:defRPr b="0" i="0" sz="900" u="none" cap="none" strike="noStrike">
                <a:solidFill>
                  <a:schemeClr val="accent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05" name="Google Shape;105;p8"/>
          <p:cNvCxnSpPr/>
          <p:nvPr/>
        </p:nvCxnSpPr>
        <p:spPr>
          <a:xfrm>
            <a:off x="-24055" y="1452565"/>
            <a:ext cx="1717831" cy="0"/>
          </a:xfrm>
          <a:prstGeom prst="straightConnector1">
            <a:avLst/>
          </a:prstGeom>
          <a:noFill/>
          <a:ln cap="flat" cmpd="sng" w="57150">
            <a:solidFill>
              <a:schemeClr val="accent1"/>
            </a:solidFill>
            <a:prstDash val="solid"/>
            <a:miter lim="800000"/>
            <a:headEnd len="sm" w="sm" type="none"/>
            <a:tailEnd len="sm" w="sm" type="none"/>
          </a:ln>
        </p:spPr>
      </p:cxnSp>
      <p:cxnSp>
        <p:nvCxnSpPr>
          <p:cNvPr id="106" name="Google Shape;106;p8"/>
          <p:cNvCxnSpPr/>
          <p:nvPr/>
        </p:nvCxnSpPr>
        <p:spPr>
          <a:xfrm>
            <a:off x="1804745" y="1452565"/>
            <a:ext cx="545734" cy="0"/>
          </a:xfrm>
          <a:prstGeom prst="straightConnector1">
            <a:avLst/>
          </a:prstGeom>
          <a:noFill/>
          <a:ln cap="flat" cmpd="sng" w="57150">
            <a:solidFill>
              <a:schemeClr val="accent1"/>
            </a:solidFill>
            <a:prstDash val="solid"/>
            <a:miter lim="800000"/>
            <a:headEnd len="sm" w="sm" type="none"/>
            <a:tailEnd len="sm" w="sm" type="none"/>
          </a:ln>
        </p:spPr>
      </p:cxnSp>
      <p:cxnSp>
        <p:nvCxnSpPr>
          <p:cNvPr id="107" name="Google Shape;107;p8"/>
          <p:cNvCxnSpPr/>
          <p:nvPr/>
        </p:nvCxnSpPr>
        <p:spPr>
          <a:xfrm flipH="1" rot="10800000">
            <a:off x="2454442" y="1429119"/>
            <a:ext cx="9737558" cy="15383"/>
          </a:xfrm>
          <a:prstGeom prst="straightConnector1">
            <a:avLst/>
          </a:prstGeom>
          <a:noFill/>
          <a:ln cap="flat" cmpd="sng" w="9525">
            <a:solidFill>
              <a:schemeClr val="accent1"/>
            </a:solidFill>
            <a:prstDash val="solid"/>
            <a:miter lim="800000"/>
            <a:headEnd len="sm" w="sm" type="none"/>
            <a:tailEnd len="sm" w="sm" type="none"/>
          </a:ln>
        </p:spPr>
      </p:cxnSp>
      <p:grpSp>
        <p:nvGrpSpPr>
          <p:cNvPr id="108" name="Google Shape;108;p8"/>
          <p:cNvGrpSpPr/>
          <p:nvPr/>
        </p:nvGrpSpPr>
        <p:grpSpPr>
          <a:xfrm>
            <a:off x="363416" y="421045"/>
            <a:ext cx="748798" cy="134113"/>
            <a:chOff x="4827813" y="2534636"/>
            <a:chExt cx="996651" cy="178504"/>
          </a:xfrm>
        </p:grpSpPr>
        <p:sp>
          <p:nvSpPr>
            <p:cNvPr id="109" name="Google Shape;109;p8"/>
            <p:cNvSpPr/>
            <p:nvPr/>
          </p:nvSpPr>
          <p:spPr>
            <a:xfrm>
              <a:off x="4827813" y="2534636"/>
              <a:ext cx="178504" cy="17850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 name="Google Shape;110;p8"/>
            <p:cNvSpPr/>
            <p:nvPr/>
          </p:nvSpPr>
          <p:spPr>
            <a:xfrm>
              <a:off x="5092508" y="2534636"/>
              <a:ext cx="178504" cy="178504"/>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1" name="Google Shape;111;p8"/>
            <p:cNvSpPr/>
            <p:nvPr/>
          </p:nvSpPr>
          <p:spPr>
            <a:xfrm>
              <a:off x="5369234" y="2534636"/>
              <a:ext cx="178504" cy="1785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2" name="Google Shape;112;p8"/>
            <p:cNvSpPr/>
            <p:nvPr/>
          </p:nvSpPr>
          <p:spPr>
            <a:xfrm>
              <a:off x="5645960" y="2534636"/>
              <a:ext cx="178504" cy="17850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13" name="Google Shape;113;p8"/>
          <p:cNvSpPr/>
          <p:nvPr/>
        </p:nvSpPr>
        <p:spPr>
          <a:xfrm>
            <a:off x="4608159" y="4718683"/>
            <a:ext cx="3298372" cy="3298372"/>
          </a:xfrm>
          <a:prstGeom prst="ellipse">
            <a:avLst/>
          </a:prstGeom>
          <a:no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4" name="Google Shape;114;p8"/>
          <p:cNvSpPr/>
          <p:nvPr/>
        </p:nvSpPr>
        <p:spPr>
          <a:xfrm>
            <a:off x="4289752" y="4494279"/>
            <a:ext cx="1268186" cy="1268186"/>
          </a:xfrm>
          <a:prstGeom prst="ellipse">
            <a:avLst/>
          </a:prstGeom>
          <a:no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115" name="Shape 115"/>
        <p:cNvGrpSpPr/>
        <p:nvPr/>
      </p:nvGrpSpPr>
      <p:grpSpPr>
        <a:xfrm>
          <a:off x="0" y="0"/>
          <a:ext cx="0" cy="0"/>
          <a:chOff x="0" y="0"/>
          <a:chExt cx="0" cy="0"/>
        </a:xfrm>
      </p:grpSpPr>
      <p:sp>
        <p:nvSpPr>
          <p:cNvPr id="116" name="Google Shape;116;p9"/>
          <p:cNvSpPr txBox="1"/>
          <p:nvPr>
            <p:ph type="title"/>
          </p:nvPr>
        </p:nvSpPr>
        <p:spPr>
          <a:xfrm>
            <a:off x="4712885" y="2704121"/>
            <a:ext cx="6556248" cy="750278"/>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800"/>
              <a:buFont typeface="Calibri"/>
              <a:buNone/>
              <a:defRPr b="1" sz="4800" cap="none">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cxnSp>
        <p:nvCxnSpPr>
          <p:cNvPr id="118" name="Google Shape;118;p9"/>
          <p:cNvCxnSpPr/>
          <p:nvPr/>
        </p:nvCxnSpPr>
        <p:spPr>
          <a:xfrm>
            <a:off x="4827813" y="3760408"/>
            <a:ext cx="1488621" cy="0"/>
          </a:xfrm>
          <a:prstGeom prst="straightConnector1">
            <a:avLst/>
          </a:prstGeom>
          <a:noFill/>
          <a:ln cap="flat" cmpd="sng" w="57150">
            <a:solidFill>
              <a:schemeClr val="accent1"/>
            </a:solidFill>
            <a:prstDash val="solid"/>
            <a:miter lim="800000"/>
            <a:headEnd len="sm" w="sm" type="none"/>
            <a:tailEnd len="sm" w="sm" type="none"/>
          </a:ln>
        </p:spPr>
      </p:cxnSp>
      <p:sp>
        <p:nvSpPr>
          <p:cNvPr id="119" name="Google Shape;119;p9"/>
          <p:cNvSpPr/>
          <p:nvPr>
            <p:ph idx="2" type="pic"/>
          </p:nvPr>
        </p:nvSpPr>
        <p:spPr>
          <a:xfrm>
            <a:off x="0" y="1"/>
            <a:ext cx="4424363" cy="6858000"/>
          </a:xfrm>
          <a:prstGeom prst="rect">
            <a:avLst/>
          </a:prstGeom>
          <a:solidFill>
            <a:schemeClr val="lt2"/>
          </a:solidFill>
          <a:ln>
            <a:noFill/>
          </a:ln>
        </p:spPr>
      </p:sp>
      <p:sp>
        <p:nvSpPr>
          <p:cNvPr id="120" name="Google Shape;120;p9"/>
          <p:cNvSpPr/>
          <p:nvPr/>
        </p:nvSpPr>
        <p:spPr>
          <a:xfrm>
            <a:off x="8621485" y="4408714"/>
            <a:ext cx="3298372" cy="3298372"/>
          </a:xfrm>
          <a:prstGeom prst="ellipse">
            <a:avLst/>
          </a:prstGeom>
          <a:no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1" name="Google Shape;121;p9"/>
          <p:cNvSpPr/>
          <p:nvPr/>
        </p:nvSpPr>
        <p:spPr>
          <a:xfrm>
            <a:off x="8303078" y="4184310"/>
            <a:ext cx="1268186" cy="1268186"/>
          </a:xfrm>
          <a:prstGeom prst="ellipse">
            <a:avLst/>
          </a:prstGeom>
          <a:no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Envelope" id="122" name="Google Shape;122;p9"/>
          <p:cNvPicPr preferRelativeResize="0"/>
          <p:nvPr/>
        </p:nvPicPr>
        <p:blipFill rotWithShape="1">
          <a:blip r:embed="rId2">
            <a:alphaModFix/>
          </a:blip>
          <a:srcRect b="0" l="0" r="0" t="0"/>
          <a:stretch/>
        </p:blipFill>
        <p:spPr>
          <a:xfrm>
            <a:off x="4834803" y="4029040"/>
            <a:ext cx="469232" cy="469232"/>
          </a:xfrm>
          <a:prstGeom prst="rect">
            <a:avLst/>
          </a:prstGeom>
          <a:noFill/>
          <a:ln>
            <a:noFill/>
          </a:ln>
        </p:spPr>
      </p:pic>
      <p:sp>
        <p:nvSpPr>
          <p:cNvPr id="123" name="Google Shape;123;p9"/>
          <p:cNvSpPr txBox="1"/>
          <p:nvPr>
            <p:ph idx="1" type="subTitle"/>
          </p:nvPr>
        </p:nvSpPr>
        <p:spPr>
          <a:xfrm>
            <a:off x="5406809" y="4126311"/>
            <a:ext cx="3640478" cy="43393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SzPts val="1800"/>
              <a:buNone/>
              <a:defRPr b="0" sz="1800" cap="none"/>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24" name="Google Shape;124;p9"/>
          <p:cNvSpPr txBox="1"/>
          <p:nvPr>
            <p:ph idx="3" type="body"/>
          </p:nvPr>
        </p:nvSpPr>
        <p:spPr>
          <a:xfrm>
            <a:off x="5408614" y="4836222"/>
            <a:ext cx="3638674" cy="4539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800"/>
              <a:buNone/>
              <a:defRPr b="0" sz="1800" cap="none"/>
            </a:lvl1pPr>
            <a:lvl2pPr indent="-355600" lvl="1" marL="914400" algn="l">
              <a:lnSpc>
                <a:spcPct val="90000"/>
              </a:lnSpc>
              <a:spcBef>
                <a:spcPts val="500"/>
              </a:spcBef>
              <a:spcAft>
                <a:spcPts val="0"/>
              </a:spcAft>
              <a:buSzPts val="2000"/>
              <a:buChar char="•"/>
              <a:defRPr sz="2000"/>
            </a:lvl2pPr>
            <a:lvl3pPr indent="-342900" lvl="2" marL="1371600" algn="l">
              <a:lnSpc>
                <a:spcPct val="90000"/>
              </a:lnSpc>
              <a:spcBef>
                <a:spcPts val="500"/>
              </a:spcBef>
              <a:spcAft>
                <a:spcPts val="0"/>
              </a:spcAft>
              <a:buSzPts val="1800"/>
              <a:buChar char="•"/>
              <a:defRPr sz="1800"/>
            </a:lvl3pPr>
            <a:lvl4pPr indent="-330200" lvl="3" marL="1828800" algn="l">
              <a:lnSpc>
                <a:spcPct val="90000"/>
              </a:lnSpc>
              <a:spcBef>
                <a:spcPts val="500"/>
              </a:spcBef>
              <a:spcAft>
                <a:spcPts val="0"/>
              </a:spcAft>
              <a:buSzPts val="1600"/>
              <a:buChar char="•"/>
              <a:defRPr sz="1600"/>
            </a:lvl4pPr>
            <a:lvl5pPr indent="-330200" lvl="4" marL="2286000" algn="l">
              <a:lnSpc>
                <a:spcPct val="90000"/>
              </a:lnSpc>
              <a:spcBef>
                <a:spcPts val="50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125" name="Google Shape;125;p9"/>
          <p:cNvGrpSpPr/>
          <p:nvPr/>
        </p:nvGrpSpPr>
        <p:grpSpPr>
          <a:xfrm>
            <a:off x="4793474" y="2475187"/>
            <a:ext cx="748798" cy="134113"/>
            <a:chOff x="4827813" y="2534636"/>
            <a:chExt cx="996651" cy="178504"/>
          </a:xfrm>
        </p:grpSpPr>
        <p:sp>
          <p:nvSpPr>
            <p:cNvPr id="126" name="Google Shape;126;p9"/>
            <p:cNvSpPr/>
            <p:nvPr/>
          </p:nvSpPr>
          <p:spPr>
            <a:xfrm>
              <a:off x="4827813" y="2534636"/>
              <a:ext cx="178504" cy="17850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 name="Google Shape;127;p9"/>
            <p:cNvSpPr/>
            <p:nvPr/>
          </p:nvSpPr>
          <p:spPr>
            <a:xfrm>
              <a:off x="5092508" y="2534636"/>
              <a:ext cx="178504" cy="178504"/>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 name="Google Shape;128;p9"/>
            <p:cNvSpPr/>
            <p:nvPr/>
          </p:nvSpPr>
          <p:spPr>
            <a:xfrm>
              <a:off x="5369234" y="2534636"/>
              <a:ext cx="178504" cy="1785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9" name="Google Shape;129;p9"/>
            <p:cNvSpPr/>
            <p:nvPr/>
          </p:nvSpPr>
          <p:spPr>
            <a:xfrm>
              <a:off x="5645960" y="2534636"/>
              <a:ext cx="178504" cy="17850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Link" id="130" name="Google Shape;130;p9"/>
          <p:cNvPicPr preferRelativeResize="0"/>
          <p:nvPr/>
        </p:nvPicPr>
        <p:blipFill rotWithShape="1">
          <a:blip r:embed="rId3">
            <a:alphaModFix/>
          </a:blip>
          <a:srcRect b="0" l="0" r="0" t="0"/>
          <a:stretch/>
        </p:blipFill>
        <p:spPr>
          <a:xfrm>
            <a:off x="4787152" y="4809677"/>
            <a:ext cx="542081" cy="54208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31" name="Shape 131"/>
        <p:cNvGrpSpPr/>
        <p:nvPr/>
      </p:nvGrpSpPr>
      <p:grpSpPr>
        <a:xfrm>
          <a:off x="0" y="0"/>
          <a:ext cx="0" cy="0"/>
          <a:chOff x="0" y="0"/>
          <a:chExt cx="0" cy="0"/>
        </a:xfrm>
      </p:grpSpPr>
      <p:sp>
        <p:nvSpPr>
          <p:cNvPr id="132" name="Google Shape;132;p10"/>
          <p:cNvSpPr txBox="1"/>
          <p:nvPr>
            <p:ph type="ctrTitle"/>
          </p:nvPr>
        </p:nvSpPr>
        <p:spPr>
          <a:xfrm>
            <a:off x="4686300" y="2726872"/>
            <a:ext cx="7233557" cy="832077"/>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800"/>
              <a:buFont typeface="Calibri"/>
              <a:buNone/>
              <a:defRPr b="1" sz="48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10"/>
          <p:cNvSpPr txBox="1"/>
          <p:nvPr>
            <p:ph idx="1" type="subTitle"/>
          </p:nvPr>
        </p:nvSpPr>
        <p:spPr>
          <a:xfrm>
            <a:off x="4686300" y="3569380"/>
            <a:ext cx="7233557" cy="365125"/>
          </a:xfrm>
          <a:prstGeom prst="rect">
            <a:avLst/>
          </a:prstGeom>
          <a:noFill/>
          <a:ln>
            <a:noFill/>
          </a:ln>
        </p:spPr>
        <p:txBody>
          <a:bodyPr anchorCtr="0" anchor="t" bIns="45700" lIns="0" spcFirstLastPara="1" rIns="91425" wrap="square" tIns="45700">
            <a:normAutofit/>
          </a:bodyPr>
          <a:lstStyle>
            <a:lvl1pPr lvl="0" algn="l">
              <a:lnSpc>
                <a:spcPct val="90000"/>
              </a:lnSpc>
              <a:spcBef>
                <a:spcPts val="1000"/>
              </a:spcBef>
              <a:spcAft>
                <a:spcPts val="0"/>
              </a:spcAft>
              <a:buSzPts val="1800"/>
              <a:buNone/>
              <a:defRPr b="0" sz="1800" cap="none">
                <a:solidFill>
                  <a:schemeClr val="dk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34" name="Google Shape;134;p1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cxnSp>
        <p:nvCxnSpPr>
          <p:cNvPr id="135" name="Google Shape;135;p10"/>
          <p:cNvCxnSpPr/>
          <p:nvPr/>
        </p:nvCxnSpPr>
        <p:spPr>
          <a:xfrm>
            <a:off x="4827813" y="4082142"/>
            <a:ext cx="1488621" cy="0"/>
          </a:xfrm>
          <a:prstGeom prst="straightConnector1">
            <a:avLst/>
          </a:prstGeom>
          <a:noFill/>
          <a:ln cap="flat" cmpd="sng" w="57150">
            <a:solidFill>
              <a:schemeClr val="accent1"/>
            </a:solidFill>
            <a:prstDash val="solid"/>
            <a:miter lim="800000"/>
            <a:headEnd len="sm" w="sm" type="none"/>
            <a:tailEnd len="sm" w="sm" type="none"/>
          </a:ln>
        </p:spPr>
      </p:cxnSp>
      <p:grpSp>
        <p:nvGrpSpPr>
          <p:cNvPr id="136" name="Google Shape;136;p10"/>
          <p:cNvGrpSpPr/>
          <p:nvPr/>
        </p:nvGrpSpPr>
        <p:grpSpPr>
          <a:xfrm>
            <a:off x="4793474" y="2475187"/>
            <a:ext cx="748798" cy="134113"/>
            <a:chOff x="4827813" y="2534636"/>
            <a:chExt cx="996651" cy="178504"/>
          </a:xfrm>
        </p:grpSpPr>
        <p:sp>
          <p:nvSpPr>
            <p:cNvPr id="137" name="Google Shape;137;p10"/>
            <p:cNvSpPr/>
            <p:nvPr/>
          </p:nvSpPr>
          <p:spPr>
            <a:xfrm>
              <a:off x="4827813" y="2534636"/>
              <a:ext cx="178504" cy="17850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8" name="Google Shape;138;p10"/>
            <p:cNvSpPr/>
            <p:nvPr/>
          </p:nvSpPr>
          <p:spPr>
            <a:xfrm>
              <a:off x="5092508" y="2534636"/>
              <a:ext cx="178504" cy="178504"/>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 name="Google Shape;139;p10"/>
            <p:cNvSpPr/>
            <p:nvPr/>
          </p:nvSpPr>
          <p:spPr>
            <a:xfrm>
              <a:off x="5369234" y="2534636"/>
              <a:ext cx="178504" cy="1785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 name="Google Shape;140;p10"/>
            <p:cNvSpPr/>
            <p:nvPr/>
          </p:nvSpPr>
          <p:spPr>
            <a:xfrm>
              <a:off x="5645960" y="2534636"/>
              <a:ext cx="178504" cy="17850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41" name="Google Shape;141;p10"/>
          <p:cNvSpPr/>
          <p:nvPr/>
        </p:nvSpPr>
        <p:spPr>
          <a:xfrm>
            <a:off x="8621485" y="4408714"/>
            <a:ext cx="3298372" cy="3298372"/>
          </a:xfrm>
          <a:prstGeom prst="ellipse">
            <a:avLst/>
          </a:prstGeom>
          <a:no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2" name="Google Shape;142;p10"/>
          <p:cNvSpPr/>
          <p:nvPr/>
        </p:nvSpPr>
        <p:spPr>
          <a:xfrm>
            <a:off x="8303078" y="4184310"/>
            <a:ext cx="1268186" cy="1268186"/>
          </a:xfrm>
          <a:prstGeom prst="ellipse">
            <a:avLst/>
          </a:prstGeom>
          <a:no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3" name="Google Shape;143;p10"/>
          <p:cNvSpPr/>
          <p:nvPr/>
        </p:nvSpPr>
        <p:spPr>
          <a:xfrm>
            <a:off x="0" y="0"/>
            <a:ext cx="4424363"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63416" y="365125"/>
            <a:ext cx="11465168" cy="918553"/>
          </a:xfrm>
          <a:prstGeom prst="rect">
            <a:avLst/>
          </a:prstGeom>
          <a:noFill/>
          <a:ln>
            <a:noFill/>
          </a:ln>
        </p:spPr>
        <p:txBody>
          <a:bodyPr anchorCtr="0" anchor="b" bIns="0" lIns="0" spcFirstLastPara="1" rIns="0" wrap="square" tIns="0">
            <a:normAutofit/>
          </a:bodyPr>
          <a:lstStyle>
            <a:lvl1pPr lvl="0" marR="0" rtl="0" algn="l">
              <a:lnSpc>
                <a:spcPct val="90000"/>
              </a:lnSpc>
              <a:spcBef>
                <a:spcPts val="0"/>
              </a:spcBef>
              <a:spcAft>
                <a:spcPts val="0"/>
              </a:spcAft>
              <a:buClr>
                <a:schemeClr val="dk1"/>
              </a:buClr>
              <a:buSzPts val="3200"/>
              <a:buFont typeface="Calibri"/>
              <a:buNone/>
              <a:defRPr b="1"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363416" y="1825625"/>
            <a:ext cx="11465168" cy="4351338"/>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90000"/>
              </a:lnSpc>
              <a:spcBef>
                <a:spcPts val="1000"/>
              </a:spcBef>
              <a:spcAft>
                <a:spcPts val="0"/>
              </a:spcAft>
              <a:buClr>
                <a:schemeClr val="accent1"/>
              </a:buClr>
              <a:buSzPts val="1800"/>
              <a:buFont typeface="Arial"/>
              <a:buChar char="•"/>
              <a:defRPr b="0" i="0" sz="1800" u="none" cap="none" strike="noStrike">
                <a:solidFill>
                  <a:schemeClr val="dk1"/>
                </a:solidFill>
                <a:latin typeface="Calibri"/>
                <a:ea typeface="Calibri"/>
                <a:cs typeface="Calibri"/>
                <a:sym typeface="Calibri"/>
              </a:defRPr>
            </a:lvl1pPr>
            <a:lvl2pPr indent="-330200" lvl="1" marL="914400" marR="0" rtl="0" algn="l">
              <a:lnSpc>
                <a:spcPct val="90000"/>
              </a:lnSpc>
              <a:spcBef>
                <a:spcPts val="500"/>
              </a:spcBef>
              <a:spcAft>
                <a:spcPts val="0"/>
              </a:spcAft>
              <a:buClr>
                <a:schemeClr val="accent1"/>
              </a:buClr>
              <a:buSzPts val="1600"/>
              <a:buFont typeface="Arial"/>
              <a:buChar char="•"/>
              <a:defRPr b="0" i="0" sz="1600" u="none" cap="none" strike="noStrike">
                <a:solidFill>
                  <a:schemeClr val="dk1"/>
                </a:solidFill>
                <a:latin typeface="Calibri"/>
                <a:ea typeface="Calibri"/>
                <a:cs typeface="Calibri"/>
                <a:sym typeface="Calibri"/>
              </a:defRPr>
            </a:lvl2pPr>
            <a:lvl3pPr indent="-317500" lvl="2" marL="1371600" marR="0" rtl="0" algn="l">
              <a:lnSpc>
                <a:spcPct val="90000"/>
              </a:lnSpc>
              <a:spcBef>
                <a:spcPts val="50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lnSpc>
                <a:spcPct val="90000"/>
              </a:lnSpc>
              <a:spcBef>
                <a:spcPts val="500"/>
              </a:spcBef>
              <a:spcAft>
                <a:spcPts val="0"/>
              </a:spcAft>
              <a:buClr>
                <a:schemeClr val="accent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90000"/>
              </a:lnSpc>
              <a:spcBef>
                <a:spcPts val="500"/>
              </a:spcBef>
              <a:spcAft>
                <a:spcPts val="0"/>
              </a:spcAft>
              <a:buClr>
                <a:schemeClr val="accent1"/>
              </a:buClr>
              <a:buSzPts val="1200"/>
              <a:buFont typeface="Arial"/>
              <a:buChar char="•"/>
              <a:defRPr b="0" i="0" sz="12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2" type="sldNum"/>
          </p:nvPr>
        </p:nvSpPr>
        <p:spPr>
          <a:xfrm>
            <a:off x="9085384" y="6463207"/>
            <a:ext cx="2743200" cy="25826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3"/>
                </a:solidFill>
                <a:latin typeface="Calibri"/>
                <a:ea typeface="Calibri"/>
                <a:cs typeface="Calibri"/>
                <a:sym typeface="Calibri"/>
              </a:defRPr>
            </a:lvl1pPr>
            <a:lvl2pPr indent="0" lvl="1" marL="0" marR="0" rtl="0" algn="r">
              <a:spcBef>
                <a:spcPts val="0"/>
              </a:spcBef>
              <a:buNone/>
              <a:defRPr b="0" i="0" sz="900" u="none" cap="none" strike="noStrike">
                <a:solidFill>
                  <a:schemeClr val="accent3"/>
                </a:solidFill>
                <a:latin typeface="Calibri"/>
                <a:ea typeface="Calibri"/>
                <a:cs typeface="Calibri"/>
                <a:sym typeface="Calibri"/>
              </a:defRPr>
            </a:lvl2pPr>
            <a:lvl3pPr indent="0" lvl="2" marL="0" marR="0" rtl="0" algn="r">
              <a:spcBef>
                <a:spcPts val="0"/>
              </a:spcBef>
              <a:buNone/>
              <a:defRPr b="0" i="0" sz="900" u="none" cap="none" strike="noStrike">
                <a:solidFill>
                  <a:schemeClr val="accent3"/>
                </a:solidFill>
                <a:latin typeface="Calibri"/>
                <a:ea typeface="Calibri"/>
                <a:cs typeface="Calibri"/>
                <a:sym typeface="Calibri"/>
              </a:defRPr>
            </a:lvl3pPr>
            <a:lvl4pPr indent="0" lvl="3" marL="0" marR="0" rtl="0" algn="r">
              <a:spcBef>
                <a:spcPts val="0"/>
              </a:spcBef>
              <a:buNone/>
              <a:defRPr b="0" i="0" sz="900" u="none" cap="none" strike="noStrike">
                <a:solidFill>
                  <a:schemeClr val="accent3"/>
                </a:solidFill>
                <a:latin typeface="Calibri"/>
                <a:ea typeface="Calibri"/>
                <a:cs typeface="Calibri"/>
                <a:sym typeface="Calibri"/>
              </a:defRPr>
            </a:lvl4pPr>
            <a:lvl5pPr indent="0" lvl="4" marL="0" marR="0" rtl="0" algn="r">
              <a:spcBef>
                <a:spcPts val="0"/>
              </a:spcBef>
              <a:buNone/>
              <a:defRPr b="0" i="0" sz="900" u="none" cap="none" strike="noStrike">
                <a:solidFill>
                  <a:schemeClr val="accent3"/>
                </a:solidFill>
                <a:latin typeface="Calibri"/>
                <a:ea typeface="Calibri"/>
                <a:cs typeface="Calibri"/>
                <a:sym typeface="Calibri"/>
              </a:defRPr>
            </a:lvl5pPr>
            <a:lvl6pPr indent="0" lvl="5" marL="0" marR="0" rtl="0" algn="r">
              <a:spcBef>
                <a:spcPts val="0"/>
              </a:spcBef>
              <a:buNone/>
              <a:defRPr b="0" i="0" sz="900" u="none" cap="none" strike="noStrike">
                <a:solidFill>
                  <a:schemeClr val="accent3"/>
                </a:solidFill>
                <a:latin typeface="Calibri"/>
                <a:ea typeface="Calibri"/>
                <a:cs typeface="Calibri"/>
                <a:sym typeface="Calibri"/>
              </a:defRPr>
            </a:lvl6pPr>
            <a:lvl7pPr indent="0" lvl="6" marL="0" marR="0" rtl="0" algn="r">
              <a:spcBef>
                <a:spcPts val="0"/>
              </a:spcBef>
              <a:buNone/>
              <a:defRPr b="0" i="0" sz="900" u="none" cap="none" strike="noStrike">
                <a:solidFill>
                  <a:schemeClr val="accent3"/>
                </a:solidFill>
                <a:latin typeface="Calibri"/>
                <a:ea typeface="Calibri"/>
                <a:cs typeface="Calibri"/>
                <a:sym typeface="Calibri"/>
              </a:defRPr>
            </a:lvl7pPr>
            <a:lvl8pPr indent="0" lvl="7" marL="0" marR="0" rtl="0" algn="r">
              <a:spcBef>
                <a:spcPts val="0"/>
              </a:spcBef>
              <a:buNone/>
              <a:defRPr b="0" i="0" sz="900" u="none" cap="none" strike="noStrike">
                <a:solidFill>
                  <a:schemeClr val="accent3"/>
                </a:solidFill>
                <a:latin typeface="Calibri"/>
                <a:ea typeface="Calibri"/>
                <a:cs typeface="Calibri"/>
                <a:sym typeface="Calibri"/>
              </a:defRPr>
            </a:lvl8pPr>
            <a:lvl9pPr indent="0" lvl="8" marL="0" marR="0" rtl="0" algn="r">
              <a:spcBef>
                <a:spcPts val="0"/>
              </a:spcBef>
              <a:buNone/>
              <a:defRPr b="0" i="0" sz="900" u="none" cap="none" strike="noStrike">
                <a:solidFill>
                  <a:schemeClr val="accent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9.jpg"/><Relationship Id="rId5" Type="http://schemas.openxmlformats.org/officeDocument/2006/relationships/image" Target="../media/image12.png"/><Relationship Id="rId6" Type="http://schemas.openxmlformats.org/officeDocument/2006/relationships/image" Target="../media/image21.jpg"/><Relationship Id="rId7" Type="http://schemas.openxmlformats.org/officeDocument/2006/relationships/image" Target="../media/image17.jpg"/><Relationship Id="rId8" Type="http://schemas.openxmlformats.org/officeDocument/2006/relationships/image" Target="../media/image2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hyperlink" Target="https://github.com/bhagyatrivedi/DMDD_Project_Group1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8"/>
          <p:cNvSpPr txBox="1"/>
          <p:nvPr>
            <p:ph type="ctrTitle"/>
          </p:nvPr>
        </p:nvSpPr>
        <p:spPr>
          <a:xfrm>
            <a:off x="4831075" y="127002"/>
            <a:ext cx="7233600" cy="1345500"/>
          </a:xfrm>
          <a:prstGeom prst="rect">
            <a:avLst/>
          </a:prstGeom>
          <a:noFill/>
          <a:ln>
            <a:noFill/>
          </a:ln>
        </p:spPr>
        <p:txBody>
          <a:bodyPr anchorCtr="0" anchor="b" bIns="0" lIns="0" spcFirstLastPara="1" rIns="0" wrap="square" tIns="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solidFill>
                  <a:srgbClr val="4A86E8"/>
                </a:solidFill>
              </a:rPr>
              <a:t>E-COMMERCE MANAGEMENT SYSTEM DATABASE</a:t>
            </a:r>
            <a:endParaRPr>
              <a:solidFill>
                <a:srgbClr val="4A86E8"/>
              </a:solidFill>
            </a:endParaRPr>
          </a:p>
        </p:txBody>
      </p:sp>
      <p:sp>
        <p:nvSpPr>
          <p:cNvPr id="241" name="Google Shape;241;p18"/>
          <p:cNvSpPr txBox="1"/>
          <p:nvPr>
            <p:ph idx="1" type="subTitle"/>
          </p:nvPr>
        </p:nvSpPr>
        <p:spPr>
          <a:xfrm>
            <a:off x="5213500" y="1564905"/>
            <a:ext cx="7233600" cy="365100"/>
          </a:xfrm>
          <a:prstGeom prst="rect">
            <a:avLst/>
          </a:prstGeom>
          <a:noFill/>
          <a:ln>
            <a:noFill/>
          </a:ln>
        </p:spPr>
        <p:txBody>
          <a:bodyPr anchorCtr="0" anchor="t" bIns="45700" lIns="0" spcFirstLastPara="1" rIns="91425" wrap="square" tIns="45700">
            <a:normAutofit/>
          </a:bodyPr>
          <a:lstStyle/>
          <a:p>
            <a:pPr indent="0" lvl="0" marL="0" rtl="0" algn="l">
              <a:lnSpc>
                <a:spcPct val="90000"/>
              </a:lnSpc>
              <a:spcBef>
                <a:spcPts val="0"/>
              </a:spcBef>
              <a:spcAft>
                <a:spcPts val="0"/>
              </a:spcAft>
              <a:buSzPts val="1800"/>
              <a:buNone/>
            </a:pPr>
            <a:r>
              <a:rPr b="1" lang="en-US">
                <a:solidFill>
                  <a:srgbClr val="000000"/>
                </a:solidFill>
              </a:rPr>
              <a:t>DAMG6210 – DATABASE MANAGEMENT AND DATABASE DESIGN.</a:t>
            </a:r>
            <a:endParaRPr b="1">
              <a:solidFill>
                <a:srgbClr val="000000"/>
              </a:solidFill>
            </a:endParaRPr>
          </a:p>
        </p:txBody>
      </p:sp>
      <p:sp>
        <p:nvSpPr>
          <p:cNvPr id="242" name="Google Shape;242;p18"/>
          <p:cNvSpPr/>
          <p:nvPr>
            <p:ph idx="2" type="pic"/>
          </p:nvPr>
        </p:nvSpPr>
        <p:spPr>
          <a:xfrm>
            <a:off x="0" y="1"/>
            <a:ext cx="4424363" cy="6858000"/>
          </a:xfrm>
          <a:prstGeom prst="rect">
            <a:avLst/>
          </a:prstGeom>
          <a:solidFill>
            <a:schemeClr val="lt2"/>
          </a:solidFill>
          <a:ln>
            <a:noFill/>
          </a:ln>
        </p:spPr>
      </p:sp>
      <p:pic>
        <p:nvPicPr>
          <p:cNvPr id="243" name="Google Shape;243;p18"/>
          <p:cNvPicPr preferRelativeResize="0"/>
          <p:nvPr/>
        </p:nvPicPr>
        <p:blipFill>
          <a:blip r:embed="rId3">
            <a:alphaModFix/>
          </a:blip>
          <a:stretch>
            <a:fillRect/>
          </a:stretch>
        </p:blipFill>
        <p:spPr>
          <a:xfrm>
            <a:off x="4576123" y="2022401"/>
            <a:ext cx="2066549" cy="2199749"/>
          </a:xfrm>
          <a:prstGeom prst="rect">
            <a:avLst/>
          </a:prstGeom>
          <a:noFill/>
          <a:ln>
            <a:noFill/>
          </a:ln>
        </p:spPr>
      </p:pic>
      <p:pic>
        <p:nvPicPr>
          <p:cNvPr id="244" name="Google Shape;244;p18"/>
          <p:cNvPicPr preferRelativeResize="0"/>
          <p:nvPr/>
        </p:nvPicPr>
        <p:blipFill>
          <a:blip r:embed="rId4">
            <a:alphaModFix/>
          </a:blip>
          <a:stretch>
            <a:fillRect/>
          </a:stretch>
        </p:blipFill>
        <p:spPr>
          <a:xfrm>
            <a:off x="6795075" y="2022400"/>
            <a:ext cx="2066550" cy="2199749"/>
          </a:xfrm>
          <a:prstGeom prst="rect">
            <a:avLst/>
          </a:prstGeom>
          <a:noFill/>
          <a:ln>
            <a:noFill/>
          </a:ln>
        </p:spPr>
      </p:pic>
      <p:pic>
        <p:nvPicPr>
          <p:cNvPr id="245" name="Google Shape;245;p18"/>
          <p:cNvPicPr preferRelativeResize="0"/>
          <p:nvPr/>
        </p:nvPicPr>
        <p:blipFill>
          <a:blip r:embed="rId5">
            <a:alphaModFix/>
          </a:blip>
          <a:stretch>
            <a:fillRect/>
          </a:stretch>
        </p:blipFill>
        <p:spPr>
          <a:xfrm>
            <a:off x="0" y="0"/>
            <a:ext cx="4424375" cy="6858000"/>
          </a:xfrm>
          <a:prstGeom prst="rect">
            <a:avLst/>
          </a:prstGeom>
          <a:noFill/>
          <a:ln>
            <a:noFill/>
          </a:ln>
        </p:spPr>
      </p:pic>
      <p:pic>
        <p:nvPicPr>
          <p:cNvPr id="246" name="Google Shape;246;p18"/>
          <p:cNvPicPr preferRelativeResize="0"/>
          <p:nvPr/>
        </p:nvPicPr>
        <p:blipFill>
          <a:blip r:embed="rId6">
            <a:alphaModFix/>
          </a:blip>
          <a:stretch>
            <a:fillRect/>
          </a:stretch>
        </p:blipFill>
        <p:spPr>
          <a:xfrm>
            <a:off x="9014025" y="2022400"/>
            <a:ext cx="2139750" cy="2199750"/>
          </a:xfrm>
          <a:prstGeom prst="rect">
            <a:avLst/>
          </a:prstGeom>
          <a:noFill/>
          <a:ln>
            <a:noFill/>
          </a:ln>
        </p:spPr>
      </p:pic>
      <p:pic>
        <p:nvPicPr>
          <p:cNvPr id="247" name="Google Shape;247;p18"/>
          <p:cNvPicPr preferRelativeResize="0"/>
          <p:nvPr/>
        </p:nvPicPr>
        <p:blipFill>
          <a:blip r:embed="rId7">
            <a:alphaModFix/>
          </a:blip>
          <a:stretch>
            <a:fillRect/>
          </a:stretch>
        </p:blipFill>
        <p:spPr>
          <a:xfrm>
            <a:off x="4576125" y="4314550"/>
            <a:ext cx="2066550" cy="2431549"/>
          </a:xfrm>
          <a:prstGeom prst="rect">
            <a:avLst/>
          </a:prstGeom>
          <a:noFill/>
          <a:ln>
            <a:noFill/>
          </a:ln>
        </p:spPr>
      </p:pic>
      <p:pic>
        <p:nvPicPr>
          <p:cNvPr id="248" name="Google Shape;248;p18"/>
          <p:cNvPicPr preferRelativeResize="0"/>
          <p:nvPr/>
        </p:nvPicPr>
        <p:blipFill>
          <a:blip r:embed="rId8">
            <a:alphaModFix/>
          </a:blip>
          <a:stretch>
            <a:fillRect/>
          </a:stretch>
        </p:blipFill>
        <p:spPr>
          <a:xfrm>
            <a:off x="6795075" y="4374550"/>
            <a:ext cx="2066550" cy="2331049"/>
          </a:xfrm>
          <a:prstGeom prst="rect">
            <a:avLst/>
          </a:prstGeom>
          <a:noFill/>
          <a:ln>
            <a:noFill/>
          </a:ln>
        </p:spPr>
      </p:pic>
      <p:sp>
        <p:nvSpPr>
          <p:cNvPr id="249" name="Google Shape;249;p18"/>
          <p:cNvSpPr txBox="1"/>
          <p:nvPr/>
        </p:nvSpPr>
        <p:spPr>
          <a:xfrm>
            <a:off x="9230400" y="4999750"/>
            <a:ext cx="2753400" cy="2199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Priyanka Ramesh</a:t>
            </a:r>
            <a:endParaRPr b="1"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Bhagya Trivedi</a:t>
            </a:r>
            <a:endParaRPr b="1"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Satish Paraddi</a:t>
            </a:r>
            <a:endParaRPr b="1"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V. Chaitanya </a:t>
            </a:r>
            <a:endParaRPr b="1"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Praveen Jagadishan</a:t>
            </a:r>
            <a:endParaRPr b="1" sz="1800">
              <a:solidFill>
                <a:schemeClr val="dk1"/>
              </a:solidFill>
              <a:latin typeface="Calibri"/>
              <a:ea typeface="Calibri"/>
              <a:cs typeface="Calibri"/>
              <a:sym typeface="Calibri"/>
            </a:endParaRPr>
          </a:p>
        </p:txBody>
      </p:sp>
      <p:sp>
        <p:nvSpPr>
          <p:cNvPr id="250" name="Google Shape;250;p18"/>
          <p:cNvSpPr txBox="1"/>
          <p:nvPr/>
        </p:nvSpPr>
        <p:spPr>
          <a:xfrm>
            <a:off x="728000" y="5458650"/>
            <a:ext cx="3250500" cy="95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alibri"/>
                <a:ea typeface="Calibri"/>
                <a:cs typeface="Calibri"/>
                <a:sym typeface="Calibri"/>
              </a:rPr>
              <a:t>Under the guidance of </a:t>
            </a:r>
            <a:endParaRPr sz="1800">
              <a:solidFill>
                <a:schemeClr val="dk1"/>
              </a:solidFill>
              <a:latin typeface="Calibri"/>
              <a:ea typeface="Calibri"/>
              <a:cs typeface="Calibri"/>
              <a:sym typeface="Calibri"/>
            </a:endParaRPr>
          </a:p>
          <a:p>
            <a:pPr indent="0" lvl="0" marL="0" rtl="0" algn="ctr">
              <a:spcBef>
                <a:spcPts val="0"/>
              </a:spcBef>
              <a:spcAft>
                <a:spcPts val="0"/>
              </a:spcAft>
              <a:buNone/>
            </a:pPr>
            <a:r>
              <a:rPr lang="en-US" sz="1800">
                <a:solidFill>
                  <a:schemeClr val="dk1"/>
                </a:solidFill>
                <a:latin typeface="Calibri"/>
                <a:ea typeface="Calibri"/>
                <a:cs typeface="Calibri"/>
                <a:sym typeface="Calibri"/>
              </a:rPr>
              <a:t>Prof. Manuel </a:t>
            </a:r>
            <a:r>
              <a:rPr lang="en-US" sz="1800">
                <a:solidFill>
                  <a:schemeClr val="dk1"/>
                </a:solidFill>
                <a:latin typeface="Calibri"/>
                <a:ea typeface="Calibri"/>
                <a:cs typeface="Calibri"/>
                <a:sym typeface="Calibri"/>
              </a:rPr>
              <a:t>Montrond.</a:t>
            </a:r>
            <a:endParaRPr sz="1800">
              <a:solidFill>
                <a:schemeClr val="dk1"/>
              </a:solidFill>
              <a:latin typeface="Calibri"/>
              <a:ea typeface="Calibri"/>
              <a:cs typeface="Calibri"/>
              <a:sym typeface="Calibri"/>
            </a:endParaRPr>
          </a:p>
        </p:txBody>
      </p:sp>
      <p:sp>
        <p:nvSpPr>
          <p:cNvPr id="251" name="Google Shape;251;p18"/>
          <p:cNvSpPr txBox="1"/>
          <p:nvPr/>
        </p:nvSpPr>
        <p:spPr>
          <a:xfrm>
            <a:off x="1186900" y="270525"/>
            <a:ext cx="3097500" cy="6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Project Group - 18</a:t>
            </a:r>
            <a:endParaRPr b="1"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7"/>
          <p:cNvSpPr txBox="1"/>
          <p:nvPr>
            <p:ph type="title"/>
          </p:nvPr>
        </p:nvSpPr>
        <p:spPr>
          <a:xfrm>
            <a:off x="363416" y="365125"/>
            <a:ext cx="11465100" cy="918600"/>
          </a:xfrm>
          <a:prstGeom prst="rect">
            <a:avLst/>
          </a:prstGeom>
        </p:spPr>
        <p:txBody>
          <a:bodyPr anchorCtr="0" anchor="b" bIns="0" lIns="0" spcFirstLastPara="1" rIns="0" wrap="square" tIns="0">
            <a:normAutofit/>
          </a:bodyPr>
          <a:lstStyle/>
          <a:p>
            <a:pPr indent="0" lvl="0" marL="0" rtl="0" algn="l">
              <a:spcBef>
                <a:spcPts val="0"/>
              </a:spcBef>
              <a:spcAft>
                <a:spcPts val="0"/>
              </a:spcAft>
              <a:buNone/>
            </a:pPr>
            <a:r>
              <a:rPr lang="en-US"/>
              <a:t>Functions</a:t>
            </a:r>
            <a:endParaRPr/>
          </a:p>
        </p:txBody>
      </p:sp>
      <p:pic>
        <p:nvPicPr>
          <p:cNvPr id="316" name="Google Shape;316;p27"/>
          <p:cNvPicPr preferRelativeResize="0"/>
          <p:nvPr/>
        </p:nvPicPr>
        <p:blipFill>
          <a:blip r:embed="rId3">
            <a:alphaModFix/>
          </a:blip>
          <a:stretch>
            <a:fillRect/>
          </a:stretch>
        </p:blipFill>
        <p:spPr>
          <a:xfrm>
            <a:off x="423400" y="1666825"/>
            <a:ext cx="10381200" cy="5072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8"/>
          <p:cNvSpPr txBox="1"/>
          <p:nvPr>
            <p:ph type="title"/>
          </p:nvPr>
        </p:nvSpPr>
        <p:spPr>
          <a:xfrm>
            <a:off x="363416" y="365125"/>
            <a:ext cx="11465100" cy="918600"/>
          </a:xfrm>
          <a:prstGeom prst="rect">
            <a:avLst/>
          </a:prstGeom>
        </p:spPr>
        <p:txBody>
          <a:bodyPr anchorCtr="0" anchor="b" bIns="0" lIns="0" spcFirstLastPara="1" rIns="0" wrap="square" tIns="0">
            <a:normAutofit/>
          </a:bodyPr>
          <a:lstStyle/>
          <a:p>
            <a:pPr indent="0" lvl="0" marL="0" rtl="0" algn="l">
              <a:spcBef>
                <a:spcPts val="0"/>
              </a:spcBef>
              <a:spcAft>
                <a:spcPts val="0"/>
              </a:spcAft>
              <a:buNone/>
            </a:pPr>
            <a:r>
              <a:rPr lang="en-US"/>
              <a:t>Views</a:t>
            </a:r>
            <a:endParaRPr/>
          </a:p>
        </p:txBody>
      </p:sp>
      <p:pic>
        <p:nvPicPr>
          <p:cNvPr id="323" name="Google Shape;323;p28"/>
          <p:cNvPicPr preferRelativeResize="0"/>
          <p:nvPr/>
        </p:nvPicPr>
        <p:blipFill>
          <a:blip r:embed="rId3">
            <a:alphaModFix/>
          </a:blip>
          <a:stretch>
            <a:fillRect/>
          </a:stretch>
        </p:blipFill>
        <p:spPr>
          <a:xfrm>
            <a:off x="282900" y="1602275"/>
            <a:ext cx="6867975" cy="2528900"/>
          </a:xfrm>
          <a:prstGeom prst="rect">
            <a:avLst/>
          </a:prstGeom>
          <a:noFill/>
          <a:ln>
            <a:noFill/>
          </a:ln>
        </p:spPr>
      </p:pic>
      <p:pic>
        <p:nvPicPr>
          <p:cNvPr id="324" name="Google Shape;324;p28"/>
          <p:cNvPicPr preferRelativeResize="0"/>
          <p:nvPr/>
        </p:nvPicPr>
        <p:blipFill>
          <a:blip r:embed="rId4">
            <a:alphaModFix/>
          </a:blip>
          <a:stretch>
            <a:fillRect/>
          </a:stretch>
        </p:blipFill>
        <p:spPr>
          <a:xfrm>
            <a:off x="5773475" y="4206175"/>
            <a:ext cx="6214550" cy="2781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9"/>
          <p:cNvSpPr txBox="1"/>
          <p:nvPr>
            <p:ph type="title"/>
          </p:nvPr>
        </p:nvSpPr>
        <p:spPr>
          <a:xfrm>
            <a:off x="363416" y="365125"/>
            <a:ext cx="11465100" cy="918600"/>
          </a:xfrm>
          <a:prstGeom prst="rect">
            <a:avLst/>
          </a:prstGeom>
        </p:spPr>
        <p:txBody>
          <a:bodyPr anchorCtr="0" anchor="b" bIns="0" lIns="0" spcFirstLastPara="1" rIns="0" wrap="square" tIns="0">
            <a:normAutofit/>
          </a:bodyPr>
          <a:lstStyle/>
          <a:p>
            <a:pPr indent="0" lvl="0" marL="0" rtl="0" algn="l">
              <a:spcBef>
                <a:spcPts val="0"/>
              </a:spcBef>
              <a:spcAft>
                <a:spcPts val="0"/>
              </a:spcAft>
              <a:buNone/>
            </a:pPr>
            <a:r>
              <a:rPr lang="en-US"/>
              <a:t>Views</a:t>
            </a:r>
            <a:endParaRPr/>
          </a:p>
        </p:txBody>
      </p:sp>
      <p:pic>
        <p:nvPicPr>
          <p:cNvPr id="331" name="Google Shape;331;p29"/>
          <p:cNvPicPr preferRelativeResize="0"/>
          <p:nvPr/>
        </p:nvPicPr>
        <p:blipFill>
          <a:blip r:embed="rId3">
            <a:alphaModFix/>
          </a:blip>
          <a:stretch>
            <a:fillRect/>
          </a:stretch>
        </p:blipFill>
        <p:spPr>
          <a:xfrm>
            <a:off x="251025" y="1755375"/>
            <a:ext cx="5449975" cy="2434825"/>
          </a:xfrm>
          <a:prstGeom prst="rect">
            <a:avLst/>
          </a:prstGeom>
          <a:noFill/>
          <a:ln>
            <a:noFill/>
          </a:ln>
        </p:spPr>
      </p:pic>
      <p:pic>
        <p:nvPicPr>
          <p:cNvPr id="332" name="Google Shape;332;p29"/>
          <p:cNvPicPr preferRelativeResize="0"/>
          <p:nvPr/>
        </p:nvPicPr>
        <p:blipFill>
          <a:blip r:embed="rId4">
            <a:alphaModFix/>
          </a:blip>
          <a:stretch>
            <a:fillRect/>
          </a:stretch>
        </p:blipFill>
        <p:spPr>
          <a:xfrm>
            <a:off x="4589075" y="4313600"/>
            <a:ext cx="7114500" cy="2363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30"/>
          <p:cNvPicPr preferRelativeResize="0"/>
          <p:nvPr/>
        </p:nvPicPr>
        <p:blipFill rotWithShape="1">
          <a:blip r:embed="rId3">
            <a:alphaModFix/>
          </a:blip>
          <a:srcRect b="12126" l="11582" r="20004" t="7513"/>
          <a:stretch/>
        </p:blipFill>
        <p:spPr>
          <a:xfrm>
            <a:off x="88675" y="0"/>
            <a:ext cx="4259548" cy="2972925"/>
          </a:xfrm>
          <a:prstGeom prst="rect">
            <a:avLst/>
          </a:prstGeom>
          <a:noFill/>
          <a:ln>
            <a:noFill/>
          </a:ln>
        </p:spPr>
      </p:pic>
      <p:pic>
        <p:nvPicPr>
          <p:cNvPr id="339" name="Google Shape;339;p30"/>
          <p:cNvPicPr preferRelativeResize="0"/>
          <p:nvPr/>
        </p:nvPicPr>
        <p:blipFill rotWithShape="1">
          <a:blip r:embed="rId4">
            <a:alphaModFix/>
          </a:blip>
          <a:srcRect b="11588" l="3331" r="2025" t="7374"/>
          <a:stretch/>
        </p:blipFill>
        <p:spPr>
          <a:xfrm>
            <a:off x="5227775" y="79325"/>
            <a:ext cx="6908974" cy="2893600"/>
          </a:xfrm>
          <a:prstGeom prst="rect">
            <a:avLst/>
          </a:prstGeom>
          <a:noFill/>
          <a:ln>
            <a:noFill/>
          </a:ln>
        </p:spPr>
      </p:pic>
      <p:sp>
        <p:nvSpPr>
          <p:cNvPr id="340" name="Google Shape;340;p30"/>
          <p:cNvSpPr txBox="1"/>
          <p:nvPr/>
        </p:nvSpPr>
        <p:spPr>
          <a:xfrm>
            <a:off x="307350" y="3429000"/>
            <a:ext cx="4259700" cy="19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This bar graph depicts the total order price of each customer by their order and it is based upon the the customer id. By this we can easily conclude the customer who has spent the highest and who has spent the lowest.</a:t>
            </a:r>
            <a:endParaRPr sz="1800">
              <a:solidFill>
                <a:schemeClr val="dk1"/>
              </a:solidFill>
              <a:latin typeface="Calibri"/>
              <a:ea typeface="Calibri"/>
              <a:cs typeface="Calibri"/>
              <a:sym typeface="Calibri"/>
            </a:endParaRPr>
          </a:p>
        </p:txBody>
      </p:sp>
      <p:sp>
        <p:nvSpPr>
          <p:cNvPr id="341" name="Google Shape;341;p30"/>
          <p:cNvSpPr txBox="1"/>
          <p:nvPr/>
        </p:nvSpPr>
        <p:spPr>
          <a:xfrm>
            <a:off x="5425450" y="3429000"/>
            <a:ext cx="6540600" cy="12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This bar graph illustrates the request reason and the highest reason for which products are being returned. By which we can decide the most  </a:t>
            </a:r>
            <a:r>
              <a:rPr lang="en-US" sz="1800">
                <a:solidFill>
                  <a:schemeClr val="dk1"/>
                </a:solidFill>
                <a:latin typeface="Calibri"/>
                <a:ea typeface="Calibri"/>
                <a:cs typeface="Calibri"/>
                <a:sym typeface="Calibri"/>
              </a:rPr>
              <a:t>occurrence</a:t>
            </a:r>
            <a:r>
              <a:rPr lang="en-US" sz="1800">
                <a:solidFill>
                  <a:schemeClr val="dk1"/>
                </a:solidFill>
                <a:latin typeface="Calibri"/>
                <a:ea typeface="Calibri"/>
                <a:cs typeface="Calibri"/>
                <a:sym typeface="Calibri"/>
              </a:rPr>
              <a:t> and rectify it.</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31"/>
          <p:cNvPicPr preferRelativeResize="0"/>
          <p:nvPr/>
        </p:nvPicPr>
        <p:blipFill rotWithShape="1">
          <a:blip r:embed="rId3">
            <a:alphaModFix/>
          </a:blip>
          <a:srcRect b="11369" l="5634" r="4928" t="7183"/>
          <a:stretch/>
        </p:blipFill>
        <p:spPr>
          <a:xfrm>
            <a:off x="0" y="1208225"/>
            <a:ext cx="5689600" cy="3770176"/>
          </a:xfrm>
          <a:prstGeom prst="rect">
            <a:avLst/>
          </a:prstGeom>
          <a:noFill/>
          <a:ln>
            <a:noFill/>
          </a:ln>
        </p:spPr>
      </p:pic>
      <p:pic>
        <p:nvPicPr>
          <p:cNvPr id="348" name="Google Shape;348;p31"/>
          <p:cNvPicPr preferRelativeResize="0"/>
          <p:nvPr/>
        </p:nvPicPr>
        <p:blipFill rotWithShape="1">
          <a:blip r:embed="rId4">
            <a:alphaModFix/>
          </a:blip>
          <a:srcRect b="11678" l="6186" r="5059" t="7337"/>
          <a:stretch/>
        </p:blipFill>
        <p:spPr>
          <a:xfrm>
            <a:off x="6479550" y="1442800"/>
            <a:ext cx="5422899" cy="3535600"/>
          </a:xfrm>
          <a:prstGeom prst="rect">
            <a:avLst/>
          </a:prstGeom>
          <a:noFill/>
          <a:ln>
            <a:noFill/>
          </a:ln>
        </p:spPr>
      </p:pic>
      <p:sp>
        <p:nvSpPr>
          <p:cNvPr id="349" name="Google Shape;349;p31"/>
          <p:cNvSpPr txBox="1"/>
          <p:nvPr/>
        </p:nvSpPr>
        <p:spPr>
          <a:xfrm>
            <a:off x="281950" y="5224775"/>
            <a:ext cx="5689500" cy="12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This line graph shows the total orders made by all the customers in a month and we can see a decline in the orders made.</a:t>
            </a:r>
            <a:endParaRPr sz="1800">
              <a:solidFill>
                <a:schemeClr val="dk1"/>
              </a:solidFill>
              <a:latin typeface="Calibri"/>
              <a:ea typeface="Calibri"/>
              <a:cs typeface="Calibri"/>
              <a:sym typeface="Calibri"/>
            </a:endParaRPr>
          </a:p>
        </p:txBody>
      </p:sp>
      <p:sp>
        <p:nvSpPr>
          <p:cNvPr id="350" name="Google Shape;350;p31"/>
          <p:cNvSpPr txBox="1"/>
          <p:nvPr/>
        </p:nvSpPr>
        <p:spPr>
          <a:xfrm>
            <a:off x="6479550" y="5250175"/>
            <a:ext cx="5626200" cy="12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The line graphs depicts the revenue generated by all the selling all the products in an month and we can see that there is a decline in revenue as the month proceeds.</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32"/>
          <p:cNvPicPr preferRelativeResize="0"/>
          <p:nvPr/>
        </p:nvPicPr>
        <p:blipFill rotWithShape="1">
          <a:blip r:embed="rId3">
            <a:alphaModFix/>
          </a:blip>
          <a:srcRect b="20492" l="37370" r="40165" t="5526"/>
          <a:stretch/>
        </p:blipFill>
        <p:spPr>
          <a:xfrm>
            <a:off x="2607750" y="273348"/>
            <a:ext cx="2166200" cy="4458675"/>
          </a:xfrm>
          <a:prstGeom prst="rect">
            <a:avLst/>
          </a:prstGeom>
          <a:noFill/>
          <a:ln>
            <a:noFill/>
          </a:ln>
        </p:spPr>
      </p:pic>
      <p:pic>
        <p:nvPicPr>
          <p:cNvPr id="357" name="Google Shape;357;p32"/>
          <p:cNvPicPr preferRelativeResize="0"/>
          <p:nvPr/>
        </p:nvPicPr>
        <p:blipFill rotWithShape="1">
          <a:blip r:embed="rId4">
            <a:alphaModFix/>
          </a:blip>
          <a:srcRect b="17208" l="34900" r="42180" t="5517"/>
          <a:stretch/>
        </p:blipFill>
        <p:spPr>
          <a:xfrm>
            <a:off x="6096000" y="273350"/>
            <a:ext cx="2282250" cy="4557725"/>
          </a:xfrm>
          <a:prstGeom prst="rect">
            <a:avLst/>
          </a:prstGeom>
          <a:noFill/>
          <a:ln>
            <a:noFill/>
          </a:ln>
        </p:spPr>
      </p:pic>
      <p:sp>
        <p:nvSpPr>
          <p:cNvPr id="358" name="Google Shape;358;p32"/>
          <p:cNvSpPr txBox="1"/>
          <p:nvPr/>
        </p:nvSpPr>
        <p:spPr>
          <a:xfrm>
            <a:off x="396250" y="5067300"/>
            <a:ext cx="5079900" cy="17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This horizontal bar illustrates the </a:t>
            </a:r>
            <a:r>
              <a:rPr lang="en-US" sz="1800">
                <a:solidFill>
                  <a:schemeClr val="dk1"/>
                </a:solidFill>
                <a:latin typeface="Calibri"/>
                <a:ea typeface="Calibri"/>
                <a:cs typeface="Calibri"/>
                <a:sym typeface="Calibri"/>
              </a:rPr>
              <a:t>individual</a:t>
            </a:r>
            <a:r>
              <a:rPr lang="en-US" sz="1800">
                <a:solidFill>
                  <a:schemeClr val="dk1"/>
                </a:solidFill>
                <a:latin typeface="Calibri"/>
                <a:ea typeface="Calibri"/>
                <a:cs typeface="Calibri"/>
                <a:sym typeface="Calibri"/>
              </a:rPr>
              <a:t> rating for each of the products sold by </a:t>
            </a:r>
            <a:r>
              <a:rPr lang="en-US" sz="1800">
                <a:solidFill>
                  <a:schemeClr val="dk1"/>
                </a:solidFill>
                <a:latin typeface="Calibri"/>
                <a:ea typeface="Calibri"/>
                <a:cs typeface="Calibri"/>
                <a:sym typeface="Calibri"/>
              </a:rPr>
              <a:t>the</a:t>
            </a:r>
            <a:r>
              <a:rPr lang="en-US" sz="1800">
                <a:solidFill>
                  <a:schemeClr val="dk1"/>
                </a:solidFill>
                <a:latin typeface="Calibri"/>
                <a:ea typeface="Calibri"/>
                <a:cs typeface="Calibri"/>
                <a:sym typeface="Calibri"/>
              </a:rPr>
              <a:t> company it is an accumulate type bar graph.</a:t>
            </a:r>
            <a:endParaRPr sz="1800">
              <a:solidFill>
                <a:schemeClr val="dk1"/>
              </a:solidFill>
              <a:latin typeface="Calibri"/>
              <a:ea typeface="Calibri"/>
              <a:cs typeface="Calibri"/>
              <a:sym typeface="Calibri"/>
            </a:endParaRPr>
          </a:p>
        </p:txBody>
      </p:sp>
      <p:sp>
        <p:nvSpPr>
          <p:cNvPr id="359" name="Google Shape;359;p32"/>
          <p:cNvSpPr txBox="1"/>
          <p:nvPr/>
        </p:nvSpPr>
        <p:spPr>
          <a:xfrm>
            <a:off x="6111250" y="5029200"/>
            <a:ext cx="4229100" cy="16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This circle view scatter plot shows the distribution over the product and it’s price with the y axis with the product price </a:t>
            </a:r>
            <a:r>
              <a:rPr lang="en-US" sz="1800">
                <a:solidFill>
                  <a:schemeClr val="dk1"/>
                </a:solidFill>
                <a:latin typeface="Calibri"/>
                <a:ea typeface="Calibri"/>
                <a:cs typeface="Calibri"/>
                <a:sym typeface="Calibri"/>
              </a:rPr>
              <a:t>value over an interval of 100 each.</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3"/>
          <p:cNvSpPr txBox="1"/>
          <p:nvPr>
            <p:ph type="title"/>
          </p:nvPr>
        </p:nvSpPr>
        <p:spPr>
          <a:xfrm>
            <a:off x="363416" y="365125"/>
            <a:ext cx="11465100" cy="918600"/>
          </a:xfrm>
          <a:prstGeom prst="rect">
            <a:avLst/>
          </a:prstGeom>
        </p:spPr>
        <p:txBody>
          <a:bodyPr anchorCtr="0" anchor="b" bIns="0" lIns="0" spcFirstLastPara="1" rIns="0" wrap="square" tIns="0">
            <a:normAutofit/>
          </a:bodyPr>
          <a:lstStyle/>
          <a:p>
            <a:pPr indent="0" lvl="0" marL="0" rtl="0" algn="l">
              <a:spcBef>
                <a:spcPts val="0"/>
              </a:spcBef>
              <a:spcAft>
                <a:spcPts val="0"/>
              </a:spcAft>
              <a:buNone/>
            </a:pPr>
            <a:r>
              <a:rPr lang="en-US"/>
              <a:t>GUI</a:t>
            </a:r>
            <a:endParaRPr/>
          </a:p>
        </p:txBody>
      </p:sp>
      <p:pic>
        <p:nvPicPr>
          <p:cNvPr id="366" name="Google Shape;366;p33"/>
          <p:cNvPicPr preferRelativeResize="0"/>
          <p:nvPr/>
        </p:nvPicPr>
        <p:blipFill rotWithShape="1">
          <a:blip r:embed="rId3">
            <a:alphaModFix/>
          </a:blip>
          <a:srcRect b="4845" l="0" r="0" t="12890"/>
          <a:stretch/>
        </p:blipFill>
        <p:spPr>
          <a:xfrm>
            <a:off x="0" y="1439675"/>
            <a:ext cx="12192000" cy="5418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4"/>
          <p:cNvSpPr txBox="1"/>
          <p:nvPr>
            <p:ph type="title"/>
          </p:nvPr>
        </p:nvSpPr>
        <p:spPr>
          <a:xfrm>
            <a:off x="363416" y="365125"/>
            <a:ext cx="11465100" cy="918600"/>
          </a:xfrm>
          <a:prstGeom prst="rect">
            <a:avLst/>
          </a:prstGeom>
        </p:spPr>
        <p:txBody>
          <a:bodyPr anchorCtr="0" anchor="b" bIns="0" lIns="0" spcFirstLastPara="1" rIns="0" wrap="square" tIns="0">
            <a:normAutofit/>
          </a:bodyPr>
          <a:lstStyle/>
          <a:p>
            <a:pPr indent="0" lvl="0" marL="0" rtl="0" algn="l">
              <a:spcBef>
                <a:spcPts val="0"/>
              </a:spcBef>
              <a:spcAft>
                <a:spcPts val="0"/>
              </a:spcAft>
              <a:buNone/>
            </a:pPr>
            <a:r>
              <a:rPr lang="en-US"/>
              <a:t>GUI</a:t>
            </a:r>
            <a:endParaRPr/>
          </a:p>
        </p:txBody>
      </p:sp>
      <p:pic>
        <p:nvPicPr>
          <p:cNvPr id="373" name="Google Shape;373;p34"/>
          <p:cNvPicPr preferRelativeResize="0"/>
          <p:nvPr/>
        </p:nvPicPr>
        <p:blipFill rotWithShape="1">
          <a:blip r:embed="rId3">
            <a:alphaModFix/>
          </a:blip>
          <a:srcRect b="4385" l="0" r="0" t="12406"/>
          <a:stretch/>
        </p:blipFill>
        <p:spPr>
          <a:xfrm>
            <a:off x="0" y="1590875"/>
            <a:ext cx="12192000" cy="5267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5"/>
          <p:cNvSpPr txBox="1"/>
          <p:nvPr>
            <p:ph type="title"/>
          </p:nvPr>
        </p:nvSpPr>
        <p:spPr>
          <a:xfrm>
            <a:off x="915466" y="1276857"/>
            <a:ext cx="4097700" cy="12552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800"/>
              <a:buFont typeface="Calibri"/>
              <a:buNone/>
            </a:pPr>
            <a:r>
              <a:rPr lang="en-US"/>
              <a:t>THANK YOU</a:t>
            </a:r>
            <a:endParaRPr/>
          </a:p>
        </p:txBody>
      </p:sp>
      <p:sp>
        <p:nvSpPr>
          <p:cNvPr id="380" name="Google Shape;380;p35"/>
          <p:cNvSpPr txBox="1"/>
          <p:nvPr>
            <p:ph idx="1" type="body"/>
          </p:nvPr>
        </p:nvSpPr>
        <p:spPr>
          <a:xfrm>
            <a:off x="5817678" y="2023750"/>
            <a:ext cx="5843400" cy="1933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t/>
            </a:r>
            <a:endParaRPr b="1">
              <a:solidFill>
                <a:schemeClr val="dk1"/>
              </a:solidFill>
            </a:endParaRPr>
          </a:p>
          <a:p>
            <a:pPr indent="0" lvl="0" marL="0" rtl="0" algn="l">
              <a:lnSpc>
                <a:spcPct val="90000"/>
              </a:lnSpc>
              <a:spcBef>
                <a:spcPts val="0"/>
              </a:spcBef>
              <a:spcAft>
                <a:spcPts val="0"/>
              </a:spcAft>
              <a:buSzPts val="1800"/>
              <a:buNone/>
            </a:pPr>
            <a:r>
              <a:rPr b="1" lang="en-US">
                <a:solidFill>
                  <a:schemeClr val="dk1"/>
                </a:solidFill>
              </a:rPr>
              <a:t>Github Repository</a:t>
            </a:r>
            <a:endParaRPr b="1">
              <a:solidFill>
                <a:schemeClr val="dk1"/>
              </a:solidFill>
            </a:endParaRPr>
          </a:p>
          <a:p>
            <a:pPr indent="0" lvl="0" marL="0" rtl="0" algn="l">
              <a:lnSpc>
                <a:spcPct val="90000"/>
              </a:lnSpc>
              <a:spcBef>
                <a:spcPts val="0"/>
              </a:spcBef>
              <a:spcAft>
                <a:spcPts val="0"/>
              </a:spcAft>
              <a:buSzPts val="1800"/>
              <a:buNone/>
            </a:pPr>
            <a:r>
              <a:t/>
            </a:r>
            <a:endParaRPr b="1">
              <a:solidFill>
                <a:schemeClr val="dk1"/>
              </a:solidFill>
            </a:endParaRPr>
          </a:p>
          <a:p>
            <a:pPr indent="0" lvl="0" marL="0" rtl="0" algn="l">
              <a:lnSpc>
                <a:spcPct val="90000"/>
              </a:lnSpc>
              <a:spcBef>
                <a:spcPts val="0"/>
              </a:spcBef>
              <a:spcAft>
                <a:spcPts val="0"/>
              </a:spcAft>
              <a:buSzPts val="1800"/>
              <a:buNone/>
            </a:pPr>
            <a:r>
              <a:rPr lang="en-US" u="sng">
                <a:solidFill>
                  <a:schemeClr val="hlink"/>
                </a:solidFill>
                <a:hlinkClick r:id="rId3"/>
              </a:rPr>
              <a:t>https://github.com/bhagyatrivedi/DMDD_Project_Group18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9"/>
          <p:cNvSpPr txBox="1"/>
          <p:nvPr>
            <p:ph idx="12" type="sldNum"/>
          </p:nvPr>
        </p:nvSpPr>
        <p:spPr>
          <a:xfrm>
            <a:off x="9085384" y="6463207"/>
            <a:ext cx="2743200" cy="2493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58" name="Google Shape;258;p19"/>
          <p:cNvSpPr txBox="1"/>
          <p:nvPr>
            <p:ph type="title"/>
          </p:nvPr>
        </p:nvSpPr>
        <p:spPr>
          <a:xfrm>
            <a:off x="146716" y="666861"/>
            <a:ext cx="3206400" cy="1037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US">
                <a:solidFill>
                  <a:srgbClr val="999999"/>
                </a:solidFill>
              </a:rPr>
              <a:t>PROBLEM STATEMENT</a:t>
            </a:r>
            <a:endParaRPr>
              <a:solidFill>
                <a:srgbClr val="999999"/>
              </a:solidFill>
            </a:endParaRPr>
          </a:p>
        </p:txBody>
      </p:sp>
      <p:sp>
        <p:nvSpPr>
          <p:cNvPr id="259" name="Google Shape;259;p19"/>
          <p:cNvSpPr txBox="1"/>
          <p:nvPr>
            <p:ph idx="1" type="body"/>
          </p:nvPr>
        </p:nvSpPr>
        <p:spPr>
          <a:xfrm>
            <a:off x="299675" y="2184875"/>
            <a:ext cx="3206400" cy="4357200"/>
          </a:xfrm>
          <a:prstGeom prst="rect">
            <a:avLst/>
          </a:prstGeom>
        </p:spPr>
        <p:txBody>
          <a:bodyPr anchorCtr="0" anchor="t" bIns="45700" lIns="91425" spcFirstLastPara="1" rIns="91425" wrap="square" tIns="45700">
            <a:normAutofit lnSpcReduction="20000"/>
          </a:bodyPr>
          <a:lstStyle/>
          <a:p>
            <a:pPr indent="-330200" lvl="0" marL="457200" rtl="0" algn="l">
              <a:spcBef>
                <a:spcPts val="1000"/>
              </a:spcBef>
              <a:spcAft>
                <a:spcPts val="0"/>
              </a:spcAft>
              <a:buClr>
                <a:srgbClr val="A64D79"/>
              </a:buClr>
              <a:buSzPts val="1600"/>
              <a:buChar char="●"/>
            </a:pPr>
            <a:r>
              <a:rPr b="1" lang="en-US">
                <a:solidFill>
                  <a:srgbClr val="A64D79"/>
                </a:solidFill>
              </a:rPr>
              <a:t>Buying and selling goods is a common activity all throughout the world.</a:t>
            </a:r>
            <a:endParaRPr b="1">
              <a:solidFill>
                <a:srgbClr val="A64D79"/>
              </a:solidFill>
            </a:endParaRPr>
          </a:p>
          <a:p>
            <a:pPr indent="0" lvl="0" marL="457200" rtl="0" algn="l">
              <a:spcBef>
                <a:spcPts val="1000"/>
              </a:spcBef>
              <a:spcAft>
                <a:spcPts val="0"/>
              </a:spcAft>
              <a:buNone/>
            </a:pPr>
            <a:r>
              <a:t/>
            </a:r>
            <a:endParaRPr b="1">
              <a:solidFill>
                <a:srgbClr val="A64D79"/>
              </a:solidFill>
            </a:endParaRPr>
          </a:p>
          <a:p>
            <a:pPr indent="-330200" lvl="0" marL="457200" rtl="0" algn="l">
              <a:spcBef>
                <a:spcPts val="1000"/>
              </a:spcBef>
              <a:spcAft>
                <a:spcPts val="0"/>
              </a:spcAft>
              <a:buClr>
                <a:srgbClr val="A64D79"/>
              </a:buClr>
              <a:buSzPts val="1600"/>
              <a:buChar char="●"/>
            </a:pPr>
            <a:r>
              <a:rPr b="1" lang="en-US">
                <a:solidFill>
                  <a:srgbClr val="A64D79"/>
                </a:solidFill>
              </a:rPr>
              <a:t>A platform that enables clients to purchase various products from various categories is necessary to meet daily customer demand. </a:t>
            </a:r>
            <a:endParaRPr b="1">
              <a:solidFill>
                <a:srgbClr val="A64D79"/>
              </a:solidFill>
            </a:endParaRPr>
          </a:p>
          <a:p>
            <a:pPr indent="0" lvl="0" marL="457200" rtl="0" algn="l">
              <a:spcBef>
                <a:spcPts val="1000"/>
              </a:spcBef>
              <a:spcAft>
                <a:spcPts val="0"/>
              </a:spcAft>
              <a:buNone/>
            </a:pPr>
            <a:r>
              <a:t/>
            </a:r>
            <a:endParaRPr b="1">
              <a:solidFill>
                <a:srgbClr val="A64D79"/>
              </a:solidFill>
            </a:endParaRPr>
          </a:p>
          <a:p>
            <a:pPr indent="-330200" lvl="0" marL="457200" rtl="0" algn="l">
              <a:spcBef>
                <a:spcPts val="1000"/>
              </a:spcBef>
              <a:spcAft>
                <a:spcPts val="0"/>
              </a:spcAft>
              <a:buClr>
                <a:srgbClr val="A64D79"/>
              </a:buClr>
              <a:buSzPts val="1600"/>
              <a:buChar char="●"/>
            </a:pPr>
            <a:r>
              <a:rPr b="1" lang="en-US">
                <a:solidFill>
                  <a:srgbClr val="A64D79"/>
                </a:solidFill>
              </a:rPr>
              <a:t>Users of e-commerce platforms can purchase goods at the best price and have them delivered to their doorsteps around the clock.</a:t>
            </a:r>
            <a:endParaRPr b="1">
              <a:solidFill>
                <a:srgbClr val="A64D79"/>
              </a:solidFill>
            </a:endParaRPr>
          </a:p>
          <a:p>
            <a:pPr indent="0" lvl="0" marL="457200" rtl="0" algn="l">
              <a:spcBef>
                <a:spcPts val="1000"/>
              </a:spcBef>
              <a:spcAft>
                <a:spcPts val="0"/>
              </a:spcAft>
              <a:buNone/>
            </a:pPr>
            <a:r>
              <a:t/>
            </a:r>
            <a:endParaRPr b="1">
              <a:solidFill>
                <a:srgbClr val="A64D79"/>
              </a:solidFill>
            </a:endParaRPr>
          </a:p>
          <a:p>
            <a:pPr indent="-330200" lvl="0" marL="457200" rtl="0" algn="l">
              <a:spcBef>
                <a:spcPts val="1000"/>
              </a:spcBef>
              <a:spcAft>
                <a:spcPts val="0"/>
              </a:spcAft>
              <a:buClr>
                <a:srgbClr val="A64D79"/>
              </a:buClr>
              <a:buSzPts val="1600"/>
              <a:buChar char="●"/>
            </a:pPr>
            <a:r>
              <a:rPr b="1" lang="en-US">
                <a:solidFill>
                  <a:srgbClr val="A64D79"/>
                </a:solidFill>
              </a:rPr>
              <a:t> Additionally, it offers the seller the chance to trade the goods to any location in the world. </a:t>
            </a:r>
            <a:endParaRPr b="1">
              <a:solidFill>
                <a:srgbClr val="A64D79"/>
              </a:solidFill>
            </a:endParaRPr>
          </a:p>
        </p:txBody>
      </p:sp>
      <p:sp>
        <p:nvSpPr>
          <p:cNvPr id="260" name="Google Shape;260;p19"/>
          <p:cNvSpPr txBox="1"/>
          <p:nvPr>
            <p:ph idx="2" type="body"/>
          </p:nvPr>
        </p:nvSpPr>
        <p:spPr>
          <a:xfrm>
            <a:off x="4423450" y="552249"/>
            <a:ext cx="7467300" cy="62169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b="1" lang="en-US" sz="2200" u="sng">
                <a:solidFill>
                  <a:schemeClr val="accent1"/>
                </a:solidFill>
              </a:rPr>
              <a:t>Mission Statement/Objectives</a:t>
            </a:r>
            <a:endParaRPr b="1" sz="2200" u="sng">
              <a:solidFill>
                <a:schemeClr val="accent1"/>
              </a:solidFill>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a:solidFill>
                  <a:schemeClr val="accent3"/>
                </a:solidFill>
              </a:rPr>
              <a:t>● Build an E-Commerce Database system to manage, store and retrieve data pertaining to an E-Commerce Platform. </a:t>
            </a:r>
            <a:endParaRPr b="1">
              <a:solidFill>
                <a:schemeClr val="accent3"/>
              </a:solidFill>
            </a:endParaRPr>
          </a:p>
          <a:p>
            <a:pPr indent="0" lvl="0" marL="0" rtl="0" algn="l">
              <a:spcBef>
                <a:spcPts val="1000"/>
              </a:spcBef>
              <a:spcAft>
                <a:spcPts val="0"/>
              </a:spcAft>
              <a:buNone/>
            </a:pPr>
            <a:r>
              <a:rPr b="1" lang="en-US">
                <a:solidFill>
                  <a:schemeClr val="accent3"/>
                </a:solidFill>
              </a:rPr>
              <a:t>● The E-commerce Database system will provide real-time tracking of online purchase operations. </a:t>
            </a:r>
            <a:endParaRPr b="1">
              <a:solidFill>
                <a:schemeClr val="accent3"/>
              </a:solidFill>
            </a:endParaRPr>
          </a:p>
          <a:p>
            <a:pPr indent="0" lvl="0" marL="0" rtl="0" algn="l">
              <a:spcBef>
                <a:spcPts val="1000"/>
              </a:spcBef>
              <a:spcAft>
                <a:spcPts val="0"/>
              </a:spcAft>
              <a:buNone/>
            </a:pPr>
            <a:r>
              <a:rPr b="1" lang="en-US">
                <a:solidFill>
                  <a:schemeClr val="accent3"/>
                </a:solidFill>
              </a:rPr>
              <a:t>● Provides an online platform for all the interested retailers who supply different types of products, to sell and make a profit. </a:t>
            </a:r>
            <a:endParaRPr b="1">
              <a:solidFill>
                <a:schemeClr val="accent3"/>
              </a:solidFill>
            </a:endParaRPr>
          </a:p>
          <a:p>
            <a:pPr indent="0" lvl="0" marL="0" rtl="0" algn="l">
              <a:spcBef>
                <a:spcPts val="1000"/>
              </a:spcBef>
              <a:spcAft>
                <a:spcPts val="0"/>
              </a:spcAft>
              <a:buNone/>
            </a:pPr>
            <a:r>
              <a:rPr b="1" lang="en-US">
                <a:solidFill>
                  <a:schemeClr val="accent3"/>
                </a:solidFill>
              </a:rPr>
              <a:t>● Maintains the customer and orders specific customer information, which is helpful for customer support and analytics. </a:t>
            </a:r>
            <a:endParaRPr b="1">
              <a:solidFill>
                <a:schemeClr val="accent3"/>
              </a:solidFill>
            </a:endParaRPr>
          </a:p>
          <a:p>
            <a:pPr indent="0" lvl="0" marL="0" rtl="0" algn="l">
              <a:spcBef>
                <a:spcPts val="1000"/>
              </a:spcBef>
              <a:spcAft>
                <a:spcPts val="0"/>
              </a:spcAft>
              <a:buNone/>
            </a:pPr>
            <a:r>
              <a:rPr b="1" lang="en-US">
                <a:solidFill>
                  <a:schemeClr val="accent3"/>
                </a:solidFill>
              </a:rPr>
              <a:t>● It will also maintain the Product catalog that provides information about the product categories. </a:t>
            </a:r>
            <a:endParaRPr b="1">
              <a:solidFill>
                <a:schemeClr val="accent3"/>
              </a:solidFill>
            </a:endParaRPr>
          </a:p>
          <a:p>
            <a:pPr indent="0" lvl="0" marL="0" rtl="0" algn="l">
              <a:spcBef>
                <a:spcPts val="1000"/>
              </a:spcBef>
              <a:spcAft>
                <a:spcPts val="0"/>
              </a:spcAft>
              <a:buNone/>
            </a:pPr>
            <a:r>
              <a:rPr b="1" lang="en-US">
                <a:solidFill>
                  <a:schemeClr val="accent3"/>
                </a:solidFill>
              </a:rPr>
              <a:t>● Maintains an inventory of products which lets the customers know about the product </a:t>
            </a:r>
            <a:r>
              <a:rPr b="1" lang="en-US">
                <a:solidFill>
                  <a:schemeClr val="accent3"/>
                </a:solidFill>
              </a:rPr>
              <a:t>availability</a:t>
            </a:r>
            <a:r>
              <a:rPr b="1" lang="en-US">
                <a:solidFill>
                  <a:schemeClr val="accent3"/>
                </a:solidFill>
              </a:rPr>
              <a:t>.</a:t>
            </a:r>
            <a:endParaRPr b="1">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20"/>
          <p:cNvPicPr preferRelativeResize="0"/>
          <p:nvPr/>
        </p:nvPicPr>
        <p:blipFill>
          <a:blip r:embed="rId3">
            <a:alphaModFix/>
          </a:blip>
          <a:stretch>
            <a:fillRect/>
          </a:stretch>
        </p:blipFill>
        <p:spPr>
          <a:xfrm>
            <a:off x="2360525" y="0"/>
            <a:ext cx="7655225" cy="6857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1"/>
          <p:cNvSpPr txBox="1"/>
          <p:nvPr>
            <p:ph type="title"/>
          </p:nvPr>
        </p:nvSpPr>
        <p:spPr>
          <a:xfrm>
            <a:off x="363416" y="365125"/>
            <a:ext cx="11465100" cy="918600"/>
          </a:xfrm>
          <a:prstGeom prst="rect">
            <a:avLst/>
          </a:prstGeom>
        </p:spPr>
        <p:txBody>
          <a:bodyPr anchorCtr="0" anchor="b" bIns="0" lIns="0" spcFirstLastPara="1" rIns="0" wrap="square" tIns="0">
            <a:normAutofit/>
          </a:bodyPr>
          <a:lstStyle/>
          <a:p>
            <a:pPr indent="0" lvl="0" marL="0" rtl="0" algn="l">
              <a:spcBef>
                <a:spcPts val="0"/>
              </a:spcBef>
              <a:spcAft>
                <a:spcPts val="0"/>
              </a:spcAft>
              <a:buNone/>
            </a:pPr>
            <a:r>
              <a:rPr lang="en-US"/>
              <a:t>Trigger</a:t>
            </a:r>
            <a:endParaRPr/>
          </a:p>
        </p:txBody>
      </p:sp>
      <p:pic>
        <p:nvPicPr>
          <p:cNvPr id="273" name="Google Shape;273;p21"/>
          <p:cNvPicPr preferRelativeResize="0"/>
          <p:nvPr/>
        </p:nvPicPr>
        <p:blipFill>
          <a:blip r:embed="rId3">
            <a:alphaModFix/>
          </a:blip>
          <a:stretch>
            <a:fillRect/>
          </a:stretch>
        </p:blipFill>
        <p:spPr>
          <a:xfrm>
            <a:off x="412800" y="1461200"/>
            <a:ext cx="11415734" cy="5269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2"/>
          <p:cNvSpPr txBox="1"/>
          <p:nvPr>
            <p:ph type="title"/>
          </p:nvPr>
        </p:nvSpPr>
        <p:spPr>
          <a:xfrm>
            <a:off x="363416" y="365125"/>
            <a:ext cx="11465100" cy="918600"/>
          </a:xfrm>
          <a:prstGeom prst="rect">
            <a:avLst/>
          </a:prstGeom>
        </p:spPr>
        <p:txBody>
          <a:bodyPr anchorCtr="0" anchor="b" bIns="0" lIns="0" spcFirstLastPara="1" rIns="0" wrap="square" tIns="0">
            <a:normAutofit/>
          </a:bodyPr>
          <a:lstStyle/>
          <a:p>
            <a:pPr indent="0" lvl="0" marL="0" rtl="0" algn="l">
              <a:spcBef>
                <a:spcPts val="0"/>
              </a:spcBef>
              <a:spcAft>
                <a:spcPts val="0"/>
              </a:spcAft>
              <a:buNone/>
            </a:pPr>
            <a:r>
              <a:rPr lang="en-US"/>
              <a:t>Trigger (Continued)</a:t>
            </a:r>
            <a:endParaRPr/>
          </a:p>
        </p:txBody>
      </p:sp>
      <p:pic>
        <p:nvPicPr>
          <p:cNvPr id="280" name="Google Shape;280;p22"/>
          <p:cNvPicPr preferRelativeResize="0"/>
          <p:nvPr/>
        </p:nvPicPr>
        <p:blipFill>
          <a:blip r:embed="rId3">
            <a:alphaModFix/>
          </a:blip>
          <a:stretch>
            <a:fillRect/>
          </a:stretch>
        </p:blipFill>
        <p:spPr>
          <a:xfrm>
            <a:off x="1093850" y="1690000"/>
            <a:ext cx="10004276" cy="516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3"/>
          <p:cNvSpPr txBox="1"/>
          <p:nvPr>
            <p:ph type="title"/>
          </p:nvPr>
        </p:nvSpPr>
        <p:spPr>
          <a:xfrm>
            <a:off x="363416" y="365125"/>
            <a:ext cx="11465100" cy="918600"/>
          </a:xfrm>
          <a:prstGeom prst="rect">
            <a:avLst/>
          </a:prstGeom>
        </p:spPr>
        <p:txBody>
          <a:bodyPr anchorCtr="0" anchor="b" bIns="0" lIns="0" spcFirstLastPara="1" rIns="0" wrap="square" tIns="0">
            <a:normAutofit/>
          </a:bodyPr>
          <a:lstStyle/>
          <a:p>
            <a:pPr indent="0" lvl="0" marL="0" rtl="0" algn="l">
              <a:spcBef>
                <a:spcPts val="0"/>
              </a:spcBef>
              <a:spcAft>
                <a:spcPts val="0"/>
              </a:spcAft>
              <a:buNone/>
            </a:pPr>
            <a:r>
              <a:rPr lang="en-US"/>
              <a:t>Trigger (that updates the stock after a return request is processed)</a:t>
            </a:r>
            <a:endParaRPr/>
          </a:p>
        </p:txBody>
      </p:sp>
      <p:pic>
        <p:nvPicPr>
          <p:cNvPr id="287" name="Google Shape;287;p23"/>
          <p:cNvPicPr preferRelativeResize="0"/>
          <p:nvPr/>
        </p:nvPicPr>
        <p:blipFill>
          <a:blip r:embed="rId3">
            <a:alphaModFix/>
          </a:blip>
          <a:stretch>
            <a:fillRect/>
          </a:stretch>
        </p:blipFill>
        <p:spPr>
          <a:xfrm>
            <a:off x="423351" y="1595625"/>
            <a:ext cx="11048224" cy="5262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4"/>
          <p:cNvSpPr txBox="1"/>
          <p:nvPr>
            <p:ph type="title"/>
          </p:nvPr>
        </p:nvSpPr>
        <p:spPr>
          <a:xfrm>
            <a:off x="363416" y="365125"/>
            <a:ext cx="11465100" cy="918600"/>
          </a:xfrm>
          <a:prstGeom prst="rect">
            <a:avLst/>
          </a:prstGeom>
        </p:spPr>
        <p:txBody>
          <a:bodyPr anchorCtr="0" anchor="b" bIns="0" lIns="0" spcFirstLastPara="1" rIns="0" wrap="square" tIns="0">
            <a:normAutofit/>
          </a:bodyPr>
          <a:lstStyle/>
          <a:p>
            <a:pPr indent="0" lvl="0" marL="0" rtl="0" algn="l">
              <a:spcBef>
                <a:spcPts val="0"/>
              </a:spcBef>
              <a:spcAft>
                <a:spcPts val="0"/>
              </a:spcAft>
              <a:buNone/>
            </a:pPr>
            <a:r>
              <a:rPr lang="en-US"/>
              <a:t>Procedure</a:t>
            </a:r>
            <a:endParaRPr/>
          </a:p>
        </p:txBody>
      </p:sp>
      <p:pic>
        <p:nvPicPr>
          <p:cNvPr id="294" name="Google Shape;294;p24"/>
          <p:cNvPicPr preferRelativeResize="0"/>
          <p:nvPr/>
        </p:nvPicPr>
        <p:blipFill>
          <a:blip r:embed="rId3">
            <a:alphaModFix/>
          </a:blip>
          <a:stretch>
            <a:fillRect/>
          </a:stretch>
        </p:blipFill>
        <p:spPr>
          <a:xfrm>
            <a:off x="659875" y="1987100"/>
            <a:ext cx="11010900" cy="4581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5"/>
          <p:cNvSpPr txBox="1"/>
          <p:nvPr>
            <p:ph type="title"/>
          </p:nvPr>
        </p:nvSpPr>
        <p:spPr>
          <a:xfrm>
            <a:off x="363416" y="365125"/>
            <a:ext cx="11465100" cy="918600"/>
          </a:xfrm>
          <a:prstGeom prst="rect">
            <a:avLst/>
          </a:prstGeom>
        </p:spPr>
        <p:txBody>
          <a:bodyPr anchorCtr="0" anchor="b" bIns="0" lIns="0" spcFirstLastPara="1" rIns="0" wrap="square" tIns="0">
            <a:normAutofit/>
          </a:bodyPr>
          <a:lstStyle/>
          <a:p>
            <a:pPr indent="0" lvl="0" marL="0" rtl="0" algn="l">
              <a:spcBef>
                <a:spcPts val="0"/>
              </a:spcBef>
              <a:spcAft>
                <a:spcPts val="0"/>
              </a:spcAft>
              <a:buNone/>
            </a:pPr>
            <a:r>
              <a:rPr lang="en-US"/>
              <a:t>Procedures</a:t>
            </a:r>
            <a:endParaRPr/>
          </a:p>
        </p:txBody>
      </p:sp>
      <p:pic>
        <p:nvPicPr>
          <p:cNvPr id="301" name="Google Shape;301;p25"/>
          <p:cNvPicPr preferRelativeResize="0"/>
          <p:nvPr/>
        </p:nvPicPr>
        <p:blipFill rotWithShape="1">
          <a:blip r:embed="rId3">
            <a:alphaModFix/>
          </a:blip>
          <a:srcRect b="0" l="0" r="5633" t="0"/>
          <a:stretch/>
        </p:blipFill>
        <p:spPr>
          <a:xfrm>
            <a:off x="363425" y="1837175"/>
            <a:ext cx="11311125" cy="1799825"/>
          </a:xfrm>
          <a:prstGeom prst="rect">
            <a:avLst/>
          </a:prstGeom>
          <a:noFill/>
          <a:ln>
            <a:noFill/>
          </a:ln>
        </p:spPr>
      </p:pic>
      <p:pic>
        <p:nvPicPr>
          <p:cNvPr id="302" name="Google Shape;302;p25"/>
          <p:cNvPicPr preferRelativeResize="0"/>
          <p:nvPr/>
        </p:nvPicPr>
        <p:blipFill>
          <a:blip r:embed="rId4">
            <a:alphaModFix/>
          </a:blip>
          <a:stretch>
            <a:fillRect/>
          </a:stretch>
        </p:blipFill>
        <p:spPr>
          <a:xfrm>
            <a:off x="435925" y="4050375"/>
            <a:ext cx="11311126" cy="241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6"/>
          <p:cNvSpPr txBox="1"/>
          <p:nvPr>
            <p:ph type="title"/>
          </p:nvPr>
        </p:nvSpPr>
        <p:spPr>
          <a:xfrm>
            <a:off x="363416" y="365125"/>
            <a:ext cx="11465100" cy="918600"/>
          </a:xfrm>
          <a:prstGeom prst="rect">
            <a:avLst/>
          </a:prstGeom>
        </p:spPr>
        <p:txBody>
          <a:bodyPr anchorCtr="0" anchor="b" bIns="0" lIns="0" spcFirstLastPara="1" rIns="0" wrap="square" tIns="0">
            <a:normAutofit/>
          </a:bodyPr>
          <a:lstStyle/>
          <a:p>
            <a:pPr indent="0" lvl="0" marL="0" rtl="0" algn="l">
              <a:spcBef>
                <a:spcPts val="0"/>
              </a:spcBef>
              <a:spcAft>
                <a:spcPts val="0"/>
              </a:spcAft>
              <a:buNone/>
            </a:pPr>
            <a:r>
              <a:rPr lang="en-US"/>
              <a:t>Procedures</a:t>
            </a:r>
            <a:endParaRPr/>
          </a:p>
        </p:txBody>
      </p:sp>
      <p:pic>
        <p:nvPicPr>
          <p:cNvPr id="309" name="Google Shape;309;p26"/>
          <p:cNvPicPr preferRelativeResize="0"/>
          <p:nvPr/>
        </p:nvPicPr>
        <p:blipFill>
          <a:blip r:embed="rId3">
            <a:alphaModFix/>
          </a:blip>
          <a:stretch>
            <a:fillRect/>
          </a:stretch>
        </p:blipFill>
        <p:spPr>
          <a:xfrm>
            <a:off x="1148325" y="1701100"/>
            <a:ext cx="9105324" cy="4654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2">
      <a:dk1>
        <a:srgbClr val="000000"/>
      </a:dk1>
      <a:lt1>
        <a:srgbClr val="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